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3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05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3E3-D683-4D0E-AFFF-7294B7DCF963}" type="datetimeFigureOut">
              <a:rPr lang="en-IN" smtClean="0"/>
              <a:pPr/>
              <a:t>12-10-2017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6609F5-D204-4478-85FF-CCADB30FA0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3E3-D683-4D0E-AFFF-7294B7DCF963}" type="datetimeFigureOut">
              <a:rPr lang="en-IN" smtClean="0"/>
              <a:pPr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09F5-D204-4478-85FF-CCADB30FA0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36609F5-D204-4478-85FF-CCADB30FA0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3E3-D683-4D0E-AFFF-7294B7DCF963}" type="datetimeFigureOut">
              <a:rPr lang="en-IN" smtClean="0"/>
              <a:pPr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3E3-D683-4D0E-AFFF-7294B7DCF963}" type="datetimeFigureOut">
              <a:rPr lang="en-IN" smtClean="0"/>
              <a:pPr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36609F5-D204-4478-85FF-CCADB30FA0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3E3-D683-4D0E-AFFF-7294B7DCF963}" type="datetimeFigureOut">
              <a:rPr lang="en-IN" smtClean="0"/>
              <a:pPr/>
              <a:t>12-10-2017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6609F5-D204-4478-85FF-CCADB30FA0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2C723E3-D683-4D0E-AFFF-7294B7DCF963}" type="datetimeFigureOut">
              <a:rPr lang="en-IN" smtClean="0"/>
              <a:pPr/>
              <a:t>12-10-2017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09F5-D204-4478-85FF-CCADB30FA0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3E3-D683-4D0E-AFFF-7294B7DCF963}" type="datetimeFigureOut">
              <a:rPr lang="en-IN" smtClean="0"/>
              <a:pPr/>
              <a:t>12-10-2017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36609F5-D204-4478-85FF-CCADB30FA0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3E3-D683-4D0E-AFFF-7294B7DCF963}" type="datetimeFigureOut">
              <a:rPr lang="en-IN" smtClean="0"/>
              <a:pPr/>
              <a:t>12-10-2017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36609F5-D204-4478-85FF-CCADB30FA0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3E3-D683-4D0E-AFFF-7294B7DCF963}" type="datetimeFigureOut">
              <a:rPr lang="en-IN" smtClean="0"/>
              <a:pPr/>
              <a:t>12-10-2017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6609F5-D204-4478-85FF-CCADB30FA0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6609F5-D204-4478-85FF-CCADB30FA0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3E3-D683-4D0E-AFFF-7294B7DCF963}" type="datetimeFigureOut">
              <a:rPr lang="en-IN" smtClean="0"/>
              <a:pPr/>
              <a:t>12-10-2017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36609F5-D204-4478-85FF-CCADB30FA0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2C723E3-D683-4D0E-AFFF-7294B7DCF963}" type="datetimeFigureOut">
              <a:rPr lang="en-IN" smtClean="0"/>
              <a:pPr/>
              <a:t>12-10-2017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2C723E3-D683-4D0E-AFFF-7294B7DCF963}" type="datetimeFigureOut">
              <a:rPr lang="en-IN" smtClean="0"/>
              <a:pPr/>
              <a:t>12-10-2017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6609F5-D204-4478-85FF-CCADB30FA0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QUIZUP</a:t>
            </a:r>
            <a:endParaRPr lang="en-IN" sz="6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PROJECT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876256" y="4725144"/>
            <a:ext cx="3312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-P.NEELKANTH</a:t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160116737044</a:t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-M.PRABHAS</a:t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160116737047</a:t>
            </a:r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&lt;string&gt;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Through this header </a:t>
            </a:r>
            <a:r>
              <a:rPr lang="en-US" sz="3200" dirty="0" err="1" smtClean="0"/>
              <a:t>file,one</a:t>
            </a:r>
            <a:r>
              <a:rPr lang="en-US" sz="3200" dirty="0" smtClean="0"/>
              <a:t> can store data of any </a:t>
            </a:r>
            <a:r>
              <a:rPr lang="en-US" sz="3200" dirty="0" err="1" smtClean="0"/>
              <a:t>type,which</a:t>
            </a:r>
            <a:r>
              <a:rPr lang="en-US" sz="3200" dirty="0" smtClean="0"/>
              <a:t> becomes a string.</a:t>
            </a:r>
          </a:p>
          <a:p>
            <a:endParaRPr lang="en-US" sz="3200" dirty="0" smtClean="0"/>
          </a:p>
          <a:p>
            <a:r>
              <a:rPr lang="en-US" sz="3200" dirty="0" smtClean="0"/>
              <a:t>This plays a vital role in data storing </a:t>
            </a:r>
            <a:r>
              <a:rPr lang="en-US" sz="3200" dirty="0" err="1" smtClean="0"/>
              <a:t>part,which</a:t>
            </a:r>
            <a:r>
              <a:rPr lang="en-US" sz="3200" dirty="0" smtClean="0"/>
              <a:t> </a:t>
            </a:r>
            <a:r>
              <a:rPr lang="en-US" sz="3200" dirty="0" err="1" smtClean="0"/>
              <a:t>ofcourse</a:t>
            </a:r>
            <a:r>
              <a:rPr lang="en-US" sz="3200" dirty="0" smtClean="0"/>
              <a:t> is checked by other functions.</a:t>
            </a:r>
          </a:p>
          <a:p>
            <a:endParaRPr lang="en-US" sz="3200" dirty="0" smtClean="0"/>
          </a:p>
          <a:p>
            <a:r>
              <a:rPr lang="en-US" sz="3200" dirty="0" smtClean="0"/>
              <a:t>Ex: string a;</a:t>
            </a:r>
            <a:endParaRPr lang="en-IN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conio.h</a:t>
            </a:r>
            <a:r>
              <a:rPr lang="en-US" b="1" dirty="0" smtClean="0"/>
              <a:t>&gt;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This header file consists of vital function “</a:t>
            </a:r>
            <a:r>
              <a:rPr lang="en-US" sz="3200" dirty="0" err="1" smtClean="0"/>
              <a:t>kbhit</a:t>
            </a:r>
            <a:r>
              <a:rPr lang="en-US" sz="3200" dirty="0" smtClean="0"/>
              <a:t>()” which checks whether any key on keyboard is hit or not.</a:t>
            </a:r>
          </a:p>
          <a:p>
            <a:endParaRPr lang="en-US" sz="3200" dirty="0" smtClean="0"/>
          </a:p>
          <a:p>
            <a:r>
              <a:rPr lang="en-US" sz="3200" dirty="0" smtClean="0"/>
              <a:t>Through </a:t>
            </a:r>
            <a:r>
              <a:rPr lang="en-US" sz="3200" dirty="0" err="1" smtClean="0"/>
              <a:t>this,the</a:t>
            </a:r>
            <a:r>
              <a:rPr lang="en-US" sz="3200" dirty="0" smtClean="0"/>
              <a:t> data entry is triggered and other processes are aligned to follow just after the completion of prescribed task. </a:t>
            </a:r>
            <a:endParaRPr lang="en-IN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IT WORKS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 descr="C:\Users\Rambabu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8424936" cy="47367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 descr="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60648"/>
            <a:ext cx="8640960" cy="5838527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0"/>
            <a:ext cx="8784976" cy="60991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214290"/>
            <a:ext cx="8712968" cy="6192688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04664"/>
            <a:ext cx="8534400" cy="5828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IMPLEMENTATION OF QUIT: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Exception-Handling in C++ gave us a new real-time application.</a:t>
            </a:r>
          </a:p>
          <a:p>
            <a:endParaRPr lang="en-US" dirty="0" smtClean="0"/>
          </a:p>
          <a:p>
            <a:r>
              <a:rPr lang="en-US" dirty="0" err="1" smtClean="0"/>
              <a:t>Well,in</a:t>
            </a:r>
            <a:r>
              <a:rPr lang="en-US" dirty="0" smtClean="0"/>
              <a:t> </a:t>
            </a:r>
            <a:r>
              <a:rPr lang="en-US" dirty="0" err="1" smtClean="0"/>
              <a:t>QUIZUP,the</a:t>
            </a:r>
            <a:r>
              <a:rPr lang="en-US" dirty="0" smtClean="0"/>
              <a:t> option pops up after every </a:t>
            </a:r>
            <a:r>
              <a:rPr lang="en-US" dirty="0" err="1" smtClean="0"/>
              <a:t>question,which</a:t>
            </a:r>
            <a:r>
              <a:rPr lang="en-US" dirty="0" smtClean="0"/>
              <a:t> redirects to home screen if user opts.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842248" cy="9875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HOW ADMIN ACCESSES AFTER GETTING INTO HOME PAGE</a:t>
            </a:r>
            <a:endParaRPr lang="en-IN" sz="2400" b="1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87760" y="1527175"/>
            <a:ext cx="8131968" cy="45720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FUTURE SCOPE: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application’s prototype can be used for many quiz competitions and entrance examinations as data is very secured.</a:t>
            </a:r>
          </a:p>
          <a:p>
            <a:endParaRPr lang="en-IN" dirty="0" smtClean="0"/>
          </a:p>
          <a:p>
            <a:r>
              <a:rPr lang="en-US" dirty="0" smtClean="0"/>
              <a:t>New features can constantly be added to the program so that the user has a good experience of participation in the quiz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THANK YOU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Hope, this project meets the expectations of user to develop himself.</a:t>
            </a:r>
          </a:p>
          <a:p>
            <a:pPr>
              <a:buNone/>
            </a:pPr>
            <a:endParaRPr lang="en-IN" sz="4400" dirty="0" smtClean="0"/>
          </a:p>
          <a:p>
            <a:pPr>
              <a:buNone/>
            </a:pPr>
            <a:r>
              <a:rPr lang="en-IN" sz="4400" dirty="0" smtClean="0"/>
              <a:t>Once </a:t>
            </a:r>
            <a:r>
              <a:rPr lang="en-IN" sz="4400" dirty="0" err="1" smtClean="0"/>
              <a:t>again,thank</a:t>
            </a:r>
            <a:r>
              <a:rPr lang="en-IN" sz="4400" smtClean="0"/>
              <a:t> you all.</a:t>
            </a:r>
            <a:endParaRPr lang="en-IN" sz="4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QUIZUP?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the name </a:t>
            </a:r>
            <a:r>
              <a:rPr lang="en-US" dirty="0" err="1" smtClean="0"/>
              <a:t>says,it</a:t>
            </a:r>
            <a:r>
              <a:rPr lang="en-US" dirty="0" smtClean="0"/>
              <a:t> surely does have quiz in it.</a:t>
            </a:r>
          </a:p>
          <a:p>
            <a:endParaRPr lang="en-US" dirty="0" smtClean="0"/>
          </a:p>
          <a:p>
            <a:r>
              <a:rPr lang="en-US" dirty="0" smtClean="0"/>
              <a:t>This game is developed purely from C++.</a:t>
            </a:r>
          </a:p>
          <a:p>
            <a:endParaRPr lang="en-US" dirty="0" smtClean="0"/>
          </a:p>
          <a:p>
            <a:r>
              <a:rPr lang="en-US" dirty="0" smtClean="0"/>
              <a:t>The game consists of 2 </a:t>
            </a:r>
            <a:r>
              <a:rPr lang="en-US" dirty="0" err="1" smtClean="0"/>
              <a:t>levels,inorder</a:t>
            </a:r>
            <a:r>
              <a:rPr lang="en-US" dirty="0" smtClean="0"/>
              <a:t> to reach second level minimum of 50 points are required.</a:t>
            </a:r>
          </a:p>
          <a:p>
            <a:endParaRPr lang="en-US" dirty="0" smtClean="0"/>
          </a:p>
          <a:p>
            <a:r>
              <a:rPr lang="en-US" dirty="0" smtClean="0"/>
              <a:t>An appropriate feedback is given to the </a:t>
            </a:r>
            <a:r>
              <a:rPr lang="en-US" dirty="0" err="1" smtClean="0"/>
              <a:t>user,after</a:t>
            </a:r>
            <a:r>
              <a:rPr lang="en-US" dirty="0" smtClean="0"/>
              <a:t> completion of the game.</a:t>
            </a:r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Don’t </a:t>
            </a:r>
            <a:r>
              <a:rPr lang="en-US" sz="4800" b="1" dirty="0" err="1" smtClean="0"/>
              <a:t>panic,just</a:t>
            </a:r>
            <a:r>
              <a:rPr lang="en-US" sz="4800" b="1" dirty="0" smtClean="0"/>
              <a:t> hit it.</a:t>
            </a:r>
            <a:endParaRPr lang="en-IN" sz="48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option is provided for every question the user </a:t>
            </a:r>
            <a:r>
              <a:rPr lang="en-US" dirty="0" err="1" smtClean="0"/>
              <a:t>faces,thereby</a:t>
            </a:r>
            <a:r>
              <a:rPr lang="en-US" dirty="0" smtClean="0"/>
              <a:t> making it “USER-FRIENDLY”.</a:t>
            </a:r>
            <a:endParaRPr lang="en-IN" dirty="0"/>
          </a:p>
        </p:txBody>
      </p:sp>
      <p:pic>
        <p:nvPicPr>
          <p:cNvPr id="11" name="Content Placeholder 3" descr="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1628800"/>
            <a:ext cx="4392488" cy="329436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MAKES IT DIFFERENT?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makes it different from other quiz </a:t>
            </a:r>
            <a:r>
              <a:rPr lang="en-US" dirty="0" err="1" smtClean="0"/>
              <a:t>programmes</a:t>
            </a:r>
            <a:r>
              <a:rPr lang="en-US" dirty="0" smtClean="0"/>
              <a:t> is its impeccable reduce of time </a:t>
            </a:r>
            <a:r>
              <a:rPr lang="en-US" dirty="0" err="1" smtClean="0"/>
              <a:t>complexity,thereby</a:t>
            </a:r>
            <a:r>
              <a:rPr lang="en-US" dirty="0" smtClean="0"/>
              <a:t> providing a proper “subject based gaming environment”.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quizup</a:t>
            </a:r>
            <a:r>
              <a:rPr lang="en-US" dirty="0" smtClean="0"/>
              <a:t> </a:t>
            </a:r>
            <a:r>
              <a:rPr lang="en-US" dirty="0" err="1" smtClean="0"/>
              <a:t>programme,promises</a:t>
            </a:r>
            <a:r>
              <a:rPr lang="en-US" dirty="0" smtClean="0"/>
              <a:t> to make the user develop knowledge in a particular subject and become proficient in it. </a:t>
            </a:r>
          </a:p>
          <a:p>
            <a:endParaRPr lang="en-US" dirty="0" smtClean="0"/>
          </a:p>
          <a:p>
            <a:r>
              <a:rPr lang="en-US" dirty="0" smtClean="0"/>
              <a:t>All the details of user and his attempts are sent to ADMIN and not just one way protected.</a:t>
            </a:r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8503920" cy="4572000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 C++ is known for the </a:t>
            </a:r>
            <a:r>
              <a:rPr lang="en-US" sz="2400" b="1" dirty="0" err="1" smtClean="0"/>
              <a:t>security</a:t>
            </a:r>
            <a:r>
              <a:rPr lang="en-US" sz="2400" dirty="0" err="1" smtClean="0"/>
              <a:t>,the</a:t>
            </a:r>
            <a:r>
              <a:rPr lang="en-US" sz="2400" dirty="0" smtClean="0"/>
              <a:t> </a:t>
            </a:r>
            <a:r>
              <a:rPr lang="en-US" sz="2400" b="1" dirty="0" smtClean="0"/>
              <a:t>data is highly secured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use of data </a:t>
            </a:r>
            <a:r>
              <a:rPr lang="en-US" sz="2400" dirty="0" err="1" smtClean="0"/>
              <a:t>encapsulation,abstraction,classes,objects,message</a:t>
            </a:r>
            <a:r>
              <a:rPr lang="en-US" sz="2400" dirty="0" smtClean="0"/>
              <a:t> passing and all such C++ characteristic features are included.</a:t>
            </a:r>
          </a:p>
          <a:p>
            <a:endParaRPr lang="en-US" sz="2400" dirty="0" smtClean="0"/>
          </a:p>
          <a:p>
            <a:r>
              <a:rPr lang="en-US" sz="2400" dirty="0" smtClean="0"/>
              <a:t>As we know C++ has different features ,the project “QUIZUP” is undoubtedly the summation of all such features.</a:t>
            </a:r>
            <a:endParaRPr lang="en-US" sz="1800" dirty="0" smtClean="0"/>
          </a:p>
          <a:p>
            <a:endParaRPr lang="en-US" sz="1800" dirty="0" smtClean="0"/>
          </a:p>
          <a:p>
            <a:endParaRPr lang="en-IN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C++ IMPLEMENTATION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use of header </a:t>
            </a:r>
            <a:r>
              <a:rPr lang="en-US" dirty="0" err="1" smtClean="0"/>
              <a:t>files,plays</a:t>
            </a:r>
            <a:r>
              <a:rPr lang="en-US" dirty="0" smtClean="0"/>
              <a:t> an important role in object oriented programming.</a:t>
            </a:r>
          </a:p>
          <a:p>
            <a:endParaRPr lang="en-US" dirty="0" smtClean="0"/>
          </a:p>
          <a:p>
            <a:r>
              <a:rPr lang="en-US" dirty="0" smtClean="0"/>
              <a:t>The QUIZUP </a:t>
            </a:r>
            <a:r>
              <a:rPr lang="en-US" dirty="0" err="1" smtClean="0"/>
              <a:t>programme,which</a:t>
            </a:r>
            <a:r>
              <a:rPr lang="en-US" dirty="0" smtClean="0"/>
              <a:t> has been designed uses only five header files.</a:t>
            </a:r>
          </a:p>
          <a:p>
            <a:endParaRPr lang="en-US" dirty="0" smtClean="0"/>
          </a:p>
          <a:p>
            <a:r>
              <a:rPr lang="en-US" dirty="0" smtClean="0"/>
              <a:t>The use of each and their importance in </a:t>
            </a:r>
            <a:r>
              <a:rPr lang="en-US" dirty="0" err="1" smtClean="0"/>
              <a:t>code,will</a:t>
            </a:r>
            <a:r>
              <a:rPr lang="en-US" dirty="0" smtClean="0"/>
              <a:t> be explained.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 smtClean="0"/>
              <a:t>This is the main </a:t>
            </a:r>
            <a:r>
              <a:rPr lang="en-US" sz="3600" dirty="0" err="1" smtClean="0"/>
              <a:t>headerfile</a:t>
            </a:r>
            <a:r>
              <a:rPr lang="en-US" sz="3600" dirty="0" smtClean="0"/>
              <a:t> which controls the input as well as the output of the program.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It includes functions like </a:t>
            </a:r>
            <a:r>
              <a:rPr lang="en-US" sz="3600" dirty="0" err="1" smtClean="0"/>
              <a:t>cin</a:t>
            </a:r>
            <a:r>
              <a:rPr lang="en-US" sz="3600" dirty="0" smtClean="0"/>
              <a:t> and </a:t>
            </a:r>
            <a:r>
              <a:rPr lang="en-US" sz="3600" dirty="0" err="1" smtClean="0"/>
              <a:t>cout</a:t>
            </a:r>
            <a:r>
              <a:rPr lang="en-US" sz="3600" dirty="0" smtClean="0"/>
              <a:t>.</a:t>
            </a:r>
            <a:endParaRPr lang="en-IN" sz="3600" dirty="0" smtClean="0"/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windows.h</a:t>
            </a:r>
            <a:r>
              <a:rPr lang="en-US" b="1" dirty="0" smtClean="0"/>
              <a:t>&gt;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This header file plays importance for the user-gaming environment.</a:t>
            </a:r>
          </a:p>
          <a:p>
            <a:endParaRPr lang="en-US" sz="3600" dirty="0" smtClean="0"/>
          </a:p>
          <a:p>
            <a:r>
              <a:rPr lang="en-US" sz="3600" dirty="0" smtClean="0"/>
              <a:t>Contains functions to pause the execution screen and clear as well.</a:t>
            </a:r>
          </a:p>
          <a:p>
            <a:endParaRPr lang="en-US" sz="3600" dirty="0" smtClean="0"/>
          </a:p>
          <a:p>
            <a:r>
              <a:rPr lang="en-US" sz="3600" dirty="0" smtClean="0"/>
              <a:t>Ex: Sleep()-to pause execution.</a:t>
            </a:r>
            <a:br>
              <a:rPr lang="en-US" sz="3600" dirty="0" smtClean="0"/>
            </a:br>
            <a:r>
              <a:rPr lang="en-US" sz="3600" dirty="0" smtClean="0"/>
              <a:t>        System(“</a:t>
            </a:r>
            <a:r>
              <a:rPr lang="en-US" sz="3600" dirty="0" err="1" smtClean="0"/>
              <a:t>cls</a:t>
            </a:r>
            <a:r>
              <a:rPr lang="en-US" sz="3600" dirty="0" smtClean="0"/>
              <a:t>”)-to clear the screen.</a:t>
            </a:r>
            <a:endParaRPr lang="en-IN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sstream</a:t>
            </a:r>
            <a:r>
              <a:rPr lang="en-US" b="1" dirty="0" smtClean="0"/>
              <a:t>&gt;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manipulate output by the use of function “</a:t>
            </a:r>
            <a:r>
              <a:rPr lang="en-US" sz="3600" dirty="0" err="1" smtClean="0"/>
              <a:t>istringstream</a:t>
            </a:r>
            <a:r>
              <a:rPr lang="en-US" sz="3600" dirty="0" smtClean="0"/>
              <a:t>”.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 And make “\n” take you to the new line when used in a string.</a:t>
            </a:r>
            <a:endParaRPr lang="en-IN" sz="3600" dirty="0" smtClean="0"/>
          </a:p>
          <a:p>
            <a:endParaRPr lang="en-IN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126</TotalTime>
  <Words>524</Words>
  <Application>Microsoft Office PowerPoint</Application>
  <PresentationFormat>On-screen Show (4:3)</PresentationFormat>
  <Paragraphs>80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MINI PROJECT</vt:lpstr>
      <vt:lpstr>WHAT IS QUIZUP?</vt:lpstr>
      <vt:lpstr>Don’t panic,just hit it.</vt:lpstr>
      <vt:lpstr>WHAT MAKES IT DIFFERENT?</vt:lpstr>
      <vt:lpstr>FEATURES:</vt:lpstr>
      <vt:lpstr>C++ IMPLEMENTATION</vt:lpstr>
      <vt:lpstr>&lt;iostream&gt;</vt:lpstr>
      <vt:lpstr>&lt;windows.h&gt;</vt:lpstr>
      <vt:lpstr>&lt;sstream&gt;</vt:lpstr>
      <vt:lpstr>&lt;string&gt;</vt:lpstr>
      <vt:lpstr>&lt;conio.h&gt;</vt:lpstr>
      <vt:lpstr>HOW IT WORKS</vt:lpstr>
      <vt:lpstr>Slide 13</vt:lpstr>
      <vt:lpstr>Slide 14</vt:lpstr>
      <vt:lpstr>Slide 15</vt:lpstr>
      <vt:lpstr>IMPLEMENTATION OF QUIT:</vt:lpstr>
      <vt:lpstr>HOW ADMIN ACCESSES AFTER GETTING INTO HOME PAGE</vt:lpstr>
      <vt:lpstr>FUTURE SCOPE: </vt:lpstr>
      <vt:lpstr>THANK YOU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Rambabu</dc:creator>
  <cp:lastModifiedBy>student</cp:lastModifiedBy>
  <cp:revision>22</cp:revision>
  <dcterms:created xsi:type="dcterms:W3CDTF">2017-10-11T18:38:11Z</dcterms:created>
  <dcterms:modified xsi:type="dcterms:W3CDTF">2017-10-12T05:25:48Z</dcterms:modified>
</cp:coreProperties>
</file>