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59" r:id="rId4"/>
    <p:sldId id="258" r:id="rId5"/>
    <p:sldId id="260" r:id="rId6"/>
    <p:sldId id="264" r:id="rId7"/>
    <p:sldId id="262" r:id="rId8"/>
    <p:sldId id="263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7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4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12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4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44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3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512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29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8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63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0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0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0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0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690E-BE23-40E4-87DC-C1AE4A15480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796536-067F-4A6E-AC83-40766D06F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05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67B9-9DC8-0923-C4EF-77C95F2DF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Mid-Atlantic Permanente Medical Group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FF091-129D-8DF3-76CC-BE10F5AD0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sz="2000" dirty="0"/>
              <a:t>Pregnancy Assessment</a:t>
            </a:r>
            <a:endParaRPr lang="en-IN" sz="2000" dirty="0"/>
          </a:p>
          <a:p>
            <a:pPr algn="r"/>
            <a:r>
              <a:rPr lang="en-IN" sz="1800" dirty="0"/>
              <a:t>Neel Kawitkar</a:t>
            </a:r>
          </a:p>
          <a:p>
            <a:pPr algn="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3463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2369-7CF7-46A5-676E-6B88E606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MySQL Code – Pregnant members identified within 6 weeks of diagnosis</a:t>
            </a:r>
            <a:endParaRPr lang="en-IN" sz="2800" dirty="0"/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324A4516-20E1-DF79-DF6E-E3E9B6B90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33" y="1905000"/>
            <a:ext cx="9267079" cy="2675467"/>
          </a:xfrm>
        </p:spPr>
      </p:pic>
    </p:spTree>
    <p:extLst>
      <p:ext uri="{BB962C8B-B14F-4D97-AF65-F5344CB8AC3E}">
        <p14:creationId xmlns:p14="http://schemas.microsoft.com/office/powerpoint/2010/main" val="129526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701A-CB05-5272-0CDC-A3FD8F0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F5F6-5952-055D-19DE-3F0A3EC20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Eligible population = </a:t>
            </a:r>
            <a:r>
              <a:rPr lang="en-US" b="1" dirty="0"/>
              <a:t>1134</a:t>
            </a:r>
          </a:p>
          <a:p>
            <a:r>
              <a:rPr lang="en-US" dirty="0"/>
              <a:t>Pregnant females who visited OBGYN provider in timely a manner = </a:t>
            </a:r>
            <a:r>
              <a:rPr lang="en-US" b="1" dirty="0"/>
              <a:t>275</a:t>
            </a:r>
          </a:p>
          <a:p>
            <a:r>
              <a:rPr lang="en-US" dirty="0"/>
              <a:t>The percentage of pregnant females who visited OBGYN provider in a timely manner = </a:t>
            </a:r>
            <a:r>
              <a:rPr lang="en-US" b="1" dirty="0"/>
              <a:t>24.25 %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0888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AC42-FA58-2263-C9A7-318A2918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44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0516-046D-D694-AE3E-91400B9C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0CF9-8DC3-B565-4AC4-71F5DC32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MySQL Code Snippets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2343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A5C9-306B-6FFD-64D9-F1732308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3DFF-DE38-FC29-CFFE-604FA6F3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the eligible population.</a:t>
            </a:r>
          </a:p>
          <a:p>
            <a:r>
              <a:rPr lang="en-US" dirty="0"/>
              <a:t>Calculating the pregnant females who visited OBGYN provider in a timely manner.</a:t>
            </a:r>
          </a:p>
        </p:txBody>
      </p:sp>
    </p:spTree>
    <p:extLst>
      <p:ext uri="{BB962C8B-B14F-4D97-AF65-F5344CB8AC3E}">
        <p14:creationId xmlns:p14="http://schemas.microsoft.com/office/powerpoint/2010/main" val="338619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35C9-60C6-9C60-AB3E-3705D783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C5B94-FD49-30FF-94D8-525ACEE8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gender considered for eligible population from the given dataset is females only.</a:t>
            </a:r>
          </a:p>
          <a:p>
            <a:r>
              <a:rPr lang="en-IN" dirty="0"/>
              <a:t>T</a:t>
            </a:r>
            <a:r>
              <a:rPr lang="en-IN" sz="1800" dirty="0"/>
              <a:t>o be considered as eligible population, patient should have </a:t>
            </a:r>
            <a:r>
              <a:rPr lang="en-IN" dirty="0"/>
              <a:t>t</a:t>
            </a:r>
            <a:r>
              <a:rPr lang="en-IN" sz="1800" dirty="0"/>
              <a:t>he due date after the encounter date.</a:t>
            </a:r>
          </a:p>
          <a:p>
            <a:r>
              <a:rPr lang="en-IN" sz="1800" dirty="0"/>
              <a:t>While calculating the denominator, if there are multiple encounters, only first encounter from the eligible population is considered for calculation purpose.</a:t>
            </a:r>
          </a:p>
          <a:p>
            <a:r>
              <a:rPr lang="en-IN" sz="1800" dirty="0"/>
              <a:t>Age of the patient is calculated as of the encounter date.</a:t>
            </a:r>
          </a:p>
        </p:txBody>
      </p:sp>
    </p:spTree>
    <p:extLst>
      <p:ext uri="{BB962C8B-B14F-4D97-AF65-F5344CB8AC3E}">
        <p14:creationId xmlns:p14="http://schemas.microsoft.com/office/powerpoint/2010/main" val="127099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2FB9-94DF-D87D-0834-A0BCB41E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MySQL Code – Female patients with age greater than 17</a:t>
            </a:r>
            <a:endParaRPr lang="en-IN" sz="2800" dirty="0"/>
          </a:p>
        </p:txBody>
      </p:sp>
      <p:pic>
        <p:nvPicPr>
          <p:cNvPr id="5" name="Content Placeholder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09B5885F-42BE-A6D1-9BC4-74880AF83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341100" cy="3361267"/>
          </a:xfrm>
        </p:spPr>
      </p:pic>
    </p:spTree>
    <p:extLst>
      <p:ext uri="{BB962C8B-B14F-4D97-AF65-F5344CB8AC3E}">
        <p14:creationId xmlns:p14="http://schemas.microsoft.com/office/powerpoint/2010/main" val="295254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0DDC-49D5-5719-6900-725F06F8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MySQL Code – Visiting provider specialty is OBGYN</a:t>
            </a:r>
            <a:endParaRPr lang="en-IN" sz="2800" dirty="0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DC0E9E5-EA6B-0823-F8C6-A68ECC8CE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495727" cy="3048001"/>
          </a:xfrm>
        </p:spPr>
      </p:pic>
    </p:spTree>
    <p:extLst>
      <p:ext uri="{BB962C8B-B14F-4D97-AF65-F5344CB8AC3E}">
        <p14:creationId xmlns:p14="http://schemas.microsoft.com/office/powerpoint/2010/main" val="62699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453-415B-1CDA-3A57-CE5F8FF6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MySQL Code – Encounters with either due date populated or pregnancy diagnosis</a:t>
            </a:r>
            <a:endParaRPr lang="en-IN" sz="2800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389ECA2-58D4-4175-DF35-0F3A24316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72047"/>
            <a:ext cx="7547523" cy="2980954"/>
          </a:xfrm>
        </p:spPr>
      </p:pic>
    </p:spTree>
    <p:extLst>
      <p:ext uri="{BB962C8B-B14F-4D97-AF65-F5344CB8AC3E}">
        <p14:creationId xmlns:p14="http://schemas.microsoft.com/office/powerpoint/2010/main" val="189019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5660-7779-50AD-6100-2AA7481B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MySQL Code – Identifying the first encounter from multiple encounters</a:t>
            </a:r>
            <a:endParaRPr lang="en-IN" sz="2800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E67F98C-CDE8-EE1E-E2B3-9ED55A1E3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51" y="1905000"/>
            <a:ext cx="6751298" cy="3778250"/>
          </a:xfrm>
        </p:spPr>
      </p:pic>
    </p:spTree>
    <p:extLst>
      <p:ext uri="{BB962C8B-B14F-4D97-AF65-F5344CB8AC3E}">
        <p14:creationId xmlns:p14="http://schemas.microsoft.com/office/powerpoint/2010/main" val="42937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0936-9D93-18D4-3D37-99837C2E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MySQL Code – Patients with completed visits to OBGYN between 40 and 27 weeks prior to delivery</a:t>
            </a:r>
            <a:endParaRPr lang="en-IN" sz="2800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0186DFF-D069-7BC3-AB5D-B39B44C9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78" y="1904999"/>
            <a:ext cx="9585902" cy="2319867"/>
          </a:xfrm>
        </p:spPr>
      </p:pic>
    </p:spTree>
    <p:extLst>
      <p:ext uri="{BB962C8B-B14F-4D97-AF65-F5344CB8AC3E}">
        <p14:creationId xmlns:p14="http://schemas.microsoft.com/office/powerpoint/2010/main" val="39610141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657</TotalTime>
  <Words>207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Mid-Atlantic Permanente Medical Group</vt:lpstr>
      <vt:lpstr>Contents</vt:lpstr>
      <vt:lpstr>Objective</vt:lpstr>
      <vt:lpstr>Assumptions</vt:lpstr>
      <vt:lpstr>MySQL Code – Female patients with age greater than 17</vt:lpstr>
      <vt:lpstr>MySQL Code – Visiting provider specialty is OBGYN</vt:lpstr>
      <vt:lpstr>MySQL Code – Encounters with either due date populated or pregnancy diagnosis</vt:lpstr>
      <vt:lpstr>MySQL Code – Identifying the first encounter from multiple encounters</vt:lpstr>
      <vt:lpstr>MySQL Code – Patients with completed visits to OBGYN between 40 and 27 weeks prior to delivery</vt:lpstr>
      <vt:lpstr>MySQL Code – Pregnant members identified within 6 weeks of diagnosis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Mid-Atlantic Permanente</dc:title>
  <dc:creator>Neel</dc:creator>
  <cp:lastModifiedBy>Neel</cp:lastModifiedBy>
  <cp:revision>13</cp:revision>
  <dcterms:created xsi:type="dcterms:W3CDTF">2023-10-02T13:46:19Z</dcterms:created>
  <dcterms:modified xsi:type="dcterms:W3CDTF">2023-10-08T19:07:38Z</dcterms:modified>
</cp:coreProperties>
</file>