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3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Nunito" panose="020B0604020202020204" charset="0"/>
      <p:regular r:id="rId31"/>
      <p:bold r:id="rId32"/>
      <p:italic r:id="rId33"/>
      <p:boldItalic r:id="rId34"/>
    </p:embeddedFon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LW1PMo162r40MnDNWaDVblo+j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customschemas.google.com/relationships/presentationmetadata" Target="metadata"/><Relationship Id="rId21" Type="http://schemas.openxmlformats.org/officeDocument/2006/relationships/slide" Target="slides/slide18.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295354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2800"/>
              <a:buFont typeface="Nunito"/>
              <a:buNone/>
            </a:pPr>
            <a:r>
              <a:rPr lang="en" sz="2800">
                <a:latin typeface="Nunito"/>
                <a:ea typeface="Nunito"/>
                <a:cs typeface="Nunito"/>
                <a:sym typeface="Nunito"/>
              </a:rPr>
              <a:t>Hackathon Presentation</a:t>
            </a:r>
            <a:endParaRPr sz="2800">
              <a:latin typeface="Nunito"/>
              <a:ea typeface="Nunito"/>
              <a:cs typeface="Nunito"/>
              <a:sym typeface="Nunito"/>
            </a:endParaRPr>
          </a:p>
          <a:p>
            <a:pPr marL="0" lvl="0" indent="0" algn="l" rtl="0">
              <a:lnSpc>
                <a:spcPct val="100000"/>
              </a:lnSpc>
              <a:spcBef>
                <a:spcPts val="0"/>
              </a:spcBef>
              <a:spcAft>
                <a:spcPts val="0"/>
              </a:spcAft>
              <a:buSzPts val="1100"/>
              <a:buNone/>
            </a:pPr>
            <a:endParaRPr>
              <a:highlight>
                <a:srgbClr val="000000"/>
              </a:highlight>
            </a:endParaRPr>
          </a:p>
        </p:txBody>
      </p:sp>
    </p:spTree>
    <p:extLst>
      <p:ext uri="{BB962C8B-B14F-4D97-AF65-F5344CB8AC3E}">
        <p14:creationId xmlns:p14="http://schemas.microsoft.com/office/powerpoint/2010/main" val="1457231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dc5bf3377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g7dc5bf3377_1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38986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dc5bf3377_1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7dc5bf3377_1_8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3577222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dc5bf3377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7dc5bf3377_1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1886915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7dc5bf3377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7dc5bf3377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4206275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7dc5bf3377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g7dc5bf3377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2097648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7dc5bf3377_1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g7dc5bf3377_1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870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7dc5bf3377_1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g7dc5bf3377_1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982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7dc5bf3377_1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g7dc5bf3377_1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6132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7dc5bf3377_1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g7dc5bf3377_1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0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dc5bf3377_1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g7dc5bf3377_1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57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Can we include some examples here?</a:t>
            </a:r>
            <a:endParaRPr/>
          </a:p>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Here explain in a single line or two, what is the problem you are solving.</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What could be the possible business problems that are related to the data science problem you are solving? </a:t>
            </a:r>
            <a:endParaRPr sz="1300">
              <a:solidFill>
                <a:schemeClr val="dk2"/>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4591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7dc5bf3377_1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g7dc5bf3377_1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5670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7dc5bf3377_1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g7dc5bf3377_1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844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7dc5bf3377_1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g7dc5bf3377_1_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970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7dc5bf3377_1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g7dc5bf3377_1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217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7dc5bf3377_1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7dc5bf3377_1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418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7dc5bf3377_1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g7dc5bf3377_1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6623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What are the top insights you have derived and what are the decisions the business can take?</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solidFill>
                  <a:schemeClr val="dk2"/>
                </a:solidFill>
                <a:latin typeface="Calibri"/>
                <a:ea typeface="Calibri"/>
                <a:cs typeface="Calibri"/>
                <a:sym typeface="Calibri"/>
              </a:rPr>
              <a:t>Don’t focus on findings, focus on the decisions you recommend for the business.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solidFill>
                  <a:schemeClr val="dk2"/>
                </a:solidFill>
                <a:latin typeface="Calibri"/>
                <a:ea typeface="Calibri"/>
                <a:cs typeface="Calibri"/>
                <a:sym typeface="Calibri"/>
              </a:rPr>
              <a:t>Give a call to action on what the business must do to improve.</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1912264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Why solving this problem is important? - Business Impact</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Who are the stakeholders for whom you are presenting the solution? - CEO, CFO, Marketing, Sales etc</a:t>
            </a:r>
            <a:endParaRPr sz="1300">
              <a:solidFill>
                <a:schemeClr val="dk2"/>
              </a:solidFill>
              <a:latin typeface="Calibri"/>
              <a:ea typeface="Calibri"/>
              <a:cs typeface="Calibri"/>
              <a:sym typeface="Calibri"/>
            </a:endParaRPr>
          </a:p>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Any important assumptions you are making.</a:t>
            </a:r>
            <a:endParaRPr sz="1300">
              <a:solidFill>
                <a:schemeClr val="dk2"/>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4713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300"/>
              <a:buFont typeface="Arial"/>
              <a:buNone/>
            </a:pPr>
            <a:r>
              <a:rPr lang="en" sz="1300">
                <a:latin typeface="Calibri"/>
                <a:ea typeface="Calibri"/>
                <a:cs typeface="Calibri"/>
                <a:sym typeface="Calibri"/>
              </a:rPr>
              <a:t>What are the data points you currently have in the dataset?</a:t>
            </a:r>
            <a:endParaRPr sz="1300">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latin typeface="Calibri"/>
                <a:ea typeface="Calibri"/>
                <a:cs typeface="Calibri"/>
                <a:sym typeface="Calibri"/>
              </a:rPr>
              <a:t>If you had the opportunity, what additional data you would love to have?  </a:t>
            </a:r>
            <a:endParaRPr sz="1300">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latin typeface="Calibri"/>
                <a:ea typeface="Calibri"/>
                <a:cs typeface="Calibri"/>
                <a:sym typeface="Calibri"/>
              </a:rPr>
              <a:t>You currently have all the data you need available to you a csv, however in real life thats NEVER going to be the case. You will be requesting, extracting the data from multiple different sources. Though we are sharing the data with you, take sometime to think about all the different sources of data that you will need access from the bank’s context to put together this kind of dataset eventually. This should be a key insight on your final report</a:t>
            </a:r>
            <a:endParaRPr sz="1300">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endParaRPr sz="1300">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endParaRPr sz="1300">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66248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300"/>
              <a:buFont typeface="Arial"/>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Clr>
                <a:srgbClr val="000000"/>
              </a:buClr>
              <a:buSzPts val="1300"/>
              <a:buFont typeface="Arial"/>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729307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7dc5bf337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g7dc5bf3377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4108441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dc5bf3377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7dc5bf3377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3820834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dc5bf3377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7dc5bf3377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920564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7dc5bf3377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g7dc5bf3377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300">
                <a:solidFill>
                  <a:schemeClr val="dk2"/>
                </a:solidFill>
                <a:latin typeface="Calibri"/>
                <a:ea typeface="Calibri"/>
                <a:cs typeface="Calibri"/>
                <a:sym typeface="Calibri"/>
              </a:rPr>
              <a:t>Put across the EDA that is most interesting and relevant to the problem.</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For each of the Data visualizations being showcased, put the business relevant insight, and bring out how are you using this insight later in problem solving. </a:t>
            </a: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0"/>
              </a:spcAft>
              <a:buSzPts val="1300"/>
              <a:buNone/>
            </a:pPr>
            <a:r>
              <a:rPr lang="en" sz="1300">
                <a:solidFill>
                  <a:schemeClr val="dk2"/>
                </a:solidFill>
                <a:latin typeface="Calibri"/>
                <a:ea typeface="Calibri"/>
                <a:cs typeface="Calibri"/>
                <a:sym typeface="Calibri"/>
              </a:rPr>
              <a:t>Put the most insightful 2-3 data visualizations and rest of EDA summarize. Let jupyter notebook stay as is, this is a crisp summary ONLY</a:t>
            </a:r>
            <a:endParaRPr sz="1300">
              <a:solidFill>
                <a:schemeClr val="dk2"/>
              </a:solidFill>
              <a:latin typeface="Calibri"/>
              <a:ea typeface="Calibri"/>
              <a:cs typeface="Calibri"/>
              <a:sym typeface="Calibri"/>
            </a:endParaRPr>
          </a:p>
          <a:p>
            <a:pPr marL="0" lvl="0" indent="0" algn="l" rtl="0">
              <a:lnSpc>
                <a:spcPct val="100000"/>
              </a:lnSpc>
              <a:spcBef>
                <a:spcPts val="1600"/>
              </a:spcBef>
              <a:spcAft>
                <a:spcPts val="0"/>
              </a:spcAft>
              <a:buSzPts val="1100"/>
              <a:buNone/>
            </a:pPr>
            <a:endParaRPr/>
          </a:p>
        </p:txBody>
      </p:sp>
    </p:spTree>
    <p:extLst>
      <p:ext uri="{BB962C8B-B14F-4D97-AF65-F5344CB8AC3E}">
        <p14:creationId xmlns:p14="http://schemas.microsoft.com/office/powerpoint/2010/main" val="1838316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9"/>
        <p:cNvGrpSpPr/>
        <p:nvPr/>
      </p:nvGrpSpPr>
      <p:grpSpPr>
        <a:xfrm>
          <a:off x="0" y="0"/>
          <a:ext cx="0" cy="0"/>
          <a:chOff x="0" y="0"/>
          <a:chExt cx="0" cy="0"/>
        </a:xfrm>
      </p:grpSpPr>
      <p:sp>
        <p:nvSpPr>
          <p:cNvPr id="10" name="Google Shape;10;p16"/>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6"/>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300"/>
              <a:buNone/>
              <a:defRPr/>
            </a:lvl1pPr>
          </a:lstStyle>
          <a:p>
            <a:endParaRPr/>
          </a:p>
        </p:txBody>
      </p:sp>
      <p:sp>
        <p:nvSpPr>
          <p:cNvPr id="14" name="Google Shape;14;p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25"/>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25"/>
          <p:cNvGrpSpPr/>
          <p:nvPr/>
        </p:nvGrpSpPr>
        <p:grpSpPr>
          <a:xfrm>
            <a:off x="5959222" y="4119576"/>
            <a:ext cx="2520951" cy="1024165"/>
            <a:chOff x="6917201" y="0"/>
            <a:chExt cx="2227777" cy="863400"/>
          </a:xfrm>
        </p:grpSpPr>
        <p:sp>
          <p:nvSpPr>
            <p:cNvPr id="112" name="Google Shape;112;p25"/>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5"/>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5"/>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25"/>
          <p:cNvGrpSpPr/>
          <p:nvPr/>
        </p:nvGrpSpPr>
        <p:grpSpPr>
          <a:xfrm>
            <a:off x="199149" y="2"/>
            <a:ext cx="2795413" cy="1083308"/>
            <a:chOff x="6917201" y="0"/>
            <a:chExt cx="2227777" cy="863400"/>
          </a:xfrm>
        </p:grpSpPr>
        <p:sp>
          <p:nvSpPr>
            <p:cNvPr id="116" name="Google Shape;116;p2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25"/>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25"/>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1600"/>
              </a:spcBef>
              <a:spcAft>
                <a:spcPts val="0"/>
              </a:spcAft>
              <a:buSzPts val="1100"/>
              <a:buChar char="○"/>
              <a:defRPr/>
            </a:lvl2pPr>
            <a:lvl3pPr marL="1371600" lvl="2" indent="-298450" algn="ctr">
              <a:lnSpc>
                <a:spcPct val="115000"/>
              </a:lnSpc>
              <a:spcBef>
                <a:spcPts val="1600"/>
              </a:spcBef>
              <a:spcAft>
                <a:spcPts val="0"/>
              </a:spcAft>
              <a:buSzPts val="1100"/>
              <a:buChar char="■"/>
              <a:defRPr/>
            </a:lvl3pPr>
            <a:lvl4pPr marL="1828800" lvl="3" indent="-298450" algn="ctr">
              <a:lnSpc>
                <a:spcPct val="115000"/>
              </a:lnSpc>
              <a:spcBef>
                <a:spcPts val="1600"/>
              </a:spcBef>
              <a:spcAft>
                <a:spcPts val="0"/>
              </a:spcAft>
              <a:buSzPts val="1100"/>
              <a:buChar char="●"/>
              <a:defRPr/>
            </a:lvl4pPr>
            <a:lvl5pPr marL="2286000" lvl="4" indent="-298450" algn="ctr">
              <a:lnSpc>
                <a:spcPct val="115000"/>
              </a:lnSpc>
              <a:spcBef>
                <a:spcPts val="1600"/>
              </a:spcBef>
              <a:spcAft>
                <a:spcPts val="0"/>
              </a:spcAft>
              <a:buSzPts val="1100"/>
              <a:buChar char="○"/>
              <a:defRPr/>
            </a:lvl5pPr>
            <a:lvl6pPr marL="2743200" lvl="5" indent="-298450" algn="ctr">
              <a:lnSpc>
                <a:spcPct val="115000"/>
              </a:lnSpc>
              <a:spcBef>
                <a:spcPts val="1600"/>
              </a:spcBef>
              <a:spcAft>
                <a:spcPts val="0"/>
              </a:spcAft>
              <a:buSzPts val="1100"/>
              <a:buChar char="■"/>
              <a:defRPr/>
            </a:lvl6pPr>
            <a:lvl7pPr marL="3200400" lvl="6" indent="-298450" algn="ctr">
              <a:lnSpc>
                <a:spcPct val="115000"/>
              </a:lnSpc>
              <a:spcBef>
                <a:spcPts val="1600"/>
              </a:spcBef>
              <a:spcAft>
                <a:spcPts val="0"/>
              </a:spcAft>
              <a:buSzPts val="1100"/>
              <a:buChar char="●"/>
              <a:defRPr/>
            </a:lvl7pPr>
            <a:lvl8pPr marL="3657600" lvl="7" indent="-298450" algn="ctr">
              <a:lnSpc>
                <a:spcPct val="115000"/>
              </a:lnSpc>
              <a:spcBef>
                <a:spcPts val="1600"/>
              </a:spcBef>
              <a:spcAft>
                <a:spcPts val="0"/>
              </a:spcAft>
              <a:buSzPts val="1100"/>
              <a:buChar char="○"/>
              <a:defRPr/>
            </a:lvl8pPr>
            <a:lvl9pPr marL="4114800" lvl="8" indent="-298450" algn="ctr">
              <a:lnSpc>
                <a:spcPct val="115000"/>
              </a:lnSpc>
              <a:spcBef>
                <a:spcPts val="1600"/>
              </a:spcBef>
              <a:spcAft>
                <a:spcPts val="1600"/>
              </a:spcAft>
              <a:buSzPts val="1100"/>
              <a:buChar char="■"/>
              <a:defRPr/>
            </a:lvl9pPr>
          </a:lstStyle>
          <a:p>
            <a:endParaRPr/>
          </a:p>
        </p:txBody>
      </p:sp>
      <p:sp>
        <p:nvSpPr>
          <p:cNvPr id="121" name="Google Shape;121;p2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2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1"/>
        <p:cNvGrpSpPr/>
        <p:nvPr/>
      </p:nvGrpSpPr>
      <p:grpSpPr>
        <a:xfrm>
          <a:off x="0" y="0"/>
          <a:ext cx="0" cy="0"/>
          <a:chOff x="0" y="0"/>
          <a:chExt cx="0" cy="0"/>
        </a:xfrm>
      </p:grpSpPr>
      <p:sp>
        <p:nvSpPr>
          <p:cNvPr id="132" name="Google Shape;132;g7dc5bf3377_1_414"/>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3" name="Google Shape;133;g7dc5bf3377_1_414"/>
          <p:cNvSpPr txBox="1">
            <a:spLocks noGrp="1"/>
          </p:cNvSpPr>
          <p:nvPr>
            <p:ph type="body" idx="1"/>
          </p:nvPr>
        </p:nvSpPr>
        <p:spPr>
          <a:xfrm>
            <a:off x="768096" y="1714500"/>
            <a:ext cx="7290000" cy="30174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34" name="Google Shape;134;g7dc5bf3377_1_414"/>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5" name="Google Shape;135;g7dc5bf3377_1_414"/>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g7dc5bf3377_1_414"/>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7"/>
        <p:cNvGrpSpPr/>
        <p:nvPr/>
      </p:nvGrpSpPr>
      <p:grpSpPr>
        <a:xfrm>
          <a:off x="0" y="0"/>
          <a:ext cx="0" cy="0"/>
          <a:chOff x="0" y="0"/>
          <a:chExt cx="0" cy="0"/>
        </a:xfrm>
      </p:grpSpPr>
      <p:sp>
        <p:nvSpPr>
          <p:cNvPr id="138" name="Google Shape;138;g7dc5bf3377_1_420"/>
          <p:cNvSpPr/>
          <p:nvPr/>
        </p:nvSpPr>
        <p:spPr>
          <a:xfrm>
            <a:off x="0" y="0"/>
            <a:ext cx="9144000" cy="3429000"/>
          </a:xfrm>
          <a:prstGeom prst="rect">
            <a:avLst/>
          </a:prstGeom>
          <a:solidFill>
            <a:srgbClr val="1482A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9" name="Google Shape;139;g7dc5bf3377_1_420"/>
          <p:cNvSpPr/>
          <p:nvPr/>
        </p:nvSpPr>
        <p:spPr>
          <a:xfrm>
            <a:off x="-1" y="0"/>
            <a:ext cx="9144000" cy="3429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0" name="Google Shape;140;g7dc5bf3377_1_420"/>
          <p:cNvSpPr txBox="1">
            <a:spLocks noGrp="1"/>
          </p:cNvSpPr>
          <p:nvPr>
            <p:ph type="ctrTitle"/>
          </p:nvPr>
        </p:nvSpPr>
        <p:spPr>
          <a:xfrm>
            <a:off x="342900" y="3720103"/>
            <a:ext cx="5829300" cy="1097400"/>
          </a:xfrm>
          <a:prstGeom prst="rect">
            <a:avLst/>
          </a:prstGeom>
          <a:noFill/>
          <a:ln>
            <a:noFill/>
          </a:ln>
        </p:spPr>
        <p:txBody>
          <a:bodyPr spcFirstLastPara="1" wrap="square" lIns="68575" tIns="34275" rIns="68575" bIns="34275" anchor="ctr" anchorCtr="0">
            <a:noAutofit/>
          </a:bodyPr>
          <a:lstStyle>
            <a:lvl1pPr lvl="0" algn="r" rtl="0">
              <a:lnSpc>
                <a:spcPct val="80000"/>
              </a:lnSpc>
              <a:spcBef>
                <a:spcPts val="0"/>
              </a:spcBef>
              <a:spcAft>
                <a:spcPts val="0"/>
              </a:spcAft>
              <a:buClr>
                <a:srgbClr val="0C0C0C"/>
              </a:buClr>
              <a:buSzPts val="3800"/>
              <a:buFont typeface="Twentieth Century"/>
              <a:buNone/>
              <a:defRPr sz="3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1" name="Google Shape;141;g7dc5bf3377_1_420"/>
          <p:cNvSpPr txBox="1">
            <a:spLocks noGrp="1"/>
          </p:cNvSpPr>
          <p:nvPr>
            <p:ph type="subTitle" idx="1"/>
          </p:nvPr>
        </p:nvSpPr>
        <p:spPr>
          <a:xfrm>
            <a:off x="6457950" y="3720103"/>
            <a:ext cx="2400300" cy="10974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400"/>
              <a:buNone/>
              <a:defRPr sz="1400">
                <a:solidFill>
                  <a:srgbClr val="0C0C0C"/>
                </a:solidFill>
              </a:defRPr>
            </a:lvl1pPr>
            <a:lvl2pPr lvl="1" algn="ctr" rtl="0">
              <a:lnSpc>
                <a:spcPct val="90000"/>
              </a:lnSpc>
              <a:spcBef>
                <a:spcPts val="200"/>
              </a:spcBef>
              <a:spcAft>
                <a:spcPts val="0"/>
              </a:spcAft>
              <a:buSzPts val="1400"/>
              <a:buNone/>
              <a:defRPr sz="1400"/>
            </a:lvl2pPr>
            <a:lvl3pPr lvl="2" algn="ctr" rtl="0">
              <a:lnSpc>
                <a:spcPct val="90000"/>
              </a:lnSpc>
              <a:spcBef>
                <a:spcPts val="300"/>
              </a:spcBef>
              <a:spcAft>
                <a:spcPts val="0"/>
              </a:spcAft>
              <a:buSzPts val="1400"/>
              <a:buNone/>
              <a:defRPr sz="1400"/>
            </a:lvl3pPr>
            <a:lvl4pPr lvl="3" algn="ctr" rtl="0">
              <a:lnSpc>
                <a:spcPct val="90000"/>
              </a:lnSpc>
              <a:spcBef>
                <a:spcPts val="300"/>
              </a:spcBef>
              <a:spcAft>
                <a:spcPts val="0"/>
              </a:spcAft>
              <a:buSzPts val="1400"/>
              <a:buNone/>
              <a:defRPr sz="1400"/>
            </a:lvl4pPr>
            <a:lvl5pPr lvl="4" algn="ctr" rtl="0">
              <a:lnSpc>
                <a:spcPct val="90000"/>
              </a:lnSpc>
              <a:spcBef>
                <a:spcPts val="300"/>
              </a:spcBef>
              <a:spcAft>
                <a:spcPts val="0"/>
              </a:spcAft>
              <a:buSzPts val="1400"/>
              <a:buNone/>
              <a:defRPr sz="1400"/>
            </a:lvl5pPr>
            <a:lvl6pPr lvl="5" algn="ctr" rtl="0">
              <a:lnSpc>
                <a:spcPct val="90000"/>
              </a:lnSpc>
              <a:spcBef>
                <a:spcPts val="300"/>
              </a:spcBef>
              <a:spcAft>
                <a:spcPts val="0"/>
              </a:spcAft>
              <a:buSzPts val="1400"/>
              <a:buNone/>
              <a:defRPr sz="1400"/>
            </a:lvl6pPr>
            <a:lvl7pPr lvl="6" algn="ctr" rtl="0">
              <a:lnSpc>
                <a:spcPct val="90000"/>
              </a:lnSpc>
              <a:spcBef>
                <a:spcPts val="300"/>
              </a:spcBef>
              <a:spcAft>
                <a:spcPts val="0"/>
              </a:spcAft>
              <a:buSzPts val="1400"/>
              <a:buNone/>
              <a:defRPr sz="1400"/>
            </a:lvl7pPr>
            <a:lvl8pPr lvl="7" algn="ctr" rtl="0">
              <a:lnSpc>
                <a:spcPct val="90000"/>
              </a:lnSpc>
              <a:spcBef>
                <a:spcPts val="300"/>
              </a:spcBef>
              <a:spcAft>
                <a:spcPts val="0"/>
              </a:spcAft>
              <a:buSzPts val="1400"/>
              <a:buNone/>
              <a:defRPr sz="1400"/>
            </a:lvl8pPr>
            <a:lvl9pPr lvl="8" algn="ctr" rtl="0">
              <a:lnSpc>
                <a:spcPct val="90000"/>
              </a:lnSpc>
              <a:spcBef>
                <a:spcPts val="300"/>
              </a:spcBef>
              <a:spcAft>
                <a:spcPts val="300"/>
              </a:spcAft>
              <a:buSzPts val="1400"/>
              <a:buNone/>
              <a:defRPr sz="1400"/>
            </a:lvl9pPr>
          </a:lstStyle>
          <a:p>
            <a:endParaRPr/>
          </a:p>
        </p:txBody>
      </p:sp>
      <p:sp>
        <p:nvSpPr>
          <p:cNvPr id="142" name="Google Shape;142;g7dc5bf3377_1_420"/>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3" name="Google Shape;143;g7dc5bf3377_1_420"/>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g7dc5bf3377_1_420"/>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cxnSp>
        <p:nvCxnSpPr>
          <p:cNvPr id="145" name="Google Shape;145;g7dc5bf3377_1_420"/>
          <p:cNvCxnSpPr/>
          <p:nvPr/>
        </p:nvCxnSpPr>
        <p:spPr>
          <a:xfrm rot="10800000">
            <a:off x="6290132" y="3948079"/>
            <a:ext cx="0" cy="6858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46"/>
        <p:cNvGrpSpPr/>
        <p:nvPr/>
      </p:nvGrpSpPr>
      <p:grpSpPr>
        <a:xfrm>
          <a:off x="0" y="0"/>
          <a:ext cx="0" cy="0"/>
          <a:chOff x="0" y="0"/>
          <a:chExt cx="0" cy="0"/>
        </a:xfrm>
      </p:grpSpPr>
      <p:sp>
        <p:nvSpPr>
          <p:cNvPr id="147" name="Google Shape;147;g7dc5bf3377_1_429"/>
          <p:cNvSpPr/>
          <p:nvPr/>
        </p:nvSpPr>
        <p:spPr>
          <a:xfrm>
            <a:off x="0" y="0"/>
            <a:ext cx="9144000" cy="3429000"/>
          </a:xfrm>
          <a:prstGeom prst="rect">
            <a:avLst/>
          </a:prstGeom>
          <a:solidFill>
            <a:srgbClr val="1D9AA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8" name="Google Shape;148;g7dc5bf3377_1_429"/>
          <p:cNvSpPr/>
          <p:nvPr/>
        </p:nvSpPr>
        <p:spPr>
          <a:xfrm>
            <a:off x="-1" y="0"/>
            <a:ext cx="9144000" cy="3429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9" name="Google Shape;149;g7dc5bf3377_1_429"/>
          <p:cNvSpPr txBox="1">
            <a:spLocks noGrp="1"/>
          </p:cNvSpPr>
          <p:nvPr>
            <p:ph type="title"/>
          </p:nvPr>
        </p:nvSpPr>
        <p:spPr>
          <a:xfrm>
            <a:off x="342900" y="3720103"/>
            <a:ext cx="5829300" cy="1097400"/>
          </a:xfrm>
          <a:prstGeom prst="rect">
            <a:avLst/>
          </a:prstGeom>
          <a:noFill/>
          <a:ln>
            <a:noFill/>
          </a:ln>
        </p:spPr>
        <p:txBody>
          <a:bodyPr spcFirstLastPara="1" wrap="square" lIns="68575" tIns="34275" rIns="68575" bIns="34275" anchor="ctr" anchorCtr="0">
            <a:noAutofit/>
          </a:bodyPr>
          <a:lstStyle>
            <a:lvl1pPr lvl="0" algn="r" rtl="0">
              <a:lnSpc>
                <a:spcPct val="80000"/>
              </a:lnSpc>
              <a:spcBef>
                <a:spcPts val="0"/>
              </a:spcBef>
              <a:spcAft>
                <a:spcPts val="0"/>
              </a:spcAft>
              <a:buClr>
                <a:srgbClr val="0C0C0C"/>
              </a:buClr>
              <a:buSzPts val="3800"/>
              <a:buFont typeface="Twentieth Century"/>
              <a:buNone/>
              <a:defRPr sz="3800" b="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0" name="Google Shape;150;g7dc5bf3377_1_429"/>
          <p:cNvSpPr txBox="1">
            <a:spLocks noGrp="1"/>
          </p:cNvSpPr>
          <p:nvPr>
            <p:ph type="body" idx="1"/>
          </p:nvPr>
        </p:nvSpPr>
        <p:spPr>
          <a:xfrm>
            <a:off x="6457950" y="3720103"/>
            <a:ext cx="2400300" cy="1097400"/>
          </a:xfrm>
          <a:prstGeom prst="rect">
            <a:avLst/>
          </a:prstGeom>
          <a:noFill/>
          <a:ln>
            <a:noFill/>
          </a:ln>
        </p:spPr>
        <p:txBody>
          <a:bodyPr spcFirstLastPara="1" wrap="square" lIns="68575" tIns="34275" rIns="68575" bIns="34275" anchor="ctr" anchorCtr="0">
            <a:noAutofit/>
          </a:bodyPr>
          <a:lstStyle>
            <a:lvl1pPr marL="457200" lvl="0" indent="-228600" algn="l" rtl="0">
              <a:lnSpc>
                <a:spcPct val="100000"/>
              </a:lnSpc>
              <a:spcBef>
                <a:spcPts val="0"/>
              </a:spcBef>
              <a:spcAft>
                <a:spcPts val="0"/>
              </a:spcAft>
              <a:buSzPts val="1400"/>
              <a:buNone/>
              <a:defRPr sz="1400">
                <a:solidFill>
                  <a:srgbClr val="0C0C0C"/>
                </a:solidFill>
              </a:defRPr>
            </a:lvl1pPr>
            <a:lvl2pPr marL="914400" lvl="1" indent="-228600" algn="l" rtl="0">
              <a:lnSpc>
                <a:spcPct val="90000"/>
              </a:lnSpc>
              <a:spcBef>
                <a:spcPts val="200"/>
              </a:spcBef>
              <a:spcAft>
                <a:spcPts val="0"/>
              </a:spcAft>
              <a:buSzPts val="1400"/>
              <a:buNone/>
              <a:defRPr sz="1400">
                <a:solidFill>
                  <a:srgbClr val="888888"/>
                </a:solidFill>
              </a:defRPr>
            </a:lvl2pPr>
            <a:lvl3pPr marL="1371600" lvl="2" indent="-228600" algn="l" rtl="0">
              <a:lnSpc>
                <a:spcPct val="90000"/>
              </a:lnSpc>
              <a:spcBef>
                <a:spcPts val="300"/>
              </a:spcBef>
              <a:spcAft>
                <a:spcPts val="0"/>
              </a:spcAft>
              <a:buSzPts val="1200"/>
              <a:buNone/>
              <a:defRPr sz="1200">
                <a:solidFill>
                  <a:srgbClr val="888888"/>
                </a:solidFill>
              </a:defRPr>
            </a:lvl3pPr>
            <a:lvl4pPr marL="1828800" lvl="3" indent="-228600" algn="l" rtl="0">
              <a:lnSpc>
                <a:spcPct val="90000"/>
              </a:lnSpc>
              <a:spcBef>
                <a:spcPts val="300"/>
              </a:spcBef>
              <a:spcAft>
                <a:spcPts val="0"/>
              </a:spcAft>
              <a:buSzPts val="1100"/>
              <a:buNone/>
              <a:defRPr sz="1100">
                <a:solidFill>
                  <a:srgbClr val="888888"/>
                </a:solidFill>
              </a:defRPr>
            </a:lvl4pPr>
            <a:lvl5pPr marL="2286000" lvl="4" indent="-228600" algn="l" rtl="0">
              <a:lnSpc>
                <a:spcPct val="90000"/>
              </a:lnSpc>
              <a:spcBef>
                <a:spcPts val="300"/>
              </a:spcBef>
              <a:spcAft>
                <a:spcPts val="0"/>
              </a:spcAft>
              <a:buSzPts val="1100"/>
              <a:buNone/>
              <a:defRPr sz="1100">
                <a:solidFill>
                  <a:srgbClr val="888888"/>
                </a:solidFill>
              </a:defRPr>
            </a:lvl5pPr>
            <a:lvl6pPr marL="2743200" lvl="5" indent="-228600" algn="l" rtl="0">
              <a:lnSpc>
                <a:spcPct val="90000"/>
              </a:lnSpc>
              <a:spcBef>
                <a:spcPts val="300"/>
              </a:spcBef>
              <a:spcAft>
                <a:spcPts val="0"/>
              </a:spcAft>
              <a:buSzPts val="1100"/>
              <a:buNone/>
              <a:defRPr sz="1100">
                <a:solidFill>
                  <a:srgbClr val="888888"/>
                </a:solidFill>
              </a:defRPr>
            </a:lvl6pPr>
            <a:lvl7pPr marL="3200400" lvl="6" indent="-228600" algn="l" rtl="0">
              <a:lnSpc>
                <a:spcPct val="90000"/>
              </a:lnSpc>
              <a:spcBef>
                <a:spcPts val="300"/>
              </a:spcBef>
              <a:spcAft>
                <a:spcPts val="0"/>
              </a:spcAft>
              <a:buSzPts val="1100"/>
              <a:buNone/>
              <a:defRPr sz="1100">
                <a:solidFill>
                  <a:srgbClr val="888888"/>
                </a:solidFill>
              </a:defRPr>
            </a:lvl7pPr>
            <a:lvl8pPr marL="3657600" lvl="7" indent="-228600" algn="l" rtl="0">
              <a:lnSpc>
                <a:spcPct val="90000"/>
              </a:lnSpc>
              <a:spcBef>
                <a:spcPts val="300"/>
              </a:spcBef>
              <a:spcAft>
                <a:spcPts val="0"/>
              </a:spcAft>
              <a:buSzPts val="1100"/>
              <a:buNone/>
              <a:defRPr sz="1100">
                <a:solidFill>
                  <a:srgbClr val="888888"/>
                </a:solidFill>
              </a:defRPr>
            </a:lvl8pPr>
            <a:lvl9pPr marL="4114800" lvl="8" indent="-228600" algn="l" rtl="0">
              <a:lnSpc>
                <a:spcPct val="90000"/>
              </a:lnSpc>
              <a:spcBef>
                <a:spcPts val="300"/>
              </a:spcBef>
              <a:spcAft>
                <a:spcPts val="300"/>
              </a:spcAft>
              <a:buSzPts val="1100"/>
              <a:buNone/>
              <a:defRPr sz="1100">
                <a:solidFill>
                  <a:srgbClr val="888888"/>
                </a:solidFill>
              </a:defRPr>
            </a:lvl9pPr>
          </a:lstStyle>
          <a:p>
            <a:endParaRPr/>
          </a:p>
        </p:txBody>
      </p:sp>
      <p:sp>
        <p:nvSpPr>
          <p:cNvPr id="151" name="Google Shape;151;g7dc5bf3377_1_429"/>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2" name="Google Shape;152;g7dc5bf3377_1_429"/>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g7dc5bf3377_1_429"/>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cxnSp>
        <p:nvCxnSpPr>
          <p:cNvPr id="154" name="Google Shape;154;g7dc5bf3377_1_429"/>
          <p:cNvCxnSpPr/>
          <p:nvPr/>
        </p:nvCxnSpPr>
        <p:spPr>
          <a:xfrm rot="10800000">
            <a:off x="6290132" y="3948079"/>
            <a:ext cx="0" cy="6858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5"/>
        <p:cNvGrpSpPr/>
        <p:nvPr/>
      </p:nvGrpSpPr>
      <p:grpSpPr>
        <a:xfrm>
          <a:off x="0" y="0"/>
          <a:ext cx="0" cy="0"/>
          <a:chOff x="0" y="0"/>
          <a:chExt cx="0" cy="0"/>
        </a:xfrm>
      </p:grpSpPr>
      <p:sp>
        <p:nvSpPr>
          <p:cNvPr id="156" name="Google Shape;156;g7dc5bf3377_1_438"/>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7" name="Google Shape;157;g7dc5bf3377_1_438"/>
          <p:cNvSpPr txBox="1">
            <a:spLocks noGrp="1"/>
          </p:cNvSpPr>
          <p:nvPr>
            <p:ph type="body" idx="1"/>
          </p:nvPr>
        </p:nvSpPr>
        <p:spPr>
          <a:xfrm>
            <a:off x="768095" y="1714500"/>
            <a:ext cx="3566100" cy="30174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58" name="Google Shape;158;g7dc5bf3377_1_438"/>
          <p:cNvSpPr txBox="1">
            <a:spLocks noGrp="1"/>
          </p:cNvSpPr>
          <p:nvPr>
            <p:ph type="body" idx="2"/>
          </p:nvPr>
        </p:nvSpPr>
        <p:spPr>
          <a:xfrm>
            <a:off x="4491990" y="1714500"/>
            <a:ext cx="3566100" cy="30174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59" name="Google Shape;159;g7dc5bf3377_1_438"/>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0" name="Google Shape;160;g7dc5bf3377_1_438"/>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1" name="Google Shape;161;g7dc5bf3377_1_438"/>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2"/>
        <p:cNvGrpSpPr/>
        <p:nvPr/>
      </p:nvGrpSpPr>
      <p:grpSpPr>
        <a:xfrm>
          <a:off x="0" y="0"/>
          <a:ext cx="0" cy="0"/>
          <a:chOff x="0" y="0"/>
          <a:chExt cx="0" cy="0"/>
        </a:xfrm>
      </p:grpSpPr>
      <p:sp>
        <p:nvSpPr>
          <p:cNvPr id="163" name="Google Shape;163;g7dc5bf3377_1_445"/>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4" name="Google Shape;164;g7dc5bf3377_1_445"/>
          <p:cNvSpPr txBox="1">
            <a:spLocks noGrp="1"/>
          </p:cNvSpPr>
          <p:nvPr>
            <p:ph type="body" idx="1"/>
          </p:nvPr>
        </p:nvSpPr>
        <p:spPr>
          <a:xfrm>
            <a:off x="768096" y="1634727"/>
            <a:ext cx="3566100" cy="617100"/>
          </a:xfrm>
          <a:prstGeom prst="rect">
            <a:avLst/>
          </a:prstGeom>
          <a:noFill/>
          <a:ln>
            <a:noFill/>
          </a:ln>
        </p:spPr>
        <p:txBody>
          <a:bodyPr spcFirstLastPara="1" wrap="square" lIns="102875" tIns="34275" rIns="102875" bIns="34275" anchor="ctr" anchorCtr="0">
            <a:noAutofit/>
          </a:bodyPr>
          <a:lstStyle>
            <a:lvl1pPr marL="457200" lvl="0" indent="-228600" algn="l" rtl="0">
              <a:lnSpc>
                <a:spcPct val="90000"/>
              </a:lnSpc>
              <a:spcBef>
                <a:spcPts val="0"/>
              </a:spcBef>
              <a:spcAft>
                <a:spcPts val="0"/>
              </a:spcAft>
              <a:buSzPts val="1700"/>
              <a:buNone/>
              <a:defRPr sz="1700" b="0" cap="none">
                <a:solidFill>
                  <a:schemeClr val="accent1"/>
                </a:solidFill>
                <a:latin typeface="Twentieth Century"/>
                <a:ea typeface="Twentieth Century"/>
                <a:cs typeface="Twentieth Century"/>
                <a:sym typeface="Twentieth Century"/>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165" name="Google Shape;165;g7dc5bf3377_1_445"/>
          <p:cNvSpPr txBox="1">
            <a:spLocks noGrp="1"/>
          </p:cNvSpPr>
          <p:nvPr>
            <p:ph type="body" idx="2"/>
          </p:nvPr>
        </p:nvSpPr>
        <p:spPr>
          <a:xfrm>
            <a:off x="768096" y="2225841"/>
            <a:ext cx="3566100" cy="25062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66" name="Google Shape;166;g7dc5bf3377_1_445"/>
          <p:cNvSpPr txBox="1">
            <a:spLocks noGrp="1"/>
          </p:cNvSpPr>
          <p:nvPr>
            <p:ph type="body" idx="3"/>
          </p:nvPr>
        </p:nvSpPr>
        <p:spPr>
          <a:xfrm>
            <a:off x="4493166" y="1634727"/>
            <a:ext cx="3566100" cy="617100"/>
          </a:xfrm>
          <a:prstGeom prst="rect">
            <a:avLst/>
          </a:prstGeom>
          <a:noFill/>
          <a:ln>
            <a:noFill/>
          </a:ln>
        </p:spPr>
        <p:txBody>
          <a:bodyPr spcFirstLastPara="1" wrap="square" lIns="102875" tIns="34275" rIns="102875" bIns="34275" anchor="ctr" anchorCtr="0">
            <a:noAutofit/>
          </a:bodyPr>
          <a:lstStyle>
            <a:lvl1pPr marL="457200" lvl="0" indent="-228600" algn="l" rtl="0">
              <a:lnSpc>
                <a:spcPct val="90000"/>
              </a:lnSpc>
              <a:spcBef>
                <a:spcPts val="0"/>
              </a:spcBef>
              <a:spcAft>
                <a:spcPts val="0"/>
              </a:spcAft>
              <a:buSzPts val="1700"/>
              <a:buNone/>
              <a:defRPr sz="1700" b="0" cap="none">
                <a:solidFill>
                  <a:schemeClr val="accent1"/>
                </a:solidFill>
                <a:latin typeface="Twentieth Century"/>
                <a:ea typeface="Twentieth Century"/>
                <a:cs typeface="Twentieth Century"/>
                <a:sym typeface="Twentieth Century"/>
              </a:defRPr>
            </a:lvl1pPr>
            <a:lvl2pPr marL="914400" lvl="1" indent="-228600" algn="l" rtl="0">
              <a:lnSpc>
                <a:spcPct val="90000"/>
              </a:lnSpc>
              <a:spcBef>
                <a:spcPts val="200"/>
              </a:spcBef>
              <a:spcAft>
                <a:spcPts val="0"/>
              </a:spcAft>
              <a:buSzPts val="1500"/>
              <a:buNone/>
              <a:defRPr sz="1500" b="1"/>
            </a:lvl2pPr>
            <a:lvl3pPr marL="1371600" lvl="2" indent="-228600" algn="l" rtl="0">
              <a:lnSpc>
                <a:spcPct val="90000"/>
              </a:lnSpc>
              <a:spcBef>
                <a:spcPts val="300"/>
              </a:spcBef>
              <a:spcAft>
                <a:spcPts val="0"/>
              </a:spcAft>
              <a:buSzPts val="1400"/>
              <a:buNone/>
              <a:defRPr sz="1400" b="1"/>
            </a:lvl3pPr>
            <a:lvl4pPr marL="1828800" lvl="3" indent="-228600" algn="l" rtl="0">
              <a:lnSpc>
                <a:spcPct val="90000"/>
              </a:lnSpc>
              <a:spcBef>
                <a:spcPts val="300"/>
              </a:spcBef>
              <a:spcAft>
                <a:spcPts val="0"/>
              </a:spcAft>
              <a:buSzPts val="1200"/>
              <a:buNone/>
              <a:defRPr sz="1200" b="1"/>
            </a:lvl4pPr>
            <a:lvl5pPr marL="2286000" lvl="4" indent="-228600" algn="l" rtl="0">
              <a:lnSpc>
                <a:spcPct val="90000"/>
              </a:lnSpc>
              <a:spcBef>
                <a:spcPts val="300"/>
              </a:spcBef>
              <a:spcAft>
                <a:spcPts val="0"/>
              </a:spcAft>
              <a:buSzPts val="1200"/>
              <a:buNone/>
              <a:defRPr sz="1200" b="1"/>
            </a:lvl5pPr>
            <a:lvl6pPr marL="2743200" lvl="5" indent="-228600" algn="l" rtl="0">
              <a:lnSpc>
                <a:spcPct val="90000"/>
              </a:lnSpc>
              <a:spcBef>
                <a:spcPts val="300"/>
              </a:spcBef>
              <a:spcAft>
                <a:spcPts val="0"/>
              </a:spcAft>
              <a:buSzPts val="1200"/>
              <a:buNone/>
              <a:defRPr sz="1200" b="1"/>
            </a:lvl6pPr>
            <a:lvl7pPr marL="3200400" lvl="6" indent="-228600" algn="l" rtl="0">
              <a:lnSpc>
                <a:spcPct val="90000"/>
              </a:lnSpc>
              <a:spcBef>
                <a:spcPts val="300"/>
              </a:spcBef>
              <a:spcAft>
                <a:spcPts val="0"/>
              </a:spcAft>
              <a:buSzPts val="1200"/>
              <a:buNone/>
              <a:defRPr sz="1200" b="1"/>
            </a:lvl7pPr>
            <a:lvl8pPr marL="3657600" lvl="7" indent="-228600" algn="l" rtl="0">
              <a:lnSpc>
                <a:spcPct val="90000"/>
              </a:lnSpc>
              <a:spcBef>
                <a:spcPts val="300"/>
              </a:spcBef>
              <a:spcAft>
                <a:spcPts val="0"/>
              </a:spcAft>
              <a:buSzPts val="1200"/>
              <a:buNone/>
              <a:defRPr sz="1200" b="1"/>
            </a:lvl8pPr>
            <a:lvl9pPr marL="4114800" lvl="8" indent="-228600" algn="l" rtl="0">
              <a:lnSpc>
                <a:spcPct val="90000"/>
              </a:lnSpc>
              <a:spcBef>
                <a:spcPts val="300"/>
              </a:spcBef>
              <a:spcAft>
                <a:spcPts val="300"/>
              </a:spcAft>
              <a:buSzPts val="1200"/>
              <a:buNone/>
              <a:defRPr sz="1200" b="1"/>
            </a:lvl9pPr>
          </a:lstStyle>
          <a:p>
            <a:endParaRPr/>
          </a:p>
        </p:txBody>
      </p:sp>
      <p:sp>
        <p:nvSpPr>
          <p:cNvPr id="167" name="Google Shape;167;g7dc5bf3377_1_445"/>
          <p:cNvSpPr txBox="1">
            <a:spLocks noGrp="1"/>
          </p:cNvSpPr>
          <p:nvPr>
            <p:ph type="body" idx="4"/>
          </p:nvPr>
        </p:nvSpPr>
        <p:spPr>
          <a:xfrm>
            <a:off x="4493166" y="2225841"/>
            <a:ext cx="3566100" cy="25062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68" name="Google Shape;168;g7dc5bf3377_1_445"/>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9" name="Google Shape;169;g7dc5bf3377_1_445"/>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0" name="Google Shape;170;g7dc5bf3377_1_445"/>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1"/>
        <p:cNvGrpSpPr/>
        <p:nvPr/>
      </p:nvGrpSpPr>
      <p:grpSpPr>
        <a:xfrm>
          <a:off x="0" y="0"/>
          <a:ext cx="0" cy="0"/>
          <a:chOff x="0" y="0"/>
          <a:chExt cx="0" cy="0"/>
        </a:xfrm>
      </p:grpSpPr>
      <p:sp>
        <p:nvSpPr>
          <p:cNvPr id="172" name="Google Shape;172;g7dc5bf3377_1_454"/>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3" name="Google Shape;173;g7dc5bf3377_1_454"/>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4" name="Google Shape;174;g7dc5bf3377_1_454"/>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5" name="Google Shape;175;g7dc5bf3377_1_454"/>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6"/>
        <p:cNvGrpSpPr/>
        <p:nvPr/>
      </p:nvGrpSpPr>
      <p:grpSpPr>
        <a:xfrm>
          <a:off x="0" y="0"/>
          <a:ext cx="0" cy="0"/>
          <a:chOff x="0" y="0"/>
          <a:chExt cx="0" cy="0"/>
        </a:xfrm>
      </p:grpSpPr>
      <p:sp>
        <p:nvSpPr>
          <p:cNvPr id="177" name="Google Shape;177;g7dc5bf3377_1_459"/>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8" name="Google Shape;178;g7dc5bf3377_1_459"/>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9" name="Google Shape;179;g7dc5bf3377_1_459"/>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g7dc5bf3377_1_463"/>
          <p:cNvSpPr txBox="1">
            <a:spLocks noGrp="1"/>
          </p:cNvSpPr>
          <p:nvPr>
            <p:ph type="title"/>
          </p:nvPr>
        </p:nvSpPr>
        <p:spPr>
          <a:xfrm>
            <a:off x="768096" y="353632"/>
            <a:ext cx="3291900" cy="13029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3000"/>
              <a:buFont typeface="Twentieth Century"/>
              <a:buNone/>
              <a:defRPr sz="30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2" name="Google Shape;182;g7dc5bf3377_1_463"/>
          <p:cNvSpPr txBox="1">
            <a:spLocks noGrp="1"/>
          </p:cNvSpPr>
          <p:nvPr>
            <p:ph type="body" idx="1"/>
          </p:nvPr>
        </p:nvSpPr>
        <p:spPr>
          <a:xfrm>
            <a:off x="4286250" y="617220"/>
            <a:ext cx="4258800" cy="3888300"/>
          </a:xfrm>
          <a:prstGeom prst="rect">
            <a:avLst/>
          </a:prstGeom>
          <a:noFill/>
          <a:ln>
            <a:noFill/>
          </a:ln>
        </p:spPr>
        <p:txBody>
          <a:bodyPr spcFirstLastPara="1" wrap="square" lIns="34275" tIns="34275" rIns="34275" bIns="34275" anchor="t" anchorCtr="0">
            <a:noAutofit/>
          </a:bodyPr>
          <a:lstStyle>
            <a:lvl1pPr marL="457200" lvl="0" indent="-342900" algn="l" rtl="0">
              <a:lnSpc>
                <a:spcPct val="90000"/>
              </a:lnSpc>
              <a:spcBef>
                <a:spcPts val="900"/>
              </a:spcBef>
              <a:spcAft>
                <a:spcPts val="0"/>
              </a:spcAft>
              <a:buSzPts val="1800"/>
              <a:buChar char=" "/>
              <a:defRPr sz="1800"/>
            </a:lvl1pPr>
            <a:lvl2pPr marL="914400" lvl="1" indent="-323850" algn="l" rtl="0">
              <a:lnSpc>
                <a:spcPct val="90000"/>
              </a:lnSpc>
              <a:spcBef>
                <a:spcPts val="200"/>
              </a:spcBef>
              <a:spcAft>
                <a:spcPts val="0"/>
              </a:spcAft>
              <a:buSzPts val="1500"/>
              <a:buChar char="🢝"/>
              <a:defRPr sz="1500"/>
            </a:lvl2pPr>
            <a:lvl3pPr marL="1371600" lvl="2" indent="-304800" algn="l" rtl="0">
              <a:lnSpc>
                <a:spcPct val="90000"/>
              </a:lnSpc>
              <a:spcBef>
                <a:spcPts val="300"/>
              </a:spcBef>
              <a:spcAft>
                <a:spcPts val="0"/>
              </a:spcAft>
              <a:buSzPts val="1200"/>
              <a:buChar char="🢝"/>
              <a:defRPr sz="1200"/>
            </a:lvl3pPr>
            <a:lvl4pPr marL="1828800" lvl="3" indent="-304800" algn="l" rtl="0">
              <a:lnSpc>
                <a:spcPct val="90000"/>
              </a:lnSpc>
              <a:spcBef>
                <a:spcPts val="300"/>
              </a:spcBef>
              <a:spcAft>
                <a:spcPts val="0"/>
              </a:spcAft>
              <a:buSzPts val="1200"/>
              <a:buChar char="🢝"/>
              <a:defRPr sz="1200"/>
            </a:lvl4pPr>
            <a:lvl5pPr marL="2286000" lvl="4" indent="-304800" algn="l" rtl="0">
              <a:lnSpc>
                <a:spcPct val="90000"/>
              </a:lnSpc>
              <a:spcBef>
                <a:spcPts val="300"/>
              </a:spcBef>
              <a:spcAft>
                <a:spcPts val="0"/>
              </a:spcAft>
              <a:buSzPts val="1200"/>
              <a:buChar char="🢝"/>
              <a:defRPr sz="1200"/>
            </a:lvl5pPr>
            <a:lvl6pPr marL="2743200" lvl="5" indent="-304800" algn="l" rtl="0">
              <a:lnSpc>
                <a:spcPct val="90000"/>
              </a:lnSpc>
              <a:spcBef>
                <a:spcPts val="300"/>
              </a:spcBef>
              <a:spcAft>
                <a:spcPts val="0"/>
              </a:spcAft>
              <a:buSzPts val="1200"/>
              <a:buChar char="🢝"/>
              <a:defRPr sz="1200"/>
            </a:lvl6pPr>
            <a:lvl7pPr marL="3200400" lvl="6" indent="-304800" algn="l" rtl="0">
              <a:lnSpc>
                <a:spcPct val="90000"/>
              </a:lnSpc>
              <a:spcBef>
                <a:spcPts val="300"/>
              </a:spcBef>
              <a:spcAft>
                <a:spcPts val="0"/>
              </a:spcAft>
              <a:buSzPts val="1200"/>
              <a:buChar char="🢝"/>
              <a:defRPr sz="1200"/>
            </a:lvl7pPr>
            <a:lvl8pPr marL="3657600" lvl="7" indent="-304800" algn="l" rtl="0">
              <a:lnSpc>
                <a:spcPct val="90000"/>
              </a:lnSpc>
              <a:spcBef>
                <a:spcPts val="300"/>
              </a:spcBef>
              <a:spcAft>
                <a:spcPts val="0"/>
              </a:spcAft>
              <a:buSzPts val="1200"/>
              <a:buChar char="🢝"/>
              <a:defRPr sz="1200"/>
            </a:lvl8pPr>
            <a:lvl9pPr marL="4114800" lvl="8" indent="-304800" algn="l" rtl="0">
              <a:lnSpc>
                <a:spcPct val="90000"/>
              </a:lnSpc>
              <a:spcBef>
                <a:spcPts val="300"/>
              </a:spcBef>
              <a:spcAft>
                <a:spcPts val="300"/>
              </a:spcAft>
              <a:buSzPts val="1200"/>
              <a:buChar char="🢝"/>
              <a:defRPr sz="1200"/>
            </a:lvl9pPr>
          </a:lstStyle>
          <a:p>
            <a:endParaRPr/>
          </a:p>
        </p:txBody>
      </p:sp>
      <p:sp>
        <p:nvSpPr>
          <p:cNvPr id="183" name="Google Shape;183;g7dc5bf3377_1_463"/>
          <p:cNvSpPr txBox="1">
            <a:spLocks noGrp="1"/>
          </p:cNvSpPr>
          <p:nvPr>
            <p:ph type="body" idx="2"/>
          </p:nvPr>
        </p:nvSpPr>
        <p:spPr>
          <a:xfrm>
            <a:off x="768096" y="1693130"/>
            <a:ext cx="3291900" cy="2821800"/>
          </a:xfrm>
          <a:prstGeom prst="rect">
            <a:avLst/>
          </a:prstGeom>
          <a:noFill/>
          <a:ln>
            <a:noFill/>
          </a:ln>
        </p:spPr>
        <p:txBody>
          <a:bodyPr spcFirstLastPara="1" wrap="square" lIns="68575" tIns="34275" rIns="68575" bIns="34275" anchor="t" anchorCtr="0">
            <a:noAutofit/>
          </a:bodyPr>
          <a:lstStyle>
            <a:lvl1pPr marL="457200" lvl="0" indent="-228600" algn="l" rtl="0">
              <a:lnSpc>
                <a:spcPct val="108000"/>
              </a:lnSpc>
              <a:spcBef>
                <a:spcPts val="500"/>
              </a:spcBef>
              <a:spcAft>
                <a:spcPts val="0"/>
              </a:spcAft>
              <a:buSzPts val="1200"/>
              <a:buNone/>
              <a:defRPr sz="1200"/>
            </a:lvl1pPr>
            <a:lvl2pPr marL="914400" lvl="1" indent="-228600" algn="l" rtl="0">
              <a:lnSpc>
                <a:spcPct val="90000"/>
              </a:lnSpc>
              <a:spcBef>
                <a:spcPts val="200"/>
              </a:spcBef>
              <a:spcAft>
                <a:spcPts val="0"/>
              </a:spcAft>
              <a:buSzPts val="900"/>
              <a:buNone/>
              <a:defRPr sz="900"/>
            </a:lvl2pPr>
            <a:lvl3pPr marL="1371600" lvl="2" indent="-228600" algn="l" rtl="0">
              <a:lnSpc>
                <a:spcPct val="90000"/>
              </a:lnSpc>
              <a:spcBef>
                <a:spcPts val="300"/>
              </a:spcBef>
              <a:spcAft>
                <a:spcPts val="0"/>
              </a:spcAft>
              <a:buSzPts val="800"/>
              <a:buNone/>
              <a:defRPr sz="800"/>
            </a:lvl3pPr>
            <a:lvl4pPr marL="1828800" lvl="3" indent="-228600" algn="l" rtl="0">
              <a:lnSpc>
                <a:spcPct val="90000"/>
              </a:lnSpc>
              <a:spcBef>
                <a:spcPts val="300"/>
              </a:spcBef>
              <a:spcAft>
                <a:spcPts val="0"/>
              </a:spcAft>
              <a:buSzPts val="700"/>
              <a:buNone/>
              <a:defRPr sz="700"/>
            </a:lvl4pPr>
            <a:lvl5pPr marL="2286000" lvl="4" indent="-228600" algn="l" rtl="0">
              <a:lnSpc>
                <a:spcPct val="90000"/>
              </a:lnSpc>
              <a:spcBef>
                <a:spcPts val="300"/>
              </a:spcBef>
              <a:spcAft>
                <a:spcPts val="0"/>
              </a:spcAft>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184" name="Google Shape;184;g7dc5bf3377_1_463"/>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5" name="Google Shape;185;g7dc5bf3377_1_463"/>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6" name="Google Shape;186;g7dc5bf3377_1_463"/>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5"/>
        <p:cNvGrpSpPr/>
        <p:nvPr/>
      </p:nvGrpSpPr>
      <p:grpSpPr>
        <a:xfrm>
          <a:off x="0" y="0"/>
          <a:ext cx="0" cy="0"/>
          <a:chOff x="0" y="0"/>
          <a:chExt cx="0" cy="0"/>
        </a:xfrm>
      </p:grpSpPr>
      <p:sp>
        <p:nvSpPr>
          <p:cNvPr id="16" name="Google Shape;16;p1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7"/>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20" name="Google Shape;20;p1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1" name="Google Shape;21;p17"/>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87"/>
        <p:cNvGrpSpPr/>
        <p:nvPr/>
      </p:nvGrpSpPr>
      <p:grpSpPr>
        <a:xfrm>
          <a:off x="0" y="0"/>
          <a:ext cx="0" cy="0"/>
          <a:chOff x="0" y="0"/>
          <a:chExt cx="0" cy="0"/>
        </a:xfrm>
      </p:grpSpPr>
      <p:sp>
        <p:nvSpPr>
          <p:cNvPr id="188" name="Google Shape;188;g7dc5bf3377_1_470"/>
          <p:cNvSpPr txBox="1">
            <a:spLocks noGrp="1"/>
          </p:cNvSpPr>
          <p:nvPr>
            <p:ph type="title"/>
          </p:nvPr>
        </p:nvSpPr>
        <p:spPr>
          <a:xfrm>
            <a:off x="342900" y="3720103"/>
            <a:ext cx="5829300" cy="1097400"/>
          </a:xfrm>
          <a:prstGeom prst="rect">
            <a:avLst/>
          </a:prstGeom>
          <a:noFill/>
          <a:ln>
            <a:noFill/>
          </a:ln>
        </p:spPr>
        <p:txBody>
          <a:bodyPr spcFirstLastPara="1" wrap="square" lIns="68575" tIns="34275" rIns="68575" bIns="34275" anchor="ctr" anchorCtr="0">
            <a:noAutofit/>
          </a:bodyPr>
          <a:lstStyle>
            <a:lvl1pPr lvl="0" algn="r" rtl="0">
              <a:lnSpc>
                <a:spcPct val="80000"/>
              </a:lnSpc>
              <a:spcBef>
                <a:spcPts val="0"/>
              </a:spcBef>
              <a:spcAft>
                <a:spcPts val="0"/>
              </a:spcAft>
              <a:buClr>
                <a:srgbClr val="0C0C0C"/>
              </a:buClr>
              <a:buSzPts val="3800"/>
              <a:buFont typeface="Twentieth Century"/>
              <a:buNone/>
              <a:defRPr sz="38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9" name="Google Shape;189;g7dc5bf3377_1_470"/>
          <p:cNvSpPr>
            <a:spLocks noGrp="1"/>
          </p:cNvSpPr>
          <p:nvPr>
            <p:ph type="pic" idx="2"/>
          </p:nvPr>
        </p:nvSpPr>
        <p:spPr>
          <a:xfrm>
            <a:off x="0" y="-1"/>
            <a:ext cx="9141900" cy="3429000"/>
          </a:xfrm>
          <a:prstGeom prst="rect">
            <a:avLst/>
          </a:prstGeom>
          <a:solidFill>
            <a:srgbClr val="76CEEF"/>
          </a:solidFill>
          <a:ln>
            <a:noFill/>
          </a:ln>
        </p:spPr>
        <p:txBody>
          <a:bodyPr spcFirstLastPara="1" wrap="square" lIns="342900" tIns="274325" rIns="34275" bIns="34275" anchor="t" anchorCtr="0">
            <a:noAutofit/>
          </a:bodyPr>
          <a:lstStyle>
            <a:lvl1pPr marR="0" lvl="0" algn="l" rtl="0">
              <a:lnSpc>
                <a:spcPct val="90000"/>
              </a:lnSpc>
              <a:spcBef>
                <a:spcPts val="900"/>
              </a:spcBef>
              <a:spcAft>
                <a:spcPts val="0"/>
              </a:spcAft>
              <a:buClr>
                <a:schemeClr val="accent1"/>
              </a:buClr>
              <a:buSzPts val="2400"/>
              <a:buFont typeface="Twentieth Century"/>
              <a:buNone/>
              <a:defRPr sz="2400" b="0" i="0" u="none" strike="noStrike" cap="none">
                <a:solidFill>
                  <a:schemeClr val="dk1"/>
                </a:solidFill>
                <a:latin typeface="Twentieth Century"/>
                <a:ea typeface="Twentieth Century"/>
                <a:cs typeface="Twentieth Century"/>
                <a:sym typeface="Twentieth Century"/>
              </a:defRPr>
            </a:lvl1pPr>
            <a:lvl2pPr marR="0" lvl="1" algn="l" rtl="0">
              <a:lnSpc>
                <a:spcPct val="90000"/>
              </a:lnSpc>
              <a:spcBef>
                <a:spcPts val="200"/>
              </a:spcBef>
              <a:spcAft>
                <a:spcPts val="0"/>
              </a:spcAft>
              <a:buClr>
                <a:schemeClr val="accent1"/>
              </a:buClr>
              <a:buSzPts val="2100"/>
              <a:buFont typeface="Noto Sans Symbols"/>
              <a:buNone/>
              <a:defRPr sz="2100" b="0" i="0" u="none" strike="noStrike" cap="none">
                <a:solidFill>
                  <a:schemeClr val="dk1"/>
                </a:solidFill>
                <a:latin typeface="Twentieth Century"/>
                <a:ea typeface="Twentieth Century"/>
                <a:cs typeface="Twentieth Century"/>
                <a:sym typeface="Twentieth Century"/>
              </a:defRPr>
            </a:lvl2pPr>
            <a:lvl3pPr marR="0" lvl="2" algn="l" rtl="0">
              <a:lnSpc>
                <a:spcPct val="90000"/>
              </a:lnSpc>
              <a:spcBef>
                <a:spcPts val="30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3pPr>
            <a:lvl4pPr marR="0" lvl="3" algn="l" rtl="0">
              <a:lnSpc>
                <a:spcPct val="90000"/>
              </a:lnSpc>
              <a:spcBef>
                <a:spcPts val="3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4pPr>
            <a:lvl5pPr marR="0" lvl="4" algn="l" rtl="0">
              <a:lnSpc>
                <a:spcPct val="90000"/>
              </a:lnSpc>
              <a:spcBef>
                <a:spcPts val="3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5pPr>
            <a:lvl6pPr marR="0" lvl="5" algn="l" rtl="0">
              <a:lnSpc>
                <a:spcPct val="90000"/>
              </a:lnSpc>
              <a:spcBef>
                <a:spcPts val="3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6pPr>
            <a:lvl7pPr marR="0" lvl="6" algn="l" rtl="0">
              <a:lnSpc>
                <a:spcPct val="90000"/>
              </a:lnSpc>
              <a:spcBef>
                <a:spcPts val="3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7pPr>
            <a:lvl8pPr marR="0" lvl="7" algn="l" rtl="0">
              <a:lnSpc>
                <a:spcPct val="90000"/>
              </a:lnSpc>
              <a:spcBef>
                <a:spcPts val="300"/>
              </a:spcBef>
              <a:spcAft>
                <a:spcPts val="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8pPr>
            <a:lvl9pPr marR="0" lvl="8" algn="l" rtl="0">
              <a:lnSpc>
                <a:spcPct val="90000"/>
              </a:lnSpc>
              <a:spcBef>
                <a:spcPts val="300"/>
              </a:spcBef>
              <a:spcAft>
                <a:spcPts val="300"/>
              </a:spcAft>
              <a:buClr>
                <a:schemeClr val="accent1"/>
              </a:buClr>
              <a:buSzPts val="1500"/>
              <a:buFont typeface="Noto Sans Symbols"/>
              <a:buNone/>
              <a:defRPr sz="15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90" name="Google Shape;190;g7dc5bf3377_1_470"/>
          <p:cNvSpPr txBox="1">
            <a:spLocks noGrp="1"/>
          </p:cNvSpPr>
          <p:nvPr>
            <p:ph type="body" idx="1"/>
          </p:nvPr>
        </p:nvSpPr>
        <p:spPr>
          <a:xfrm>
            <a:off x="6457950" y="3720103"/>
            <a:ext cx="2400300" cy="1097400"/>
          </a:xfrm>
          <a:prstGeom prst="rect">
            <a:avLst/>
          </a:prstGeom>
          <a:noFill/>
          <a:ln>
            <a:noFill/>
          </a:ln>
        </p:spPr>
        <p:txBody>
          <a:bodyPr spcFirstLastPara="1" wrap="square" lIns="68575" tIns="34275" rIns="68575" bIns="34275" anchor="ctr" anchorCtr="0">
            <a:noAutofit/>
          </a:bodyPr>
          <a:lstStyle>
            <a:lvl1pPr marL="457200" lvl="0" indent="-228600" algn="l" rtl="0">
              <a:lnSpc>
                <a:spcPct val="100000"/>
              </a:lnSpc>
              <a:spcBef>
                <a:spcPts val="0"/>
              </a:spcBef>
              <a:spcAft>
                <a:spcPts val="0"/>
              </a:spcAft>
              <a:buSzPts val="1400"/>
              <a:buNone/>
              <a:defRPr sz="1400">
                <a:solidFill>
                  <a:srgbClr val="0C0C0C"/>
                </a:solidFill>
              </a:defRPr>
            </a:lvl1pPr>
            <a:lvl2pPr marL="914400" lvl="1" indent="-228600" algn="l" rtl="0">
              <a:lnSpc>
                <a:spcPct val="90000"/>
              </a:lnSpc>
              <a:spcBef>
                <a:spcPts val="200"/>
              </a:spcBef>
              <a:spcAft>
                <a:spcPts val="0"/>
              </a:spcAft>
              <a:buSzPts val="1100"/>
              <a:buNone/>
              <a:defRPr sz="1100"/>
            </a:lvl2pPr>
            <a:lvl3pPr marL="1371600" lvl="2" indent="-228600" algn="l" rtl="0">
              <a:lnSpc>
                <a:spcPct val="90000"/>
              </a:lnSpc>
              <a:spcBef>
                <a:spcPts val="300"/>
              </a:spcBef>
              <a:spcAft>
                <a:spcPts val="0"/>
              </a:spcAft>
              <a:buSzPts val="900"/>
              <a:buNone/>
              <a:defRPr sz="900"/>
            </a:lvl3pPr>
            <a:lvl4pPr marL="1828800" lvl="3" indent="-228600" algn="l" rtl="0">
              <a:lnSpc>
                <a:spcPct val="90000"/>
              </a:lnSpc>
              <a:spcBef>
                <a:spcPts val="300"/>
              </a:spcBef>
              <a:spcAft>
                <a:spcPts val="0"/>
              </a:spcAft>
              <a:buSzPts val="800"/>
              <a:buNone/>
              <a:defRPr sz="800"/>
            </a:lvl4pPr>
            <a:lvl5pPr marL="2286000" lvl="4" indent="-228600" algn="l" rtl="0">
              <a:lnSpc>
                <a:spcPct val="90000"/>
              </a:lnSpc>
              <a:spcBef>
                <a:spcPts val="300"/>
              </a:spcBef>
              <a:spcAft>
                <a:spcPts val="0"/>
              </a:spcAft>
              <a:buSzPts val="800"/>
              <a:buNone/>
              <a:defRPr sz="800"/>
            </a:lvl5pPr>
            <a:lvl6pPr marL="2743200" lvl="5" indent="-228600" algn="l" rtl="0">
              <a:lnSpc>
                <a:spcPct val="90000"/>
              </a:lnSpc>
              <a:spcBef>
                <a:spcPts val="300"/>
              </a:spcBef>
              <a:spcAft>
                <a:spcPts val="0"/>
              </a:spcAft>
              <a:buSzPts val="800"/>
              <a:buNone/>
              <a:defRPr sz="800"/>
            </a:lvl6pPr>
            <a:lvl7pPr marL="3200400" lvl="6" indent="-228600" algn="l" rtl="0">
              <a:lnSpc>
                <a:spcPct val="90000"/>
              </a:lnSpc>
              <a:spcBef>
                <a:spcPts val="300"/>
              </a:spcBef>
              <a:spcAft>
                <a:spcPts val="0"/>
              </a:spcAft>
              <a:buSzPts val="800"/>
              <a:buNone/>
              <a:defRPr sz="800"/>
            </a:lvl7pPr>
            <a:lvl8pPr marL="3657600" lvl="7" indent="-228600" algn="l" rtl="0">
              <a:lnSpc>
                <a:spcPct val="90000"/>
              </a:lnSpc>
              <a:spcBef>
                <a:spcPts val="300"/>
              </a:spcBef>
              <a:spcAft>
                <a:spcPts val="0"/>
              </a:spcAft>
              <a:buSzPts val="800"/>
              <a:buNone/>
              <a:defRPr sz="800"/>
            </a:lvl8pPr>
            <a:lvl9pPr marL="4114800" lvl="8" indent="-228600" algn="l" rtl="0">
              <a:lnSpc>
                <a:spcPct val="90000"/>
              </a:lnSpc>
              <a:spcBef>
                <a:spcPts val="300"/>
              </a:spcBef>
              <a:spcAft>
                <a:spcPts val="300"/>
              </a:spcAft>
              <a:buSzPts val="800"/>
              <a:buNone/>
              <a:defRPr sz="800"/>
            </a:lvl9pPr>
          </a:lstStyle>
          <a:p>
            <a:endParaRPr/>
          </a:p>
        </p:txBody>
      </p:sp>
      <p:sp>
        <p:nvSpPr>
          <p:cNvPr id="191" name="Google Shape;191;g7dc5bf3377_1_470"/>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2" name="Google Shape;192;g7dc5bf3377_1_470"/>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3" name="Google Shape;193;g7dc5bf3377_1_470"/>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cxnSp>
        <p:nvCxnSpPr>
          <p:cNvPr id="194" name="Google Shape;194;g7dc5bf3377_1_470"/>
          <p:cNvCxnSpPr/>
          <p:nvPr/>
        </p:nvCxnSpPr>
        <p:spPr>
          <a:xfrm rot="10800000">
            <a:off x="6290132" y="3948079"/>
            <a:ext cx="0" cy="6858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5"/>
        <p:cNvGrpSpPr/>
        <p:nvPr/>
      </p:nvGrpSpPr>
      <p:grpSpPr>
        <a:xfrm>
          <a:off x="0" y="0"/>
          <a:ext cx="0" cy="0"/>
          <a:chOff x="0" y="0"/>
          <a:chExt cx="0" cy="0"/>
        </a:xfrm>
      </p:grpSpPr>
      <p:sp>
        <p:nvSpPr>
          <p:cNvPr id="196" name="Google Shape;196;g7dc5bf3377_1_478"/>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97" name="Google Shape;197;g7dc5bf3377_1_478"/>
          <p:cNvSpPr txBox="1">
            <a:spLocks noGrp="1"/>
          </p:cNvSpPr>
          <p:nvPr>
            <p:ph type="body" idx="1"/>
          </p:nvPr>
        </p:nvSpPr>
        <p:spPr>
          <a:xfrm rot="5400000">
            <a:off x="2904451" y="-421800"/>
            <a:ext cx="3017400" cy="72900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198" name="Google Shape;198;g7dc5bf3377_1_478"/>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99" name="Google Shape;199;g7dc5bf3377_1_478"/>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0" name="Google Shape;200;g7dc5bf3377_1_478"/>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01"/>
        <p:cNvGrpSpPr/>
        <p:nvPr/>
      </p:nvGrpSpPr>
      <p:grpSpPr>
        <a:xfrm>
          <a:off x="0" y="0"/>
          <a:ext cx="0" cy="0"/>
          <a:chOff x="0" y="0"/>
          <a:chExt cx="0" cy="0"/>
        </a:xfrm>
      </p:grpSpPr>
      <p:sp>
        <p:nvSpPr>
          <p:cNvPr id="202" name="Google Shape;202;g7dc5bf3377_1_484"/>
          <p:cNvSpPr txBox="1">
            <a:spLocks noGrp="1"/>
          </p:cNvSpPr>
          <p:nvPr>
            <p:ph type="title"/>
          </p:nvPr>
        </p:nvSpPr>
        <p:spPr>
          <a:xfrm rot="5400000">
            <a:off x="5500801" y="1614450"/>
            <a:ext cx="4057500" cy="1971600"/>
          </a:xfrm>
          <a:prstGeom prst="rect">
            <a:avLst/>
          </a:prstGeom>
          <a:noFill/>
          <a:ln>
            <a:noFill/>
          </a:ln>
        </p:spPr>
        <p:txBody>
          <a:bodyPr spcFirstLastPara="1" wrap="square" lIns="34275" tIns="68575" rIns="34275" bIns="68575" anchor="ctr" anchorCtr="0">
            <a:noAutofit/>
          </a:bodyPr>
          <a:lstStyle>
            <a:lvl1pPr lvl="0" algn="l" rtl="0">
              <a:lnSpc>
                <a:spcPct val="80000"/>
              </a:lnSpc>
              <a:spcBef>
                <a:spcPts val="0"/>
              </a:spcBef>
              <a:spcAft>
                <a:spcPts val="0"/>
              </a:spcAft>
              <a:buClr>
                <a:srgbClr val="0C0C0C"/>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3" name="Google Shape;203;g7dc5bf3377_1_484"/>
          <p:cNvSpPr txBox="1">
            <a:spLocks noGrp="1"/>
          </p:cNvSpPr>
          <p:nvPr>
            <p:ph type="body" idx="1"/>
          </p:nvPr>
        </p:nvSpPr>
        <p:spPr>
          <a:xfrm rot="5400000">
            <a:off x="1557376" y="-243000"/>
            <a:ext cx="4057500" cy="5686500"/>
          </a:xfrm>
          <a:prstGeom prst="rect">
            <a:avLst/>
          </a:prstGeom>
          <a:noFill/>
          <a:ln>
            <a:noFill/>
          </a:ln>
        </p:spPr>
        <p:txBody>
          <a:bodyPr spcFirstLastPara="1" wrap="square" lIns="34275" tIns="34275" rIns="34275" bIns="34275" anchor="t" anchorCtr="0">
            <a:noAutofit/>
          </a:bodyPr>
          <a:lstStyle>
            <a:lvl1pPr marL="457200" lvl="0" indent="-317500" algn="l" rtl="0">
              <a:lnSpc>
                <a:spcPct val="90000"/>
              </a:lnSpc>
              <a:spcBef>
                <a:spcPts val="900"/>
              </a:spcBef>
              <a:spcAft>
                <a:spcPts val="0"/>
              </a:spcAft>
              <a:buSzPts val="1400"/>
              <a:buChar char=" "/>
              <a:defRPr/>
            </a:lvl1pPr>
            <a:lvl2pPr marL="914400" lvl="1" indent="-317500" algn="l" rtl="0">
              <a:lnSpc>
                <a:spcPct val="90000"/>
              </a:lnSpc>
              <a:spcBef>
                <a:spcPts val="200"/>
              </a:spcBef>
              <a:spcAft>
                <a:spcPts val="0"/>
              </a:spcAft>
              <a:buSzPts val="1400"/>
              <a:buChar char="🢝"/>
              <a:defRPr/>
            </a:lvl2pPr>
            <a:lvl3pPr marL="1371600" lvl="2" indent="-317500" algn="l" rtl="0">
              <a:lnSpc>
                <a:spcPct val="90000"/>
              </a:lnSpc>
              <a:spcBef>
                <a:spcPts val="300"/>
              </a:spcBef>
              <a:spcAft>
                <a:spcPts val="0"/>
              </a:spcAft>
              <a:buSzPts val="1400"/>
              <a:buChar char="🢝"/>
              <a:defRPr/>
            </a:lvl3pPr>
            <a:lvl4pPr marL="1828800" lvl="3" indent="-317500" algn="l" rtl="0">
              <a:lnSpc>
                <a:spcPct val="90000"/>
              </a:lnSpc>
              <a:spcBef>
                <a:spcPts val="300"/>
              </a:spcBef>
              <a:spcAft>
                <a:spcPts val="0"/>
              </a:spcAft>
              <a:buSzPts val="1400"/>
              <a:buChar char="🢝"/>
              <a:defRPr/>
            </a:lvl4pPr>
            <a:lvl5pPr marL="2286000" lvl="4" indent="-317500" algn="l" rtl="0">
              <a:lnSpc>
                <a:spcPct val="90000"/>
              </a:lnSpc>
              <a:spcBef>
                <a:spcPts val="300"/>
              </a:spcBef>
              <a:spcAft>
                <a:spcPts val="0"/>
              </a:spcAft>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204" name="Google Shape;204;g7dc5bf3377_1_484"/>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5" name="Google Shape;205;g7dc5bf3377_1_484"/>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206" name="Google Shape;206;g7dc5bf3377_1_484"/>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cxnSp>
        <p:nvCxnSpPr>
          <p:cNvPr id="207" name="Google Shape;207;g7dc5bf3377_1_484"/>
          <p:cNvCxnSpPr/>
          <p:nvPr/>
        </p:nvCxnSpPr>
        <p:spPr>
          <a:xfrm rot="10800000">
            <a:off x="7543800" y="44447"/>
            <a:ext cx="0" cy="6858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212"/>
        <p:cNvGrpSpPr/>
        <p:nvPr/>
      </p:nvGrpSpPr>
      <p:grpSpPr>
        <a:xfrm>
          <a:off x="0" y="0"/>
          <a:ext cx="0" cy="0"/>
          <a:chOff x="0" y="0"/>
          <a:chExt cx="0" cy="0"/>
        </a:xfrm>
      </p:grpSpPr>
      <p:sp>
        <p:nvSpPr>
          <p:cNvPr id="213" name="Google Shape;213;g7dc5bf3377_1_716"/>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7dc5bf3377_1_716"/>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7dc5bf3377_1_71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7dc5bf3377_1_716"/>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Autofit/>
          </a:bodyPr>
          <a:lstStyle>
            <a:lvl1pPr marL="457200" lvl="0" indent="-228600" algn="l" rtl="0">
              <a:lnSpc>
                <a:spcPct val="100000"/>
              </a:lnSpc>
              <a:spcBef>
                <a:spcPts val="0"/>
              </a:spcBef>
              <a:spcAft>
                <a:spcPts val="0"/>
              </a:spcAft>
              <a:buSzPts val="1300"/>
              <a:buNone/>
              <a:defRPr/>
            </a:lvl1pPr>
          </a:lstStyle>
          <a:p>
            <a:endParaRPr/>
          </a:p>
        </p:txBody>
      </p:sp>
      <p:sp>
        <p:nvSpPr>
          <p:cNvPr id="217" name="Google Shape;217;g7dc5bf3377_1_71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18"/>
        <p:cNvGrpSpPr/>
        <p:nvPr/>
      </p:nvGrpSpPr>
      <p:grpSpPr>
        <a:xfrm>
          <a:off x="0" y="0"/>
          <a:ext cx="0" cy="0"/>
          <a:chOff x="0" y="0"/>
          <a:chExt cx="0" cy="0"/>
        </a:xfrm>
      </p:grpSpPr>
      <p:sp>
        <p:nvSpPr>
          <p:cNvPr id="219" name="Google Shape;219;g7dc5bf3377_1_72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7dc5bf3377_1_722"/>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7dc5bf3377_1_72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g7dc5bf3377_1_72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223" name="Google Shape;223;g7dc5bf3377_1_722"/>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24" name="Google Shape;224;g7dc5bf3377_1_72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5"/>
        <p:cNvGrpSpPr/>
        <p:nvPr/>
      </p:nvGrpSpPr>
      <p:grpSpPr>
        <a:xfrm>
          <a:off x="0" y="0"/>
          <a:ext cx="0" cy="0"/>
          <a:chOff x="0" y="0"/>
          <a:chExt cx="0" cy="0"/>
        </a:xfrm>
      </p:grpSpPr>
      <p:sp>
        <p:nvSpPr>
          <p:cNvPr id="226" name="Google Shape;226;g7dc5bf3377_1_7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27" name="Google Shape;227;g7dc5bf3377_1_729"/>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28" name="Google Shape;228;g7dc5bf3377_1_729"/>
          <p:cNvSpPr txBox="1">
            <a:spLocks noGrp="1"/>
          </p:cNvSpPr>
          <p:nvPr>
            <p:ph type="dt" idx="10"/>
          </p:nvPr>
        </p:nvSpPr>
        <p:spPr>
          <a:xfrm>
            <a:off x="768097" y="4853028"/>
            <a:ext cx="1615500" cy="20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29" name="Google Shape;229;g7dc5bf3377_1_729"/>
          <p:cNvSpPr txBox="1">
            <a:spLocks noGrp="1"/>
          </p:cNvSpPr>
          <p:nvPr>
            <p:ph type="ftr" idx="11"/>
          </p:nvPr>
        </p:nvSpPr>
        <p:spPr>
          <a:xfrm>
            <a:off x="3632200" y="4853028"/>
            <a:ext cx="4426200" cy="205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0" name="Google Shape;230;g7dc5bf3377_1_72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a:lvl1pPr>
            <a:lvl2pPr marL="0" marR="0" lvl="1" indent="0" algn="r" rtl="0">
              <a:lnSpc>
                <a:spcPct val="100000"/>
              </a:lnSpc>
              <a:spcBef>
                <a:spcPts val="0"/>
              </a:spcBef>
              <a:spcAft>
                <a:spcPts val="0"/>
              </a:spcAft>
              <a:buClr>
                <a:srgbClr val="000000"/>
              </a:buClr>
              <a:buSzPts val="1000"/>
              <a:buFont typeface="Arial"/>
              <a:buNone/>
              <a:defRPr/>
            </a:lvl2pPr>
            <a:lvl3pPr marL="0" marR="0" lvl="2" indent="0" algn="r" rtl="0">
              <a:lnSpc>
                <a:spcPct val="100000"/>
              </a:lnSpc>
              <a:spcBef>
                <a:spcPts val="0"/>
              </a:spcBef>
              <a:spcAft>
                <a:spcPts val="0"/>
              </a:spcAft>
              <a:buClr>
                <a:srgbClr val="000000"/>
              </a:buClr>
              <a:buSzPts val="1000"/>
              <a:buFont typeface="Arial"/>
              <a:buNone/>
              <a:defRPr/>
            </a:lvl3pPr>
            <a:lvl4pPr marL="0" marR="0" lvl="3" indent="0" algn="r" rtl="0">
              <a:lnSpc>
                <a:spcPct val="100000"/>
              </a:lnSpc>
              <a:spcBef>
                <a:spcPts val="0"/>
              </a:spcBef>
              <a:spcAft>
                <a:spcPts val="0"/>
              </a:spcAft>
              <a:buClr>
                <a:srgbClr val="000000"/>
              </a:buClr>
              <a:buSzPts val="1000"/>
              <a:buFont typeface="Arial"/>
              <a:buNone/>
              <a:defRPr/>
            </a:lvl4pPr>
            <a:lvl5pPr marL="0" marR="0" lvl="4" indent="0" algn="r" rtl="0">
              <a:lnSpc>
                <a:spcPct val="100000"/>
              </a:lnSpc>
              <a:spcBef>
                <a:spcPts val="0"/>
              </a:spcBef>
              <a:spcAft>
                <a:spcPts val="0"/>
              </a:spcAft>
              <a:buClr>
                <a:srgbClr val="000000"/>
              </a:buClr>
              <a:buSzPts val="1000"/>
              <a:buFont typeface="Arial"/>
              <a:buNone/>
              <a:defRPr/>
            </a:lvl5pPr>
            <a:lvl6pPr marL="0" marR="0" lvl="5" indent="0" algn="r" rtl="0">
              <a:lnSpc>
                <a:spcPct val="100000"/>
              </a:lnSpc>
              <a:spcBef>
                <a:spcPts val="0"/>
              </a:spcBef>
              <a:spcAft>
                <a:spcPts val="0"/>
              </a:spcAft>
              <a:buClr>
                <a:srgbClr val="000000"/>
              </a:buClr>
              <a:buSzPts val="1000"/>
              <a:buFont typeface="Arial"/>
              <a:buNone/>
              <a:defRPr/>
            </a:lvl6pPr>
            <a:lvl7pPr marL="0" marR="0" lvl="6" indent="0" algn="r" rtl="0">
              <a:lnSpc>
                <a:spcPct val="100000"/>
              </a:lnSpc>
              <a:spcBef>
                <a:spcPts val="0"/>
              </a:spcBef>
              <a:spcAft>
                <a:spcPts val="0"/>
              </a:spcAft>
              <a:buClr>
                <a:srgbClr val="000000"/>
              </a:buClr>
              <a:buSzPts val="1000"/>
              <a:buFont typeface="Arial"/>
              <a:buNone/>
              <a:defRPr/>
            </a:lvl7pPr>
            <a:lvl8pPr marL="0" marR="0" lvl="7" indent="0" algn="r" rtl="0">
              <a:lnSpc>
                <a:spcPct val="100000"/>
              </a:lnSpc>
              <a:spcBef>
                <a:spcPts val="0"/>
              </a:spcBef>
              <a:spcAft>
                <a:spcPts val="0"/>
              </a:spcAft>
              <a:buClr>
                <a:srgbClr val="000000"/>
              </a:buClr>
              <a:buSzPts val="1000"/>
              <a:buFont typeface="Arial"/>
              <a:buNone/>
              <a:defRPr/>
            </a:lvl8pPr>
            <a:lvl9pPr marL="0" marR="0" lvl="8" indent="0" algn="r" rtl="0">
              <a:lnSpc>
                <a:spcPct val="100000"/>
              </a:lnSpc>
              <a:spcBef>
                <a:spcPts val="0"/>
              </a:spcBef>
              <a:spcAft>
                <a:spcPts val="0"/>
              </a:spcAft>
              <a:buClr>
                <a:srgbClr val="000000"/>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231"/>
        <p:cNvGrpSpPr/>
        <p:nvPr/>
      </p:nvGrpSpPr>
      <p:grpSpPr>
        <a:xfrm>
          <a:off x="0" y="0"/>
          <a:ext cx="0" cy="0"/>
          <a:chOff x="0" y="0"/>
          <a:chExt cx="0" cy="0"/>
        </a:xfrm>
      </p:grpSpPr>
      <p:sp>
        <p:nvSpPr>
          <p:cNvPr id="232" name="Google Shape;232;g7dc5bf3377_1_735"/>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7dc5bf3377_1_735"/>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7dc5bf3377_1_735"/>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7dc5bf3377_1_735"/>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g7dc5bf3377_1_735"/>
          <p:cNvGrpSpPr/>
          <p:nvPr/>
        </p:nvGrpSpPr>
        <p:grpSpPr>
          <a:xfrm>
            <a:off x="255200" y="592"/>
            <a:ext cx="2250363" cy="1044300"/>
            <a:chOff x="255200" y="592"/>
            <a:chExt cx="2250363" cy="1044300"/>
          </a:xfrm>
        </p:grpSpPr>
        <p:sp>
          <p:nvSpPr>
            <p:cNvPr id="237" name="Google Shape;237;g7dc5bf3377_1_73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7dc5bf3377_1_735"/>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7dc5bf3377_1_735"/>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g7dc5bf3377_1_735"/>
          <p:cNvGrpSpPr/>
          <p:nvPr/>
        </p:nvGrpSpPr>
        <p:grpSpPr>
          <a:xfrm>
            <a:off x="905395" y="592"/>
            <a:ext cx="2250363" cy="1044300"/>
            <a:chOff x="905395" y="592"/>
            <a:chExt cx="2250363" cy="1044300"/>
          </a:xfrm>
        </p:grpSpPr>
        <p:sp>
          <p:nvSpPr>
            <p:cNvPr id="241" name="Google Shape;241;g7dc5bf3377_1_735"/>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g7dc5bf3377_1_735"/>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g7dc5bf3377_1_735"/>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4" name="Google Shape;244;g7dc5bf3377_1_735"/>
          <p:cNvGrpSpPr/>
          <p:nvPr/>
        </p:nvGrpSpPr>
        <p:grpSpPr>
          <a:xfrm>
            <a:off x="7057470" y="5088"/>
            <a:ext cx="1851282" cy="752108"/>
            <a:chOff x="6917201" y="0"/>
            <a:chExt cx="2227777" cy="863400"/>
          </a:xfrm>
        </p:grpSpPr>
        <p:sp>
          <p:nvSpPr>
            <p:cNvPr id="245" name="Google Shape;245;g7dc5bf3377_1_735"/>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7dc5bf3377_1_73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7dc5bf3377_1_73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g7dc5bf3377_1_735"/>
          <p:cNvGrpSpPr/>
          <p:nvPr/>
        </p:nvGrpSpPr>
        <p:grpSpPr>
          <a:xfrm>
            <a:off x="6553032" y="4217852"/>
            <a:ext cx="2389068" cy="925737"/>
            <a:chOff x="6917201" y="0"/>
            <a:chExt cx="2227777" cy="863400"/>
          </a:xfrm>
        </p:grpSpPr>
        <p:sp>
          <p:nvSpPr>
            <p:cNvPr id="249" name="Google Shape;249;g7dc5bf3377_1_735"/>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g7dc5bf3377_1_735"/>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g7dc5bf3377_1_735"/>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g7dc5bf3377_1_735"/>
          <p:cNvGrpSpPr/>
          <p:nvPr/>
        </p:nvGrpSpPr>
        <p:grpSpPr>
          <a:xfrm>
            <a:off x="199154" y="4055652"/>
            <a:ext cx="2795414" cy="1083308"/>
            <a:chOff x="6917201" y="0"/>
            <a:chExt cx="2227777" cy="863400"/>
          </a:xfrm>
        </p:grpSpPr>
        <p:sp>
          <p:nvSpPr>
            <p:cNvPr id="253" name="Google Shape;253;g7dc5bf3377_1_735"/>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7dc5bf3377_1_735"/>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7dc5bf3377_1_735"/>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6" name="Google Shape;256;g7dc5bf3377_1_735"/>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257" name="Google Shape;257;g7dc5bf3377_1_735"/>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58" name="Google Shape;258;g7dc5bf3377_1_73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259"/>
        <p:cNvGrpSpPr/>
        <p:nvPr/>
      </p:nvGrpSpPr>
      <p:grpSpPr>
        <a:xfrm>
          <a:off x="0" y="0"/>
          <a:ext cx="0" cy="0"/>
          <a:chOff x="0" y="0"/>
          <a:chExt cx="0" cy="0"/>
        </a:xfrm>
      </p:grpSpPr>
      <p:sp>
        <p:nvSpPr>
          <p:cNvPr id="260" name="Google Shape;260;g7dc5bf3377_1_76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 name="Google Shape;261;g7dc5bf3377_1_763"/>
          <p:cNvGrpSpPr/>
          <p:nvPr/>
        </p:nvGrpSpPr>
        <p:grpSpPr>
          <a:xfrm>
            <a:off x="5594193" y="3961115"/>
            <a:ext cx="2910145" cy="1182340"/>
            <a:chOff x="6917201" y="0"/>
            <a:chExt cx="2227777" cy="863400"/>
          </a:xfrm>
        </p:grpSpPr>
        <p:sp>
          <p:nvSpPr>
            <p:cNvPr id="262" name="Google Shape;262;g7dc5bf3377_1_76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g7dc5bf3377_1_76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7dc5bf3377_1_76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g7dc5bf3377_1_763"/>
          <p:cNvGrpSpPr/>
          <p:nvPr/>
        </p:nvGrpSpPr>
        <p:grpSpPr>
          <a:xfrm>
            <a:off x="199154" y="2"/>
            <a:ext cx="2795414" cy="1083308"/>
            <a:chOff x="6917201" y="0"/>
            <a:chExt cx="2227777" cy="863400"/>
          </a:xfrm>
        </p:grpSpPr>
        <p:sp>
          <p:nvSpPr>
            <p:cNvPr id="266" name="Google Shape;266;g7dc5bf3377_1_76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g7dc5bf3377_1_76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7dc5bf3377_1_76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g7dc5bf3377_1_763"/>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3200"/>
              <a:buNone/>
              <a:defRPr sz="3200">
                <a:solidFill>
                  <a:schemeClr val="dk2"/>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270" name="Google Shape;270;g7dc5bf3377_1_76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71"/>
        <p:cNvGrpSpPr/>
        <p:nvPr/>
      </p:nvGrpSpPr>
      <p:grpSpPr>
        <a:xfrm>
          <a:off x="0" y="0"/>
          <a:ext cx="0" cy="0"/>
          <a:chOff x="0" y="0"/>
          <a:chExt cx="0" cy="0"/>
        </a:xfrm>
      </p:grpSpPr>
      <p:sp>
        <p:nvSpPr>
          <p:cNvPr id="272" name="Google Shape;272;g7dc5bf3377_1_77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7dc5bf3377_1_77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7dc5bf3377_1_77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7dc5bf3377_1_775"/>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276" name="Google Shape;276;g7dc5bf3377_1_775"/>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77" name="Google Shape;277;g7dc5bf3377_1_775"/>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78" name="Google Shape;278;g7dc5bf3377_1_77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79"/>
        <p:cNvGrpSpPr/>
        <p:nvPr/>
      </p:nvGrpSpPr>
      <p:grpSpPr>
        <a:xfrm>
          <a:off x="0" y="0"/>
          <a:ext cx="0" cy="0"/>
          <a:chOff x="0" y="0"/>
          <a:chExt cx="0" cy="0"/>
        </a:xfrm>
      </p:grpSpPr>
      <p:sp>
        <p:nvSpPr>
          <p:cNvPr id="280" name="Google Shape;280;g7dc5bf3377_1_78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7dc5bf3377_1_78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7dc5bf3377_1_78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7dc5bf3377_1_78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284" name="Google Shape;284;g7dc5bf3377_1_78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22"/>
        <p:cNvGrpSpPr/>
        <p:nvPr/>
      </p:nvGrpSpPr>
      <p:grpSpPr>
        <a:xfrm>
          <a:off x="0" y="0"/>
          <a:ext cx="0" cy="0"/>
          <a:chOff x="0" y="0"/>
          <a:chExt cx="0" cy="0"/>
        </a:xfrm>
      </p:grpSpPr>
      <p:sp>
        <p:nvSpPr>
          <p:cNvPr id="23" name="Google Shape;23;p18"/>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8"/>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8"/>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8"/>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18"/>
          <p:cNvGrpSpPr/>
          <p:nvPr/>
        </p:nvGrpSpPr>
        <p:grpSpPr>
          <a:xfrm>
            <a:off x="255200" y="592"/>
            <a:ext cx="2250363" cy="1044300"/>
            <a:chOff x="255200" y="592"/>
            <a:chExt cx="2250363" cy="1044300"/>
          </a:xfrm>
        </p:grpSpPr>
        <p:sp>
          <p:nvSpPr>
            <p:cNvPr id="28" name="Google Shape;28;p18"/>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8"/>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8"/>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 name="Google Shape;31;p18"/>
          <p:cNvGrpSpPr/>
          <p:nvPr/>
        </p:nvGrpSpPr>
        <p:grpSpPr>
          <a:xfrm>
            <a:off x="905395" y="592"/>
            <a:ext cx="2250363" cy="1044300"/>
            <a:chOff x="905395" y="592"/>
            <a:chExt cx="2250363" cy="1044300"/>
          </a:xfrm>
        </p:grpSpPr>
        <p:sp>
          <p:nvSpPr>
            <p:cNvPr id="32" name="Google Shape;32;p18"/>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8"/>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8"/>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18"/>
          <p:cNvGrpSpPr/>
          <p:nvPr/>
        </p:nvGrpSpPr>
        <p:grpSpPr>
          <a:xfrm>
            <a:off x="7057468" y="5088"/>
            <a:ext cx="1851282" cy="752108"/>
            <a:chOff x="6917201" y="0"/>
            <a:chExt cx="2227777" cy="863400"/>
          </a:xfrm>
        </p:grpSpPr>
        <p:sp>
          <p:nvSpPr>
            <p:cNvPr id="36" name="Google Shape;36;p1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 name="Google Shape;39;p18"/>
          <p:cNvGrpSpPr/>
          <p:nvPr/>
        </p:nvGrpSpPr>
        <p:grpSpPr>
          <a:xfrm>
            <a:off x="6553032" y="4217852"/>
            <a:ext cx="2389068" cy="925737"/>
            <a:chOff x="6917201" y="0"/>
            <a:chExt cx="2227777" cy="863400"/>
          </a:xfrm>
        </p:grpSpPr>
        <p:sp>
          <p:nvSpPr>
            <p:cNvPr id="40" name="Google Shape;40;p18"/>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8"/>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 name="Google Shape;43;p18"/>
          <p:cNvGrpSpPr/>
          <p:nvPr/>
        </p:nvGrpSpPr>
        <p:grpSpPr>
          <a:xfrm>
            <a:off x="199149" y="4055652"/>
            <a:ext cx="2795413" cy="1083308"/>
            <a:chOff x="6917201" y="0"/>
            <a:chExt cx="2227777" cy="863400"/>
          </a:xfrm>
        </p:grpSpPr>
        <p:sp>
          <p:nvSpPr>
            <p:cNvPr id="44" name="Google Shape;44;p1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18"/>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8" name="Google Shape;48;p18"/>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9" name="Google Shape;49;p1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285"/>
        <p:cNvGrpSpPr/>
        <p:nvPr/>
      </p:nvGrpSpPr>
      <p:grpSpPr>
        <a:xfrm>
          <a:off x="0" y="0"/>
          <a:ext cx="0" cy="0"/>
          <a:chOff x="0" y="0"/>
          <a:chExt cx="0" cy="0"/>
        </a:xfrm>
      </p:grpSpPr>
      <p:sp>
        <p:nvSpPr>
          <p:cNvPr id="286" name="Google Shape;286;g7dc5bf3377_1_78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7dc5bf3377_1_789"/>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7dc5bf3377_1_78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7dc5bf3377_1_789"/>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290" name="Google Shape;290;g7dc5bf3377_1_789"/>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291" name="Google Shape;291;g7dc5bf3377_1_78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292"/>
        <p:cNvGrpSpPr/>
        <p:nvPr/>
      </p:nvGrpSpPr>
      <p:grpSpPr>
        <a:xfrm>
          <a:off x="0" y="0"/>
          <a:ext cx="0" cy="0"/>
          <a:chOff x="0" y="0"/>
          <a:chExt cx="0" cy="0"/>
        </a:xfrm>
      </p:grpSpPr>
      <p:sp>
        <p:nvSpPr>
          <p:cNvPr id="293" name="Google Shape;293;g7dc5bf3377_1_796"/>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7dc5bf3377_1_796"/>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 name="Google Shape;295;g7dc5bf3377_1_796"/>
          <p:cNvGrpSpPr/>
          <p:nvPr/>
        </p:nvGrpSpPr>
        <p:grpSpPr>
          <a:xfrm>
            <a:off x="255991" y="-119"/>
            <a:ext cx="2251347" cy="1043408"/>
            <a:chOff x="3961956" y="4383950"/>
            <a:chExt cx="1160548" cy="548700"/>
          </a:xfrm>
        </p:grpSpPr>
        <p:sp>
          <p:nvSpPr>
            <p:cNvPr id="296" name="Google Shape;296;g7dc5bf3377_1_796"/>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7dc5bf3377_1_796"/>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7dc5bf3377_1_796"/>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9" name="Google Shape;299;g7dc5bf3377_1_79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0" name="Google Shape;300;g7dc5bf3377_1_796"/>
          <p:cNvGrpSpPr/>
          <p:nvPr/>
        </p:nvGrpSpPr>
        <p:grpSpPr>
          <a:xfrm>
            <a:off x="34934" y="4522125"/>
            <a:ext cx="1593306" cy="617072"/>
            <a:chOff x="6917201" y="0"/>
            <a:chExt cx="2227777" cy="863400"/>
          </a:xfrm>
        </p:grpSpPr>
        <p:sp>
          <p:nvSpPr>
            <p:cNvPr id="301" name="Google Shape;301;g7dc5bf3377_1_79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7dc5bf3377_1_796"/>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7dc5bf3377_1_796"/>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g7dc5bf3377_1_796"/>
          <p:cNvGrpSpPr/>
          <p:nvPr/>
        </p:nvGrpSpPr>
        <p:grpSpPr>
          <a:xfrm>
            <a:off x="5886358" y="1243"/>
            <a:ext cx="3257455" cy="1261514"/>
            <a:chOff x="6917201" y="0"/>
            <a:chExt cx="2227777" cy="863400"/>
          </a:xfrm>
        </p:grpSpPr>
        <p:sp>
          <p:nvSpPr>
            <p:cNvPr id="305" name="Google Shape;305;g7dc5bf3377_1_796"/>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7dc5bf3377_1_796"/>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7dc5bf3377_1_796"/>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 name="Google Shape;308;g7dc5bf3377_1_796"/>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2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
        <p:nvSpPr>
          <p:cNvPr id="309" name="Google Shape;309;g7dc5bf3377_1_79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10"/>
        <p:cNvGrpSpPr/>
        <p:nvPr/>
      </p:nvGrpSpPr>
      <p:grpSpPr>
        <a:xfrm>
          <a:off x="0" y="0"/>
          <a:ext cx="0" cy="0"/>
          <a:chOff x="0" y="0"/>
          <a:chExt cx="0" cy="0"/>
        </a:xfrm>
      </p:grpSpPr>
      <p:sp>
        <p:nvSpPr>
          <p:cNvPr id="311" name="Google Shape;311;g7dc5bf3377_1_81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7dc5bf3377_1_81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7dc5bf3377_1_81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7dc5bf3377_1_814"/>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3000"/>
              <a:buNone/>
              <a:defRPr sz="3000"/>
            </a:lvl1pPr>
            <a:lvl2pPr lvl="1" algn="l" rtl="0">
              <a:lnSpc>
                <a:spcPct val="100000"/>
              </a:lnSpc>
              <a:spcBef>
                <a:spcPts val="0"/>
              </a:spcBef>
              <a:spcAft>
                <a:spcPts val="0"/>
              </a:spcAft>
              <a:buSzPts val="3000"/>
              <a:buNone/>
              <a:defRPr sz="3000"/>
            </a:lvl2pPr>
            <a:lvl3pPr lvl="2" algn="l" rtl="0">
              <a:lnSpc>
                <a:spcPct val="100000"/>
              </a:lnSpc>
              <a:spcBef>
                <a:spcPts val="0"/>
              </a:spcBef>
              <a:spcAft>
                <a:spcPts val="0"/>
              </a:spcAft>
              <a:buSzPts val="3000"/>
              <a:buNone/>
              <a:defRPr sz="3000"/>
            </a:lvl3pPr>
            <a:lvl4pPr lvl="3" algn="l" rtl="0">
              <a:lnSpc>
                <a:spcPct val="100000"/>
              </a:lnSpc>
              <a:spcBef>
                <a:spcPts val="0"/>
              </a:spcBef>
              <a:spcAft>
                <a:spcPts val="0"/>
              </a:spcAft>
              <a:buSzPts val="3000"/>
              <a:buNone/>
              <a:defRPr sz="3000"/>
            </a:lvl4pPr>
            <a:lvl5pPr lvl="4" algn="l" rtl="0">
              <a:lnSpc>
                <a:spcPct val="100000"/>
              </a:lnSpc>
              <a:spcBef>
                <a:spcPts val="0"/>
              </a:spcBef>
              <a:spcAft>
                <a:spcPts val="0"/>
              </a:spcAft>
              <a:buSzPts val="3000"/>
              <a:buNone/>
              <a:defRPr sz="3000"/>
            </a:lvl5pPr>
            <a:lvl6pPr lvl="5" algn="l" rtl="0">
              <a:lnSpc>
                <a:spcPct val="100000"/>
              </a:lnSpc>
              <a:spcBef>
                <a:spcPts val="0"/>
              </a:spcBef>
              <a:spcAft>
                <a:spcPts val="0"/>
              </a:spcAft>
              <a:buSzPts val="3000"/>
              <a:buNone/>
              <a:defRPr sz="3000"/>
            </a:lvl6pPr>
            <a:lvl7pPr lvl="6" algn="l" rtl="0">
              <a:lnSpc>
                <a:spcPct val="100000"/>
              </a:lnSpc>
              <a:spcBef>
                <a:spcPts val="0"/>
              </a:spcBef>
              <a:spcAft>
                <a:spcPts val="0"/>
              </a:spcAft>
              <a:buSzPts val="3000"/>
              <a:buNone/>
              <a:defRPr sz="3000"/>
            </a:lvl7pPr>
            <a:lvl8pPr lvl="7" algn="l" rtl="0">
              <a:lnSpc>
                <a:spcPct val="100000"/>
              </a:lnSpc>
              <a:spcBef>
                <a:spcPts val="0"/>
              </a:spcBef>
              <a:spcAft>
                <a:spcPts val="0"/>
              </a:spcAft>
              <a:buSzPts val="3000"/>
              <a:buNone/>
              <a:defRPr sz="3000"/>
            </a:lvl8pPr>
            <a:lvl9pPr lvl="8" algn="l" rtl="0">
              <a:lnSpc>
                <a:spcPct val="100000"/>
              </a:lnSpc>
              <a:spcBef>
                <a:spcPts val="0"/>
              </a:spcBef>
              <a:spcAft>
                <a:spcPts val="0"/>
              </a:spcAft>
              <a:buSzPts val="3000"/>
              <a:buNone/>
              <a:defRPr sz="3000"/>
            </a:lvl9pPr>
          </a:lstStyle>
          <a:p>
            <a:endParaRPr/>
          </a:p>
        </p:txBody>
      </p:sp>
      <p:sp>
        <p:nvSpPr>
          <p:cNvPr id="315" name="Google Shape;315;g7dc5bf3377_1_814"/>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lt1"/>
              </a:buClr>
              <a:buSzPts val="1600"/>
              <a:buNone/>
              <a:defRPr sz="1600">
                <a:solidFill>
                  <a:schemeClr val="lt1"/>
                </a:solidFill>
              </a:defRPr>
            </a:lvl1pPr>
            <a:lvl2pPr lvl="1" algn="l" rtl="0">
              <a:lnSpc>
                <a:spcPct val="100000"/>
              </a:lnSpc>
              <a:spcBef>
                <a:spcPts val="0"/>
              </a:spcBef>
              <a:spcAft>
                <a:spcPts val="0"/>
              </a:spcAft>
              <a:buClr>
                <a:schemeClr val="lt1"/>
              </a:buClr>
              <a:buSzPts val="1600"/>
              <a:buNone/>
              <a:defRPr sz="1600">
                <a:solidFill>
                  <a:schemeClr val="lt1"/>
                </a:solidFill>
              </a:defRPr>
            </a:lvl2pPr>
            <a:lvl3pPr lvl="2" algn="l" rtl="0">
              <a:lnSpc>
                <a:spcPct val="100000"/>
              </a:lnSpc>
              <a:spcBef>
                <a:spcPts val="0"/>
              </a:spcBef>
              <a:spcAft>
                <a:spcPts val="0"/>
              </a:spcAft>
              <a:buClr>
                <a:schemeClr val="lt1"/>
              </a:buClr>
              <a:buSzPts val="1600"/>
              <a:buNone/>
              <a:defRPr sz="1600">
                <a:solidFill>
                  <a:schemeClr val="lt1"/>
                </a:solidFill>
              </a:defRPr>
            </a:lvl3pPr>
            <a:lvl4pPr lvl="3" algn="l" rtl="0">
              <a:lnSpc>
                <a:spcPct val="100000"/>
              </a:lnSpc>
              <a:spcBef>
                <a:spcPts val="0"/>
              </a:spcBef>
              <a:spcAft>
                <a:spcPts val="0"/>
              </a:spcAft>
              <a:buClr>
                <a:schemeClr val="lt1"/>
              </a:buClr>
              <a:buSzPts val="1600"/>
              <a:buNone/>
              <a:defRPr sz="1600">
                <a:solidFill>
                  <a:schemeClr val="lt1"/>
                </a:solidFill>
              </a:defRPr>
            </a:lvl4pPr>
            <a:lvl5pPr lvl="4" algn="l" rtl="0">
              <a:lnSpc>
                <a:spcPct val="100000"/>
              </a:lnSpc>
              <a:spcBef>
                <a:spcPts val="0"/>
              </a:spcBef>
              <a:spcAft>
                <a:spcPts val="0"/>
              </a:spcAft>
              <a:buClr>
                <a:schemeClr val="lt1"/>
              </a:buClr>
              <a:buSzPts val="1600"/>
              <a:buNone/>
              <a:defRPr sz="1600">
                <a:solidFill>
                  <a:schemeClr val="lt1"/>
                </a:solidFill>
              </a:defRPr>
            </a:lvl5pPr>
            <a:lvl6pPr lvl="5" algn="l" rtl="0">
              <a:lnSpc>
                <a:spcPct val="100000"/>
              </a:lnSpc>
              <a:spcBef>
                <a:spcPts val="0"/>
              </a:spcBef>
              <a:spcAft>
                <a:spcPts val="0"/>
              </a:spcAft>
              <a:buClr>
                <a:schemeClr val="lt1"/>
              </a:buClr>
              <a:buSzPts val="1600"/>
              <a:buNone/>
              <a:defRPr sz="1600">
                <a:solidFill>
                  <a:schemeClr val="lt1"/>
                </a:solidFill>
              </a:defRPr>
            </a:lvl6pPr>
            <a:lvl7pPr lvl="6" algn="l" rtl="0">
              <a:lnSpc>
                <a:spcPct val="100000"/>
              </a:lnSpc>
              <a:spcBef>
                <a:spcPts val="0"/>
              </a:spcBef>
              <a:spcAft>
                <a:spcPts val="0"/>
              </a:spcAft>
              <a:buClr>
                <a:schemeClr val="lt1"/>
              </a:buClr>
              <a:buSzPts val="1600"/>
              <a:buNone/>
              <a:defRPr sz="1600">
                <a:solidFill>
                  <a:schemeClr val="lt1"/>
                </a:solidFill>
              </a:defRPr>
            </a:lvl7pPr>
            <a:lvl8pPr lvl="7" algn="l" rtl="0">
              <a:lnSpc>
                <a:spcPct val="100000"/>
              </a:lnSpc>
              <a:spcBef>
                <a:spcPts val="0"/>
              </a:spcBef>
              <a:spcAft>
                <a:spcPts val="0"/>
              </a:spcAft>
              <a:buClr>
                <a:schemeClr val="lt1"/>
              </a:buClr>
              <a:buSzPts val="1600"/>
              <a:buNone/>
              <a:defRPr sz="1600">
                <a:solidFill>
                  <a:schemeClr val="lt1"/>
                </a:solidFill>
              </a:defRPr>
            </a:lvl8pPr>
            <a:lvl9pPr lvl="8" algn="l"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16" name="Google Shape;316;g7dc5bf3377_1_814"/>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rtl="0">
              <a:lnSpc>
                <a:spcPct val="115000"/>
              </a:lnSpc>
              <a:spcBef>
                <a:spcPts val="0"/>
              </a:spcBef>
              <a:spcAft>
                <a:spcPts val="0"/>
              </a:spcAft>
              <a:buSzPts val="1300"/>
              <a:buChar char="●"/>
              <a:defRPr/>
            </a:lvl1pPr>
            <a:lvl2pPr marL="914400" lvl="1" indent="-298450" algn="l" rtl="0">
              <a:lnSpc>
                <a:spcPct val="115000"/>
              </a:lnSpc>
              <a:spcBef>
                <a:spcPts val="1600"/>
              </a:spcBef>
              <a:spcAft>
                <a:spcPts val="0"/>
              </a:spcAft>
              <a:buSzPts val="1100"/>
              <a:buChar char="○"/>
              <a:defRPr/>
            </a:lvl2pPr>
            <a:lvl3pPr marL="1371600" lvl="2" indent="-298450" algn="l" rtl="0">
              <a:lnSpc>
                <a:spcPct val="115000"/>
              </a:lnSpc>
              <a:spcBef>
                <a:spcPts val="1600"/>
              </a:spcBef>
              <a:spcAft>
                <a:spcPts val="0"/>
              </a:spcAft>
              <a:buSzPts val="1100"/>
              <a:buChar char="■"/>
              <a:defRPr/>
            </a:lvl3pPr>
            <a:lvl4pPr marL="1828800" lvl="3" indent="-298450" algn="l" rtl="0">
              <a:lnSpc>
                <a:spcPct val="115000"/>
              </a:lnSpc>
              <a:spcBef>
                <a:spcPts val="1600"/>
              </a:spcBef>
              <a:spcAft>
                <a:spcPts val="0"/>
              </a:spcAft>
              <a:buSzPts val="1100"/>
              <a:buChar char="●"/>
              <a:defRPr/>
            </a:lvl4pPr>
            <a:lvl5pPr marL="2286000" lvl="4" indent="-298450" algn="l" rtl="0">
              <a:lnSpc>
                <a:spcPct val="115000"/>
              </a:lnSpc>
              <a:spcBef>
                <a:spcPts val="1600"/>
              </a:spcBef>
              <a:spcAft>
                <a:spcPts val="0"/>
              </a:spcAft>
              <a:buSzPts val="1100"/>
              <a:buChar char="○"/>
              <a:defRPr/>
            </a:lvl5pPr>
            <a:lvl6pPr marL="2743200" lvl="5" indent="-298450" algn="l" rtl="0">
              <a:lnSpc>
                <a:spcPct val="115000"/>
              </a:lnSpc>
              <a:spcBef>
                <a:spcPts val="1600"/>
              </a:spcBef>
              <a:spcAft>
                <a:spcPts val="0"/>
              </a:spcAft>
              <a:buSzPts val="1100"/>
              <a:buChar char="■"/>
              <a:defRPr/>
            </a:lvl6pPr>
            <a:lvl7pPr marL="3200400" lvl="6" indent="-298450" algn="l" rtl="0">
              <a:lnSpc>
                <a:spcPct val="115000"/>
              </a:lnSpc>
              <a:spcBef>
                <a:spcPts val="1600"/>
              </a:spcBef>
              <a:spcAft>
                <a:spcPts val="0"/>
              </a:spcAft>
              <a:buSzPts val="1100"/>
              <a:buChar char="●"/>
              <a:defRPr/>
            </a:lvl7pPr>
            <a:lvl8pPr marL="3657600" lvl="7" indent="-298450" algn="l" rtl="0">
              <a:lnSpc>
                <a:spcPct val="115000"/>
              </a:lnSpc>
              <a:spcBef>
                <a:spcPts val="1600"/>
              </a:spcBef>
              <a:spcAft>
                <a:spcPts val="0"/>
              </a:spcAft>
              <a:buSzPts val="1100"/>
              <a:buChar char="○"/>
              <a:defRPr/>
            </a:lvl8pPr>
            <a:lvl9pPr marL="4114800" lvl="8" indent="-298450" algn="l" rtl="0">
              <a:lnSpc>
                <a:spcPct val="115000"/>
              </a:lnSpc>
              <a:spcBef>
                <a:spcPts val="1600"/>
              </a:spcBef>
              <a:spcAft>
                <a:spcPts val="1600"/>
              </a:spcAft>
              <a:buSzPts val="1100"/>
              <a:buChar char="■"/>
              <a:defRPr/>
            </a:lvl9pPr>
          </a:lstStyle>
          <a:p>
            <a:endParaRPr/>
          </a:p>
        </p:txBody>
      </p:sp>
      <p:sp>
        <p:nvSpPr>
          <p:cNvPr id="317" name="Google Shape;317;g7dc5bf3377_1_81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318"/>
        <p:cNvGrpSpPr/>
        <p:nvPr/>
      </p:nvGrpSpPr>
      <p:grpSpPr>
        <a:xfrm>
          <a:off x="0" y="0"/>
          <a:ext cx="0" cy="0"/>
          <a:chOff x="0" y="0"/>
          <a:chExt cx="0" cy="0"/>
        </a:xfrm>
      </p:grpSpPr>
      <p:sp>
        <p:nvSpPr>
          <p:cNvPr id="319" name="Google Shape;319;g7dc5bf3377_1_822"/>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0" name="Google Shape;320;g7dc5bf3377_1_822"/>
          <p:cNvGrpSpPr/>
          <p:nvPr/>
        </p:nvGrpSpPr>
        <p:grpSpPr>
          <a:xfrm>
            <a:off x="5959226" y="4119576"/>
            <a:ext cx="2520952" cy="1024165"/>
            <a:chOff x="6917201" y="0"/>
            <a:chExt cx="2227777" cy="863400"/>
          </a:xfrm>
        </p:grpSpPr>
        <p:sp>
          <p:nvSpPr>
            <p:cNvPr id="321" name="Google Shape;321;g7dc5bf3377_1_82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g7dc5bf3377_1_822"/>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7dc5bf3377_1_82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4" name="Google Shape;324;g7dc5bf3377_1_822"/>
          <p:cNvGrpSpPr/>
          <p:nvPr/>
        </p:nvGrpSpPr>
        <p:grpSpPr>
          <a:xfrm>
            <a:off x="199154" y="2"/>
            <a:ext cx="2795414" cy="1083308"/>
            <a:chOff x="6917201" y="0"/>
            <a:chExt cx="2227777" cy="863400"/>
          </a:xfrm>
        </p:grpSpPr>
        <p:sp>
          <p:nvSpPr>
            <p:cNvPr id="325" name="Google Shape;325;g7dc5bf3377_1_82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g7dc5bf3377_1_82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g7dc5bf3377_1_82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8" name="Google Shape;328;g7dc5bf3377_1_822"/>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8600"/>
              <a:buNone/>
              <a:defRPr sz="8600">
                <a:solidFill>
                  <a:schemeClr val="dk2"/>
                </a:solidFill>
              </a:defRPr>
            </a:lvl1pPr>
            <a:lvl2pPr lvl="1" algn="ctr" rtl="0">
              <a:lnSpc>
                <a:spcPct val="100000"/>
              </a:lnSpc>
              <a:spcBef>
                <a:spcPts val="0"/>
              </a:spcBef>
              <a:spcAft>
                <a:spcPts val="0"/>
              </a:spcAft>
              <a:buClr>
                <a:schemeClr val="dk2"/>
              </a:buClr>
              <a:buSzPts val="8600"/>
              <a:buNone/>
              <a:defRPr sz="8600">
                <a:solidFill>
                  <a:schemeClr val="dk2"/>
                </a:solidFill>
              </a:defRPr>
            </a:lvl2pPr>
            <a:lvl3pPr lvl="2" algn="ctr" rtl="0">
              <a:lnSpc>
                <a:spcPct val="100000"/>
              </a:lnSpc>
              <a:spcBef>
                <a:spcPts val="0"/>
              </a:spcBef>
              <a:spcAft>
                <a:spcPts val="0"/>
              </a:spcAft>
              <a:buClr>
                <a:schemeClr val="dk2"/>
              </a:buClr>
              <a:buSzPts val="8600"/>
              <a:buNone/>
              <a:defRPr sz="8600">
                <a:solidFill>
                  <a:schemeClr val="dk2"/>
                </a:solidFill>
              </a:defRPr>
            </a:lvl3pPr>
            <a:lvl4pPr lvl="3" algn="ctr" rtl="0">
              <a:lnSpc>
                <a:spcPct val="100000"/>
              </a:lnSpc>
              <a:spcBef>
                <a:spcPts val="0"/>
              </a:spcBef>
              <a:spcAft>
                <a:spcPts val="0"/>
              </a:spcAft>
              <a:buClr>
                <a:schemeClr val="dk2"/>
              </a:buClr>
              <a:buSzPts val="8600"/>
              <a:buNone/>
              <a:defRPr sz="8600">
                <a:solidFill>
                  <a:schemeClr val="dk2"/>
                </a:solidFill>
              </a:defRPr>
            </a:lvl4pPr>
            <a:lvl5pPr lvl="4" algn="ctr" rtl="0">
              <a:lnSpc>
                <a:spcPct val="100000"/>
              </a:lnSpc>
              <a:spcBef>
                <a:spcPts val="0"/>
              </a:spcBef>
              <a:spcAft>
                <a:spcPts val="0"/>
              </a:spcAft>
              <a:buClr>
                <a:schemeClr val="dk2"/>
              </a:buClr>
              <a:buSzPts val="8600"/>
              <a:buNone/>
              <a:defRPr sz="8600">
                <a:solidFill>
                  <a:schemeClr val="dk2"/>
                </a:solidFill>
              </a:defRPr>
            </a:lvl5pPr>
            <a:lvl6pPr lvl="5" algn="ctr" rtl="0">
              <a:lnSpc>
                <a:spcPct val="100000"/>
              </a:lnSpc>
              <a:spcBef>
                <a:spcPts val="0"/>
              </a:spcBef>
              <a:spcAft>
                <a:spcPts val="0"/>
              </a:spcAft>
              <a:buClr>
                <a:schemeClr val="dk2"/>
              </a:buClr>
              <a:buSzPts val="8600"/>
              <a:buNone/>
              <a:defRPr sz="8600">
                <a:solidFill>
                  <a:schemeClr val="dk2"/>
                </a:solidFill>
              </a:defRPr>
            </a:lvl6pPr>
            <a:lvl7pPr lvl="6" algn="ctr" rtl="0">
              <a:lnSpc>
                <a:spcPct val="100000"/>
              </a:lnSpc>
              <a:spcBef>
                <a:spcPts val="0"/>
              </a:spcBef>
              <a:spcAft>
                <a:spcPts val="0"/>
              </a:spcAft>
              <a:buClr>
                <a:schemeClr val="dk2"/>
              </a:buClr>
              <a:buSzPts val="8600"/>
              <a:buNone/>
              <a:defRPr sz="8600">
                <a:solidFill>
                  <a:schemeClr val="dk2"/>
                </a:solidFill>
              </a:defRPr>
            </a:lvl7pPr>
            <a:lvl8pPr lvl="7" algn="ctr" rtl="0">
              <a:lnSpc>
                <a:spcPct val="100000"/>
              </a:lnSpc>
              <a:spcBef>
                <a:spcPts val="0"/>
              </a:spcBef>
              <a:spcAft>
                <a:spcPts val="0"/>
              </a:spcAft>
              <a:buClr>
                <a:schemeClr val="dk2"/>
              </a:buClr>
              <a:buSzPts val="8600"/>
              <a:buNone/>
              <a:defRPr sz="8600">
                <a:solidFill>
                  <a:schemeClr val="dk2"/>
                </a:solidFill>
              </a:defRPr>
            </a:lvl8pPr>
            <a:lvl9pPr lvl="8" algn="ctr" rtl="0">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329" name="Google Shape;329;g7dc5bf3377_1_822"/>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Autofit/>
          </a:bodyPr>
          <a:lstStyle>
            <a:lvl1pPr marL="457200" lvl="0" indent="-311150" algn="ctr" rtl="0">
              <a:lnSpc>
                <a:spcPct val="115000"/>
              </a:lnSpc>
              <a:spcBef>
                <a:spcPts val="0"/>
              </a:spcBef>
              <a:spcAft>
                <a:spcPts val="0"/>
              </a:spcAft>
              <a:buSzPts val="1300"/>
              <a:buChar char="●"/>
              <a:defRPr/>
            </a:lvl1pPr>
            <a:lvl2pPr marL="914400" lvl="1" indent="-298450" algn="ctr" rtl="0">
              <a:lnSpc>
                <a:spcPct val="115000"/>
              </a:lnSpc>
              <a:spcBef>
                <a:spcPts val="1600"/>
              </a:spcBef>
              <a:spcAft>
                <a:spcPts val="0"/>
              </a:spcAft>
              <a:buSzPts val="1100"/>
              <a:buChar char="○"/>
              <a:defRPr/>
            </a:lvl2pPr>
            <a:lvl3pPr marL="1371600" lvl="2" indent="-298450" algn="ctr" rtl="0">
              <a:lnSpc>
                <a:spcPct val="115000"/>
              </a:lnSpc>
              <a:spcBef>
                <a:spcPts val="1600"/>
              </a:spcBef>
              <a:spcAft>
                <a:spcPts val="0"/>
              </a:spcAft>
              <a:buSzPts val="1100"/>
              <a:buChar char="■"/>
              <a:defRPr/>
            </a:lvl3pPr>
            <a:lvl4pPr marL="1828800" lvl="3" indent="-298450" algn="ctr" rtl="0">
              <a:lnSpc>
                <a:spcPct val="115000"/>
              </a:lnSpc>
              <a:spcBef>
                <a:spcPts val="1600"/>
              </a:spcBef>
              <a:spcAft>
                <a:spcPts val="0"/>
              </a:spcAft>
              <a:buSzPts val="1100"/>
              <a:buChar char="●"/>
              <a:defRPr/>
            </a:lvl4pPr>
            <a:lvl5pPr marL="2286000" lvl="4" indent="-298450" algn="ctr" rtl="0">
              <a:lnSpc>
                <a:spcPct val="115000"/>
              </a:lnSpc>
              <a:spcBef>
                <a:spcPts val="1600"/>
              </a:spcBef>
              <a:spcAft>
                <a:spcPts val="0"/>
              </a:spcAft>
              <a:buSzPts val="1100"/>
              <a:buChar char="○"/>
              <a:defRPr/>
            </a:lvl5pPr>
            <a:lvl6pPr marL="2743200" lvl="5" indent="-298450" algn="ctr" rtl="0">
              <a:lnSpc>
                <a:spcPct val="115000"/>
              </a:lnSpc>
              <a:spcBef>
                <a:spcPts val="1600"/>
              </a:spcBef>
              <a:spcAft>
                <a:spcPts val="0"/>
              </a:spcAft>
              <a:buSzPts val="1100"/>
              <a:buChar char="■"/>
              <a:defRPr/>
            </a:lvl6pPr>
            <a:lvl7pPr marL="3200400" lvl="6" indent="-298450" algn="ctr" rtl="0">
              <a:lnSpc>
                <a:spcPct val="115000"/>
              </a:lnSpc>
              <a:spcBef>
                <a:spcPts val="1600"/>
              </a:spcBef>
              <a:spcAft>
                <a:spcPts val="0"/>
              </a:spcAft>
              <a:buSzPts val="1100"/>
              <a:buChar char="●"/>
              <a:defRPr/>
            </a:lvl7pPr>
            <a:lvl8pPr marL="3657600" lvl="7" indent="-298450" algn="ctr" rtl="0">
              <a:lnSpc>
                <a:spcPct val="115000"/>
              </a:lnSpc>
              <a:spcBef>
                <a:spcPts val="1600"/>
              </a:spcBef>
              <a:spcAft>
                <a:spcPts val="0"/>
              </a:spcAft>
              <a:buSzPts val="1100"/>
              <a:buChar char="○"/>
              <a:defRPr/>
            </a:lvl8pPr>
            <a:lvl9pPr marL="4114800" lvl="8" indent="-298450" algn="ctr" rtl="0">
              <a:lnSpc>
                <a:spcPct val="115000"/>
              </a:lnSpc>
              <a:spcBef>
                <a:spcPts val="1600"/>
              </a:spcBef>
              <a:spcAft>
                <a:spcPts val="1600"/>
              </a:spcAft>
              <a:buSzPts val="1100"/>
              <a:buChar char="■"/>
              <a:defRPr/>
            </a:lvl9pPr>
          </a:lstStyle>
          <a:p>
            <a:endParaRPr/>
          </a:p>
        </p:txBody>
      </p:sp>
      <p:sp>
        <p:nvSpPr>
          <p:cNvPr id="330" name="Google Shape;330;g7dc5bf3377_1_82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1"/>
        <p:cNvGrpSpPr/>
        <p:nvPr/>
      </p:nvGrpSpPr>
      <p:grpSpPr>
        <a:xfrm>
          <a:off x="0" y="0"/>
          <a:ext cx="0" cy="0"/>
          <a:chOff x="0" y="0"/>
          <a:chExt cx="0" cy="0"/>
        </a:xfrm>
      </p:grpSpPr>
      <p:sp>
        <p:nvSpPr>
          <p:cNvPr id="332" name="Google Shape;332;g7dc5bf3377_1_83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50"/>
        <p:cNvGrpSpPr/>
        <p:nvPr/>
      </p:nvGrpSpPr>
      <p:grpSpPr>
        <a:xfrm>
          <a:off x="0" y="0"/>
          <a:ext cx="0" cy="0"/>
          <a:chOff x="0" y="0"/>
          <a:chExt cx="0" cy="0"/>
        </a:xfrm>
      </p:grpSpPr>
      <p:sp>
        <p:nvSpPr>
          <p:cNvPr id="51" name="Google Shape;51;p19"/>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19"/>
          <p:cNvGrpSpPr/>
          <p:nvPr/>
        </p:nvGrpSpPr>
        <p:grpSpPr>
          <a:xfrm>
            <a:off x="5594190" y="3961115"/>
            <a:ext cx="2910144" cy="1182340"/>
            <a:chOff x="6917201" y="0"/>
            <a:chExt cx="2227777" cy="863400"/>
          </a:xfrm>
        </p:grpSpPr>
        <p:sp>
          <p:nvSpPr>
            <p:cNvPr id="53" name="Google Shape;53;p19"/>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9"/>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9"/>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19"/>
          <p:cNvGrpSpPr/>
          <p:nvPr/>
        </p:nvGrpSpPr>
        <p:grpSpPr>
          <a:xfrm>
            <a:off x="199149" y="2"/>
            <a:ext cx="2795413" cy="1083308"/>
            <a:chOff x="6917201" y="0"/>
            <a:chExt cx="2227777" cy="863400"/>
          </a:xfrm>
        </p:grpSpPr>
        <p:sp>
          <p:nvSpPr>
            <p:cNvPr id="57" name="Google Shape;57;p19"/>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9"/>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19"/>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61" name="Google Shape;61;p1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62"/>
        <p:cNvGrpSpPr/>
        <p:nvPr/>
      </p:nvGrpSpPr>
      <p:grpSpPr>
        <a:xfrm>
          <a:off x="0" y="0"/>
          <a:ext cx="0" cy="0"/>
          <a:chOff x="0" y="0"/>
          <a:chExt cx="0" cy="0"/>
        </a:xfrm>
      </p:grpSpPr>
      <p:sp>
        <p:nvSpPr>
          <p:cNvPr id="63" name="Google Shape;63;p2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0"/>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7" name="Google Shape;67;p20"/>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8" name="Google Shape;68;p20"/>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2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70"/>
        <p:cNvGrpSpPr/>
        <p:nvPr/>
      </p:nvGrpSpPr>
      <p:grpSpPr>
        <a:xfrm>
          <a:off x="0" y="0"/>
          <a:ext cx="0" cy="0"/>
          <a:chOff x="0" y="0"/>
          <a:chExt cx="0" cy="0"/>
        </a:xfrm>
      </p:grpSpPr>
      <p:sp>
        <p:nvSpPr>
          <p:cNvPr id="71" name="Google Shape;71;p2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1"/>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5" name="Google Shape;75;p2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6"/>
        <p:cNvGrpSpPr/>
        <p:nvPr/>
      </p:nvGrpSpPr>
      <p:grpSpPr>
        <a:xfrm>
          <a:off x="0" y="0"/>
          <a:ext cx="0" cy="0"/>
          <a:chOff x="0" y="0"/>
          <a:chExt cx="0" cy="0"/>
        </a:xfrm>
      </p:grpSpPr>
      <p:sp>
        <p:nvSpPr>
          <p:cNvPr id="77" name="Google Shape;77;p22"/>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2"/>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1" name="Google Shape;81;p22"/>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2" name="Google Shape;82;p2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83"/>
        <p:cNvGrpSpPr/>
        <p:nvPr/>
      </p:nvGrpSpPr>
      <p:grpSpPr>
        <a:xfrm>
          <a:off x="0" y="0"/>
          <a:ext cx="0" cy="0"/>
          <a:chOff x="0" y="0"/>
          <a:chExt cx="0" cy="0"/>
        </a:xfrm>
      </p:grpSpPr>
      <p:sp>
        <p:nvSpPr>
          <p:cNvPr id="84" name="Google Shape;84;p23"/>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3"/>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 name="Google Shape;86;p23"/>
          <p:cNvGrpSpPr/>
          <p:nvPr/>
        </p:nvGrpSpPr>
        <p:grpSpPr>
          <a:xfrm>
            <a:off x="255991" y="-118"/>
            <a:ext cx="2251347" cy="1043408"/>
            <a:chOff x="3961956" y="4383950"/>
            <a:chExt cx="1160548" cy="548700"/>
          </a:xfrm>
        </p:grpSpPr>
        <p:sp>
          <p:nvSpPr>
            <p:cNvPr id="87" name="Google Shape;87;p23"/>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3"/>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2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23"/>
          <p:cNvGrpSpPr/>
          <p:nvPr/>
        </p:nvGrpSpPr>
        <p:grpSpPr>
          <a:xfrm>
            <a:off x="34934" y="4522125"/>
            <a:ext cx="1593306" cy="617072"/>
            <a:chOff x="6917201" y="0"/>
            <a:chExt cx="2227777" cy="863400"/>
          </a:xfrm>
        </p:grpSpPr>
        <p:sp>
          <p:nvSpPr>
            <p:cNvPr id="92" name="Google Shape;92;p23"/>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3"/>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3"/>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 name="Google Shape;95;p23"/>
          <p:cNvGrpSpPr/>
          <p:nvPr/>
        </p:nvGrpSpPr>
        <p:grpSpPr>
          <a:xfrm>
            <a:off x="5886353" y="1243"/>
            <a:ext cx="3257454" cy="1261514"/>
            <a:chOff x="6917201" y="0"/>
            <a:chExt cx="2227777" cy="863400"/>
          </a:xfrm>
        </p:grpSpPr>
        <p:sp>
          <p:nvSpPr>
            <p:cNvPr id="96" name="Google Shape;96;p23"/>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3"/>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 name="Google Shape;99;p23"/>
          <p:cNvSpPr txBox="1">
            <a:spLocks noGrp="1"/>
          </p:cNvSpPr>
          <p:nvPr>
            <p:ph type="title"/>
          </p:nvPr>
        </p:nvSpPr>
        <p:spPr>
          <a:xfrm>
            <a:off x="1393929" y="1301146"/>
            <a:ext cx="6366900" cy="253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100" name="Google Shape;100;p2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101"/>
        <p:cNvGrpSpPr/>
        <p:nvPr/>
      </p:nvGrpSpPr>
      <p:grpSpPr>
        <a:xfrm>
          <a:off x="0" y="0"/>
          <a:ext cx="0" cy="0"/>
          <a:chOff x="0" y="0"/>
          <a:chExt cx="0" cy="0"/>
        </a:xfrm>
      </p:grpSpPr>
      <p:sp>
        <p:nvSpPr>
          <p:cNvPr id="102" name="Google Shape;102;p2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4"/>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6" name="Google Shape;106;p24"/>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7" name="Google Shape;107;p24"/>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8" name="Google Shape;108;p2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5"/>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g7dc5bf3377_1_407"/>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lvl1pPr marR="0" lvl="0" algn="l" rtl="0">
              <a:lnSpc>
                <a:spcPct val="80000"/>
              </a:lnSpc>
              <a:spcBef>
                <a:spcPts val="0"/>
              </a:spcBef>
              <a:spcAft>
                <a:spcPts val="0"/>
              </a:spcAft>
              <a:buClr>
                <a:srgbClr val="0C0C0C"/>
              </a:buClr>
              <a:buSzPts val="3800"/>
              <a:buFont typeface="Twentieth Century"/>
              <a:buNone/>
              <a:defRPr sz="3800" b="0" i="0" u="none" strike="noStrike" cap="none">
                <a:solidFill>
                  <a:srgbClr val="0C0C0C"/>
                </a:solidFill>
                <a:latin typeface="Twentieth Century"/>
                <a:ea typeface="Twentieth Century"/>
                <a:cs typeface="Twentieth Century"/>
                <a:sym typeface="Twentieth Centur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26" name="Google Shape;126;g7dc5bf3377_1_407"/>
          <p:cNvSpPr txBox="1">
            <a:spLocks noGrp="1"/>
          </p:cNvSpPr>
          <p:nvPr>
            <p:ph type="body" idx="1"/>
          </p:nvPr>
        </p:nvSpPr>
        <p:spPr>
          <a:xfrm>
            <a:off x="768096" y="1714500"/>
            <a:ext cx="7290000" cy="3017400"/>
          </a:xfrm>
          <a:prstGeom prst="rect">
            <a:avLst/>
          </a:prstGeom>
          <a:noFill/>
          <a:ln>
            <a:noFill/>
          </a:ln>
        </p:spPr>
        <p:txBody>
          <a:bodyPr spcFirstLastPara="1" wrap="square" lIns="34275" tIns="34275" rIns="34275" bIns="34275" anchor="t" anchorCtr="0">
            <a:noAutofit/>
          </a:bodyPr>
          <a:lstStyle>
            <a:lvl1pPr marL="457200" marR="0" lvl="0" indent="-336550" algn="l" rtl="0">
              <a:lnSpc>
                <a:spcPct val="90000"/>
              </a:lnSpc>
              <a:spcBef>
                <a:spcPts val="900"/>
              </a:spcBef>
              <a:spcAft>
                <a:spcPts val="0"/>
              </a:spcAft>
              <a:buClr>
                <a:schemeClr val="accent1"/>
              </a:buClr>
              <a:buSzPts val="1700"/>
              <a:buFont typeface="Twentieth Century"/>
              <a:buChar char=" "/>
              <a:defRPr sz="1700" b="0" i="0" u="none" strike="noStrike" cap="none">
                <a:solidFill>
                  <a:schemeClr val="dk1"/>
                </a:solidFill>
                <a:latin typeface="Twentieth Century"/>
                <a:ea typeface="Twentieth Century"/>
                <a:cs typeface="Twentieth Century"/>
                <a:sym typeface="Twentieth Century"/>
              </a:defRPr>
            </a:lvl1pPr>
            <a:lvl2pPr marL="914400" marR="0" lvl="1" indent="-317500" algn="l" rtl="0">
              <a:lnSpc>
                <a:spcPct val="90000"/>
              </a:lnSpc>
              <a:spcBef>
                <a:spcPts val="2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2pPr>
            <a:lvl3pPr marL="1371600" marR="0" lvl="2"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3pPr>
            <a:lvl4pPr marL="1828800" marR="0" lvl="3"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4pPr>
            <a:lvl5pPr marL="2286000" marR="0" lvl="4"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5pPr>
            <a:lvl6pPr marL="2743200" marR="0" lvl="5"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6pPr>
            <a:lvl7pPr marL="3200400" marR="0" lvl="6"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7pPr>
            <a:lvl8pPr marL="3657600" marR="0" lvl="7" indent="-298450" algn="l" rtl="0">
              <a:lnSpc>
                <a:spcPct val="90000"/>
              </a:lnSpc>
              <a:spcBef>
                <a:spcPts val="300"/>
              </a:spcBef>
              <a:spcAft>
                <a:spcPts val="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8pPr>
            <a:lvl9pPr marL="4114800" marR="0" lvl="8" indent="-298450" algn="l" rtl="0">
              <a:lnSpc>
                <a:spcPct val="90000"/>
              </a:lnSpc>
              <a:spcBef>
                <a:spcPts val="300"/>
              </a:spcBef>
              <a:spcAft>
                <a:spcPts val="300"/>
              </a:spcAft>
              <a:buClr>
                <a:schemeClr val="accent1"/>
              </a:buClr>
              <a:buSzPts val="1100"/>
              <a:buFont typeface="Noto Sans Symbols"/>
              <a:buChar char="🢝"/>
              <a:defRPr sz="11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7" name="Google Shape;127;g7dc5bf3377_1_407"/>
          <p:cNvSpPr txBox="1">
            <a:spLocks noGrp="1"/>
          </p:cNvSpPr>
          <p:nvPr>
            <p:ph type="dt" idx="10"/>
          </p:nvPr>
        </p:nvSpPr>
        <p:spPr>
          <a:xfrm>
            <a:off x="768097" y="4853028"/>
            <a:ext cx="1615500" cy="2055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8" name="Google Shape;128;g7dc5bf3377_1_407"/>
          <p:cNvSpPr txBox="1">
            <a:spLocks noGrp="1"/>
          </p:cNvSpPr>
          <p:nvPr>
            <p:ph type="ftr" idx="11"/>
          </p:nvPr>
        </p:nvSpPr>
        <p:spPr>
          <a:xfrm>
            <a:off x="3632199" y="4853028"/>
            <a:ext cx="4426200" cy="2055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rgbClr val="0C0C0C"/>
                </a:solidFill>
                <a:latin typeface="Twentieth Century"/>
                <a:ea typeface="Twentieth Century"/>
                <a:cs typeface="Twentieth Century"/>
                <a:sym typeface="Twentieth Century"/>
              </a:defRPr>
            </a:lvl1pPr>
            <a:lvl2pPr marR="0" lvl="1"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100"/>
              <a:buNone/>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9" name="Google Shape;129;g7dc5bf3377_1_407"/>
          <p:cNvSpPr txBox="1">
            <a:spLocks noGrp="1"/>
          </p:cNvSpPr>
          <p:nvPr>
            <p:ph type="sldNum" idx="12"/>
          </p:nvPr>
        </p:nvSpPr>
        <p:spPr>
          <a:xfrm>
            <a:off x="8128000" y="4853028"/>
            <a:ext cx="730200" cy="205500"/>
          </a:xfrm>
          <a:prstGeom prst="rect">
            <a:avLst/>
          </a:prstGeom>
          <a:noFill/>
          <a:ln>
            <a:noFill/>
          </a:ln>
        </p:spPr>
        <p:txBody>
          <a:bodyPr spcFirstLastPara="1" wrap="square" lIns="68575" tIns="34275" rIns="68575" bIns="34275" anchor="ctr" anchorCtr="0">
            <a:noAutofit/>
          </a:bodyPr>
          <a:lstStyle>
            <a:lvl1pPr marL="0" marR="0" lvl="0"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1pPr>
            <a:lvl2pPr marL="0" marR="0" lvl="1"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2pPr>
            <a:lvl3pPr marL="0" marR="0" lvl="2"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3pPr>
            <a:lvl4pPr marL="0" marR="0" lvl="3"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4pPr>
            <a:lvl5pPr marL="0" marR="0" lvl="4"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5pPr>
            <a:lvl6pPr marL="0" marR="0" lvl="5"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6pPr>
            <a:lvl7pPr marL="0" marR="0" lvl="6"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7pPr>
            <a:lvl8pPr marL="0" marR="0" lvl="7"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8pPr>
            <a:lvl9pPr marL="0" marR="0" lvl="8" indent="0" algn="l" rtl="0">
              <a:spcBef>
                <a:spcPts val="0"/>
              </a:spcBef>
              <a:buNone/>
              <a:defRPr sz="800" b="0" i="0" u="none" strike="noStrike" cap="none">
                <a:solidFill>
                  <a:srgbClr val="0C0C0C"/>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a:t>
            </a:fld>
            <a:endParaRPr/>
          </a:p>
        </p:txBody>
      </p:sp>
      <p:cxnSp>
        <p:nvCxnSpPr>
          <p:cNvPr id="130" name="Google Shape;130;g7dc5bf3377_1_407"/>
          <p:cNvCxnSpPr/>
          <p:nvPr/>
        </p:nvCxnSpPr>
        <p:spPr>
          <a:xfrm rot="10800000">
            <a:off x="571500" y="619743"/>
            <a:ext cx="0" cy="6858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208"/>
        <p:cNvGrpSpPr/>
        <p:nvPr/>
      </p:nvGrpSpPr>
      <p:grpSpPr>
        <a:xfrm>
          <a:off x="0" y="0"/>
          <a:ext cx="0" cy="0"/>
          <a:chOff x="0" y="0"/>
          <a:chExt cx="0" cy="0"/>
        </a:xfrm>
      </p:grpSpPr>
      <p:sp>
        <p:nvSpPr>
          <p:cNvPr id="209" name="Google Shape;209;g7dc5bf3377_1_7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210" name="Google Shape;210;g7dc5bf3377_1_712"/>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160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1600"/>
              </a:spcBef>
              <a:spcAft>
                <a:spcPts val="160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211" name="Google Shape;211;g7dc5bf3377_1_7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
          <p:cNvSpPr txBox="1">
            <a:spLocks noGrp="1"/>
          </p:cNvSpPr>
          <p:nvPr>
            <p:ph type="ctrTitle" idx="4294967295"/>
          </p:nvPr>
        </p:nvSpPr>
        <p:spPr>
          <a:xfrm>
            <a:off x="1858703" y="1822833"/>
            <a:ext cx="5361300" cy="144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lt1"/>
              </a:buClr>
              <a:buSzPts val="2800"/>
              <a:buFont typeface="Nunito"/>
              <a:buNone/>
            </a:pPr>
            <a:r>
              <a:rPr lang="en"/>
              <a:t>Financial Fraud Detection </a:t>
            </a:r>
            <a:endParaRPr sz="2800" b="0" i="0" u="none" strike="noStrike" cap="none">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g7dc5bf3377_1_57"/>
          <p:cNvSpPr txBox="1">
            <a:spLocks noGrp="1"/>
          </p:cNvSpPr>
          <p:nvPr>
            <p:ph type="title"/>
          </p:nvPr>
        </p:nvSpPr>
        <p:spPr>
          <a:xfrm>
            <a:off x="736550" y="1300650"/>
            <a:ext cx="3697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Non Fraud (opening balance)</a:t>
            </a:r>
            <a:endParaRPr sz="1800"/>
          </a:p>
        </p:txBody>
      </p:sp>
      <p:sp>
        <p:nvSpPr>
          <p:cNvPr id="394" name="Google Shape;394;g7dc5bf3377_1_57"/>
          <p:cNvSpPr txBox="1">
            <a:spLocks noGrp="1"/>
          </p:cNvSpPr>
          <p:nvPr>
            <p:ph type="title"/>
          </p:nvPr>
        </p:nvSpPr>
        <p:spPr>
          <a:xfrm>
            <a:off x="5049013" y="1300650"/>
            <a:ext cx="35418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sz="1800"/>
              <a:t>Fraud (opening balance)</a:t>
            </a:r>
            <a:endParaRPr sz="1800"/>
          </a:p>
          <a:p>
            <a:pPr marL="0" lvl="0" indent="0" algn="l" rtl="0">
              <a:lnSpc>
                <a:spcPct val="100000"/>
              </a:lnSpc>
              <a:spcBef>
                <a:spcPts val="0"/>
              </a:spcBef>
              <a:spcAft>
                <a:spcPts val="0"/>
              </a:spcAft>
              <a:buSzPts val="3000"/>
              <a:buNone/>
            </a:pPr>
            <a:endParaRPr sz="1800"/>
          </a:p>
        </p:txBody>
      </p:sp>
      <p:sp>
        <p:nvSpPr>
          <p:cNvPr id="395" name="Google Shape;395;g7dc5bf3377_1_57"/>
          <p:cNvSpPr txBox="1">
            <a:spLocks noGrp="1"/>
          </p:cNvSpPr>
          <p:nvPr>
            <p:ph type="title"/>
          </p:nvPr>
        </p:nvSpPr>
        <p:spPr>
          <a:xfrm>
            <a:off x="1789425" y="547075"/>
            <a:ext cx="5868000" cy="64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b="1" u="sng"/>
              <a:t>Distribution of opening balance amount</a:t>
            </a:r>
            <a:endParaRPr sz="2400" b="1" u="sng"/>
          </a:p>
        </p:txBody>
      </p:sp>
      <p:pic>
        <p:nvPicPr>
          <p:cNvPr id="396" name="Google Shape;396;g7dc5bf3377_1_57"/>
          <p:cNvPicPr preferRelativeResize="0"/>
          <p:nvPr/>
        </p:nvPicPr>
        <p:blipFill>
          <a:blip r:embed="rId3">
            <a:alphaModFix/>
          </a:blip>
          <a:stretch>
            <a:fillRect/>
          </a:stretch>
        </p:blipFill>
        <p:spPr>
          <a:xfrm>
            <a:off x="225700" y="1760800"/>
            <a:ext cx="4244824" cy="2254554"/>
          </a:xfrm>
          <a:prstGeom prst="rect">
            <a:avLst/>
          </a:prstGeom>
          <a:noFill/>
          <a:ln>
            <a:noFill/>
          </a:ln>
        </p:spPr>
      </p:pic>
      <p:pic>
        <p:nvPicPr>
          <p:cNvPr id="397" name="Google Shape;397;g7dc5bf3377_1_57"/>
          <p:cNvPicPr preferRelativeResize="0"/>
          <p:nvPr/>
        </p:nvPicPr>
        <p:blipFill>
          <a:blip r:embed="rId4">
            <a:alphaModFix/>
          </a:blip>
          <a:stretch>
            <a:fillRect/>
          </a:stretch>
        </p:blipFill>
        <p:spPr>
          <a:xfrm>
            <a:off x="4555191" y="1772600"/>
            <a:ext cx="4387135" cy="224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7dc5bf3377_1_837"/>
          <p:cNvSpPr txBox="1">
            <a:spLocks noGrp="1"/>
          </p:cNvSpPr>
          <p:nvPr>
            <p:ph type="title"/>
          </p:nvPr>
        </p:nvSpPr>
        <p:spPr>
          <a:xfrm>
            <a:off x="894500" y="1080675"/>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Non Fraud (amount)</a:t>
            </a:r>
            <a:endParaRPr sz="1800"/>
          </a:p>
        </p:txBody>
      </p:sp>
      <p:pic>
        <p:nvPicPr>
          <p:cNvPr id="403" name="Google Shape;403;g7dc5bf3377_1_837"/>
          <p:cNvPicPr preferRelativeResize="0"/>
          <p:nvPr/>
        </p:nvPicPr>
        <p:blipFill>
          <a:blip r:embed="rId3">
            <a:alphaModFix/>
          </a:blip>
          <a:stretch>
            <a:fillRect/>
          </a:stretch>
        </p:blipFill>
        <p:spPr>
          <a:xfrm>
            <a:off x="211043" y="1621600"/>
            <a:ext cx="4215782" cy="2543850"/>
          </a:xfrm>
          <a:prstGeom prst="rect">
            <a:avLst/>
          </a:prstGeom>
          <a:noFill/>
          <a:ln>
            <a:noFill/>
          </a:ln>
        </p:spPr>
      </p:pic>
      <p:pic>
        <p:nvPicPr>
          <p:cNvPr id="404" name="Google Shape;404;g7dc5bf3377_1_837"/>
          <p:cNvPicPr preferRelativeResize="0"/>
          <p:nvPr/>
        </p:nvPicPr>
        <p:blipFill rotWithShape="1">
          <a:blip r:embed="rId4">
            <a:alphaModFix/>
          </a:blip>
          <a:srcRect l="3400" r="-3399"/>
          <a:stretch/>
        </p:blipFill>
        <p:spPr>
          <a:xfrm>
            <a:off x="4572000" y="1553923"/>
            <a:ext cx="4340075" cy="2624402"/>
          </a:xfrm>
          <a:prstGeom prst="rect">
            <a:avLst/>
          </a:prstGeom>
          <a:noFill/>
          <a:ln>
            <a:noFill/>
          </a:ln>
        </p:spPr>
      </p:pic>
      <p:sp>
        <p:nvSpPr>
          <p:cNvPr id="405" name="Google Shape;405;g7dc5bf3377_1_837"/>
          <p:cNvSpPr txBox="1">
            <a:spLocks noGrp="1"/>
          </p:cNvSpPr>
          <p:nvPr>
            <p:ph type="title"/>
          </p:nvPr>
        </p:nvSpPr>
        <p:spPr>
          <a:xfrm>
            <a:off x="5069375" y="1089200"/>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Fraud (amount)</a:t>
            </a:r>
            <a:endParaRPr sz="1800"/>
          </a:p>
        </p:txBody>
      </p:sp>
      <p:sp>
        <p:nvSpPr>
          <p:cNvPr id="406" name="Google Shape;406;g7dc5bf3377_1_837"/>
          <p:cNvSpPr txBox="1">
            <a:spLocks noGrp="1"/>
          </p:cNvSpPr>
          <p:nvPr>
            <p:ph type="title"/>
          </p:nvPr>
        </p:nvSpPr>
        <p:spPr>
          <a:xfrm>
            <a:off x="1941825" y="394675"/>
            <a:ext cx="5868000" cy="64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b="1" u="sng"/>
              <a:t>Distribution of amount column</a:t>
            </a:r>
            <a:endParaRPr sz="2400" b="1" u="sn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7dc5bf3377_1_38"/>
          <p:cNvSpPr txBox="1">
            <a:spLocks noGrp="1"/>
          </p:cNvSpPr>
          <p:nvPr>
            <p:ph type="title"/>
          </p:nvPr>
        </p:nvSpPr>
        <p:spPr>
          <a:xfrm>
            <a:off x="1195975" y="939375"/>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Non Fraud (hour)</a:t>
            </a:r>
            <a:endParaRPr sz="1800"/>
          </a:p>
        </p:txBody>
      </p:sp>
      <p:pic>
        <p:nvPicPr>
          <p:cNvPr id="412" name="Google Shape;412;g7dc5bf3377_1_38"/>
          <p:cNvPicPr preferRelativeResize="0"/>
          <p:nvPr/>
        </p:nvPicPr>
        <p:blipFill>
          <a:blip r:embed="rId3">
            <a:alphaModFix/>
          </a:blip>
          <a:stretch>
            <a:fillRect/>
          </a:stretch>
        </p:blipFill>
        <p:spPr>
          <a:xfrm>
            <a:off x="238975" y="1424125"/>
            <a:ext cx="4495800" cy="2762250"/>
          </a:xfrm>
          <a:prstGeom prst="rect">
            <a:avLst/>
          </a:prstGeom>
          <a:noFill/>
          <a:ln>
            <a:noFill/>
          </a:ln>
        </p:spPr>
      </p:pic>
      <p:pic>
        <p:nvPicPr>
          <p:cNvPr id="413" name="Google Shape;413;g7dc5bf3377_1_38"/>
          <p:cNvPicPr preferRelativeResize="0"/>
          <p:nvPr/>
        </p:nvPicPr>
        <p:blipFill>
          <a:blip r:embed="rId4">
            <a:alphaModFix/>
          </a:blip>
          <a:stretch>
            <a:fillRect/>
          </a:stretch>
        </p:blipFill>
        <p:spPr>
          <a:xfrm>
            <a:off x="4650025" y="1424125"/>
            <a:ext cx="4284289" cy="2762250"/>
          </a:xfrm>
          <a:prstGeom prst="rect">
            <a:avLst/>
          </a:prstGeom>
          <a:noFill/>
          <a:ln>
            <a:noFill/>
          </a:ln>
        </p:spPr>
      </p:pic>
      <p:sp>
        <p:nvSpPr>
          <p:cNvPr id="414" name="Google Shape;414;g7dc5bf3377_1_38"/>
          <p:cNvSpPr txBox="1">
            <a:spLocks noGrp="1"/>
          </p:cNvSpPr>
          <p:nvPr>
            <p:ph type="title"/>
          </p:nvPr>
        </p:nvSpPr>
        <p:spPr>
          <a:xfrm>
            <a:off x="5549850" y="929125"/>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Fraud (hour)</a:t>
            </a:r>
            <a:endParaRPr sz="1800"/>
          </a:p>
        </p:txBody>
      </p:sp>
      <p:sp>
        <p:nvSpPr>
          <p:cNvPr id="415" name="Google Shape;415;g7dc5bf3377_1_38"/>
          <p:cNvSpPr txBox="1">
            <a:spLocks noGrp="1"/>
          </p:cNvSpPr>
          <p:nvPr>
            <p:ph type="title"/>
          </p:nvPr>
        </p:nvSpPr>
        <p:spPr>
          <a:xfrm>
            <a:off x="2246625" y="394675"/>
            <a:ext cx="5868000" cy="64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b="1" u="sng"/>
              <a:t>Distribution of hour column</a:t>
            </a:r>
            <a:endParaRPr sz="2400" b="1" u="sn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7dc5bf3377_1_48"/>
          <p:cNvSpPr txBox="1">
            <a:spLocks noGrp="1"/>
          </p:cNvSpPr>
          <p:nvPr>
            <p:ph type="title"/>
          </p:nvPr>
        </p:nvSpPr>
        <p:spPr>
          <a:xfrm>
            <a:off x="439825" y="455575"/>
            <a:ext cx="8243400" cy="730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sz="2000"/>
              <a:t>Classification of Fraud vs Non Fraud Median transfer amount w.r.t. Hour of the day</a:t>
            </a:r>
            <a:endParaRPr sz="2000"/>
          </a:p>
        </p:txBody>
      </p:sp>
      <p:pic>
        <p:nvPicPr>
          <p:cNvPr id="421" name="Google Shape;421;g7dc5bf3377_1_48"/>
          <p:cNvPicPr preferRelativeResize="0"/>
          <p:nvPr/>
        </p:nvPicPr>
        <p:blipFill>
          <a:blip r:embed="rId3">
            <a:alphaModFix/>
          </a:blip>
          <a:stretch>
            <a:fillRect/>
          </a:stretch>
        </p:blipFill>
        <p:spPr>
          <a:xfrm>
            <a:off x="1035552" y="1186075"/>
            <a:ext cx="7320573" cy="3645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7dc5bf3377_1_27"/>
          <p:cNvSpPr txBox="1">
            <a:spLocks noGrp="1"/>
          </p:cNvSpPr>
          <p:nvPr>
            <p:ph type="title"/>
          </p:nvPr>
        </p:nvSpPr>
        <p:spPr>
          <a:xfrm>
            <a:off x="2399025" y="318475"/>
            <a:ext cx="5868000" cy="642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400" b="1" u="sng"/>
              <a:t>Correlation between features</a:t>
            </a:r>
            <a:endParaRPr sz="2400" b="1" u="sng"/>
          </a:p>
        </p:txBody>
      </p:sp>
      <p:pic>
        <p:nvPicPr>
          <p:cNvPr id="427" name="Google Shape;427;g7dc5bf3377_1_27"/>
          <p:cNvPicPr preferRelativeResize="0"/>
          <p:nvPr/>
        </p:nvPicPr>
        <p:blipFill>
          <a:blip r:embed="rId3">
            <a:alphaModFix/>
          </a:blip>
          <a:stretch>
            <a:fillRect/>
          </a:stretch>
        </p:blipFill>
        <p:spPr>
          <a:xfrm>
            <a:off x="226925" y="1310250"/>
            <a:ext cx="4419601" cy="2710550"/>
          </a:xfrm>
          <a:prstGeom prst="rect">
            <a:avLst/>
          </a:prstGeom>
          <a:noFill/>
          <a:ln>
            <a:noFill/>
          </a:ln>
        </p:spPr>
      </p:pic>
      <p:pic>
        <p:nvPicPr>
          <p:cNvPr id="428" name="Google Shape;428;g7dc5bf3377_1_27"/>
          <p:cNvPicPr preferRelativeResize="0"/>
          <p:nvPr/>
        </p:nvPicPr>
        <p:blipFill>
          <a:blip r:embed="rId4">
            <a:alphaModFix/>
          </a:blip>
          <a:stretch>
            <a:fillRect/>
          </a:stretch>
        </p:blipFill>
        <p:spPr>
          <a:xfrm>
            <a:off x="4646525" y="1310250"/>
            <a:ext cx="4268876" cy="2565799"/>
          </a:xfrm>
          <a:prstGeom prst="rect">
            <a:avLst/>
          </a:prstGeom>
          <a:noFill/>
          <a:ln>
            <a:noFill/>
          </a:ln>
        </p:spPr>
      </p:pic>
      <p:sp>
        <p:nvSpPr>
          <p:cNvPr id="429" name="Google Shape;429;g7dc5bf3377_1_27"/>
          <p:cNvSpPr txBox="1">
            <a:spLocks noGrp="1"/>
          </p:cNvSpPr>
          <p:nvPr>
            <p:ph type="title"/>
          </p:nvPr>
        </p:nvSpPr>
        <p:spPr>
          <a:xfrm>
            <a:off x="894500" y="928275"/>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Non Fraud</a:t>
            </a:r>
            <a:endParaRPr sz="1800"/>
          </a:p>
        </p:txBody>
      </p:sp>
      <p:sp>
        <p:nvSpPr>
          <p:cNvPr id="430" name="Google Shape;430;g7dc5bf3377_1_27"/>
          <p:cNvSpPr txBox="1">
            <a:spLocks noGrp="1"/>
          </p:cNvSpPr>
          <p:nvPr>
            <p:ph type="title"/>
          </p:nvPr>
        </p:nvSpPr>
        <p:spPr>
          <a:xfrm>
            <a:off x="5297975" y="860600"/>
            <a:ext cx="25818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1800"/>
              <a:t>Fraud</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7dc5bf3377_1_6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Exploratory data analysis</a:t>
            </a:r>
            <a:endParaRPr/>
          </a:p>
        </p:txBody>
      </p:sp>
      <p:sp>
        <p:nvSpPr>
          <p:cNvPr id="436" name="Google Shape;436;g7dc5bf3377_1_66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Arial"/>
              <a:buChar char="•"/>
            </a:pPr>
            <a:r>
              <a:rPr lang="en" sz="2100"/>
              <a:t> isFlaggedFraud column seems to be ambiguous/unclear</a:t>
            </a:r>
            <a:endParaRPr/>
          </a:p>
          <a:p>
            <a:pPr marL="457200" lvl="0" indent="-311150" algn="l" rtl="0">
              <a:lnSpc>
                <a:spcPct val="115000"/>
              </a:lnSpc>
              <a:spcBef>
                <a:spcPts val="0"/>
              </a:spcBef>
              <a:spcAft>
                <a:spcPts val="0"/>
              </a:spcAft>
              <a:buSzPts val="1300"/>
              <a:buFont typeface="Arial"/>
              <a:buChar char="•"/>
            </a:pPr>
            <a:r>
              <a:rPr lang="en" sz="2100"/>
              <a:t> Minimum Transaction amount which is flagged as fraud is 353874.22</a:t>
            </a:r>
            <a:endParaRPr/>
          </a:p>
          <a:p>
            <a:pPr marL="457200" lvl="0" indent="-311150" algn="l" rtl="0">
              <a:lnSpc>
                <a:spcPct val="115000"/>
              </a:lnSpc>
              <a:spcBef>
                <a:spcPts val="0"/>
              </a:spcBef>
              <a:spcAft>
                <a:spcPts val="0"/>
              </a:spcAft>
              <a:buSzPts val="1300"/>
              <a:buFont typeface="Arial"/>
              <a:buChar char="•"/>
            </a:pPr>
            <a:r>
              <a:rPr lang="en" sz="2100"/>
              <a:t> Maximum Transaction amount which is not flagged as fraud is 92445516.64</a:t>
            </a:r>
            <a:endParaRPr/>
          </a:p>
          <a:p>
            <a:pPr marL="457200" lvl="0" indent="-311150" algn="l" rtl="0">
              <a:lnSpc>
                <a:spcPct val="115000"/>
              </a:lnSpc>
              <a:spcBef>
                <a:spcPts val="0"/>
              </a:spcBef>
              <a:spcAft>
                <a:spcPts val="0"/>
              </a:spcAft>
              <a:buSzPts val="1300"/>
              <a:buFont typeface="Arial"/>
              <a:buChar char="•"/>
            </a:pPr>
            <a:r>
              <a:rPr lang="en" sz="2100"/>
              <a:t> The definition of “isFlaggedFraud” column doesn’t hold true for majority of transaction.</a:t>
            </a:r>
            <a:endParaRPr/>
          </a:p>
          <a:p>
            <a:pPr marL="457200" lvl="0" indent="-311150" algn="l" rtl="0">
              <a:lnSpc>
                <a:spcPct val="115000"/>
              </a:lnSpc>
              <a:spcBef>
                <a:spcPts val="0"/>
              </a:spcBef>
              <a:spcAft>
                <a:spcPts val="0"/>
              </a:spcAft>
              <a:buSzPts val="1300"/>
              <a:buFont typeface="Arial"/>
              <a:buChar char="•"/>
            </a:pPr>
            <a:r>
              <a:rPr lang="en" sz="2100"/>
              <a:t> That makes that feature insignificant.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7dc5bf3377_1_67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Feature Engineering </a:t>
            </a:r>
            <a:endParaRPr/>
          </a:p>
        </p:txBody>
      </p:sp>
      <p:sp>
        <p:nvSpPr>
          <p:cNvPr id="442" name="Google Shape;442;g7dc5bf3377_1_67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sz="2000" b="1"/>
              <a:t>Error Amount at Origin = New Balance at Origin + Amount – Old Balanace Origin</a:t>
            </a:r>
            <a:endParaRPr/>
          </a:p>
          <a:p>
            <a:pPr marL="457200" lvl="0" indent="-311150" algn="l" rtl="0">
              <a:lnSpc>
                <a:spcPct val="115000"/>
              </a:lnSpc>
              <a:spcBef>
                <a:spcPts val="0"/>
              </a:spcBef>
              <a:spcAft>
                <a:spcPts val="0"/>
              </a:spcAft>
              <a:buSzPts val="1300"/>
              <a:buChar char="●"/>
            </a:pPr>
            <a:r>
              <a:rPr lang="en" sz="2000" b="1"/>
              <a:t>Error Amount at Destination = Old Balance Origin + Amount – New Balance Destination</a:t>
            </a:r>
            <a:endParaRPr sz="2000" b="1"/>
          </a:p>
          <a:p>
            <a:pPr marL="457200" lvl="0" indent="-311150" algn="l" rtl="0">
              <a:lnSpc>
                <a:spcPct val="115000"/>
              </a:lnSpc>
              <a:spcBef>
                <a:spcPts val="0"/>
              </a:spcBef>
              <a:spcAft>
                <a:spcPts val="0"/>
              </a:spcAft>
              <a:buSzPts val="1300"/>
              <a:buChar char="●"/>
            </a:pPr>
            <a:r>
              <a:rPr lang="en" sz="2000" b="1"/>
              <a:t>These two can also be added features.</a:t>
            </a:r>
            <a:endParaRPr sz="2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7dc5bf3377_1_67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Feature Engineering </a:t>
            </a:r>
            <a:endParaRPr/>
          </a:p>
        </p:txBody>
      </p:sp>
      <p:sp>
        <p:nvSpPr>
          <p:cNvPr id="448" name="Google Shape;448;g7dc5bf3377_1_672"/>
          <p:cNvSpPr txBox="1">
            <a:spLocks noGrp="1"/>
          </p:cNvSpPr>
          <p:nvPr>
            <p:ph type="body" idx="1"/>
          </p:nvPr>
        </p:nvSpPr>
        <p:spPr>
          <a:xfrm>
            <a:off x="523982" y="1017725"/>
            <a:ext cx="7534200" cy="371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75" b="1"/>
              <a:t>Feature Engineering to find out customer spending patterns columns </a:t>
            </a:r>
            <a:endParaRPr/>
          </a:p>
          <a:p>
            <a:pPr marL="457200" lvl="0" indent="-311150" algn="l" rtl="0">
              <a:lnSpc>
                <a:spcPct val="115000"/>
              </a:lnSpc>
              <a:spcBef>
                <a:spcPts val="0"/>
              </a:spcBef>
              <a:spcAft>
                <a:spcPts val="0"/>
              </a:spcAft>
              <a:buSzPts val="1300"/>
              <a:buFont typeface="Arial"/>
              <a:buChar char="•"/>
            </a:pPr>
            <a:r>
              <a:rPr lang="en" sz="1875"/>
              <a:t> median_amt_debit: median of amount deducted from each Origin account.</a:t>
            </a:r>
            <a:endParaRPr/>
          </a:p>
          <a:p>
            <a:pPr marL="457200" lvl="0" indent="-311150" algn="l" rtl="0">
              <a:lnSpc>
                <a:spcPct val="115000"/>
              </a:lnSpc>
              <a:spcBef>
                <a:spcPts val="0"/>
              </a:spcBef>
              <a:spcAft>
                <a:spcPts val="0"/>
              </a:spcAft>
              <a:buSzPts val="1300"/>
              <a:buFont typeface="Arial"/>
              <a:buChar char="•"/>
            </a:pPr>
            <a:r>
              <a:rPr lang="en" sz="1875"/>
              <a:t> mean_amt_debit: average amount deducted from Origin Accounts.</a:t>
            </a:r>
            <a:endParaRPr/>
          </a:p>
          <a:p>
            <a:pPr marL="457200" lvl="0" indent="-311150" algn="l" rtl="0">
              <a:lnSpc>
                <a:spcPct val="115000"/>
              </a:lnSpc>
              <a:spcBef>
                <a:spcPts val="0"/>
              </a:spcBef>
              <a:spcAft>
                <a:spcPts val="0"/>
              </a:spcAft>
              <a:buSzPts val="1300"/>
              <a:buFont typeface="Arial"/>
              <a:buChar char="•"/>
            </a:pPr>
            <a:r>
              <a:rPr lang="en" sz="1875"/>
              <a:t> median_amt_received: median of amount received in Destination Accounts.</a:t>
            </a:r>
            <a:endParaRPr sz="1875"/>
          </a:p>
          <a:p>
            <a:pPr marL="457200" lvl="0" indent="-311150" algn="l" rtl="0">
              <a:lnSpc>
                <a:spcPct val="115000"/>
              </a:lnSpc>
              <a:spcBef>
                <a:spcPts val="0"/>
              </a:spcBef>
              <a:spcAft>
                <a:spcPts val="0"/>
              </a:spcAft>
              <a:buSzPts val="1300"/>
              <a:buFont typeface="Arial"/>
              <a:buChar char="•"/>
            </a:pPr>
            <a:r>
              <a:rPr lang="en" sz="1875"/>
              <a:t> mean_amt_received: average of amount received in Destination Accounts.</a:t>
            </a:r>
            <a:endParaRPr/>
          </a:p>
          <a:p>
            <a:pPr marL="457200" lvl="0" indent="-311150" algn="l" rtl="0">
              <a:lnSpc>
                <a:spcPct val="115000"/>
              </a:lnSpc>
              <a:spcBef>
                <a:spcPts val="0"/>
              </a:spcBef>
              <a:spcAft>
                <a:spcPts val="0"/>
              </a:spcAft>
              <a:buSzPts val="1300"/>
              <a:buFont typeface="Arial"/>
              <a:buChar char="•"/>
            </a:pPr>
            <a:r>
              <a:rPr lang="en" sz="1875"/>
              <a:t> No_of_transactions: Number of Transactions initiated by the Origin Account.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7dc5bf3377_1_167"/>
          <p:cNvSpPr txBox="1">
            <a:spLocks noGrp="1"/>
          </p:cNvSpPr>
          <p:nvPr>
            <p:ph type="title"/>
          </p:nvPr>
        </p:nvSpPr>
        <p:spPr>
          <a:xfrm>
            <a:off x="768096" y="438912"/>
            <a:ext cx="7290000" cy="740192"/>
          </a:xfrm>
          <a:prstGeom prst="rect">
            <a:avLst/>
          </a:prstGeom>
          <a:noFill/>
          <a:ln>
            <a:noFill/>
          </a:ln>
        </p:spPr>
        <p:txBody>
          <a:bodyPr spcFirstLastPara="1" wrap="square" lIns="68575" tIns="34275" rIns="68575" bIns="34275" anchor="ctr" anchorCtr="0">
            <a:noAutofit/>
          </a:bodyPr>
          <a:lstStyle/>
          <a:p>
            <a:pPr marL="0" lvl="0" indent="0" algn="l" rtl="0">
              <a:lnSpc>
                <a:spcPct val="80000"/>
              </a:lnSpc>
              <a:spcBef>
                <a:spcPts val="0"/>
              </a:spcBef>
              <a:spcAft>
                <a:spcPts val="0"/>
              </a:spcAft>
              <a:buClr>
                <a:srgbClr val="0C0C0C"/>
              </a:buClr>
              <a:buSzPts val="3800"/>
              <a:buFont typeface="Twentieth Century"/>
              <a:buNone/>
            </a:pPr>
            <a:r>
              <a:rPr lang="en" dirty="0"/>
              <a:t>OPTIONS OF MACHINE LEARNING ALGORITHMS</a:t>
            </a:r>
            <a:endParaRPr dirty="0"/>
          </a:p>
        </p:txBody>
      </p:sp>
      <p:sp>
        <p:nvSpPr>
          <p:cNvPr id="454" name="Google Shape;454;g7dc5bf3377_1_167"/>
          <p:cNvSpPr txBox="1">
            <a:spLocks noGrp="1"/>
          </p:cNvSpPr>
          <p:nvPr>
            <p:ph type="body" idx="1"/>
          </p:nvPr>
        </p:nvSpPr>
        <p:spPr>
          <a:xfrm>
            <a:off x="768096" y="1714500"/>
            <a:ext cx="7290000" cy="3017400"/>
          </a:xfrm>
          <a:prstGeom prst="rect">
            <a:avLst/>
          </a:prstGeom>
          <a:noFill/>
          <a:ln>
            <a:noFill/>
          </a:ln>
        </p:spPr>
        <p:txBody>
          <a:bodyPr spcFirstLastPara="1" wrap="square" lIns="34275" tIns="34275" rIns="34275" bIns="34275" anchor="t" anchorCtr="0">
            <a:noAutofit/>
          </a:bodyPr>
          <a:lstStyle/>
          <a:p>
            <a:pPr marL="63500" lvl="0" indent="-107950" algn="l" rtl="0">
              <a:lnSpc>
                <a:spcPct val="90000"/>
              </a:lnSpc>
              <a:spcBef>
                <a:spcPts val="0"/>
              </a:spcBef>
              <a:spcAft>
                <a:spcPts val="0"/>
              </a:spcAft>
              <a:buSzPts val="1700"/>
              <a:buFont typeface="Noto Sans Symbols"/>
              <a:buChar char="❑"/>
            </a:pPr>
            <a:r>
              <a:rPr lang="en"/>
              <a:t> K-Nearest Neighbour Classifier</a:t>
            </a:r>
            <a:endParaRPr/>
          </a:p>
          <a:p>
            <a:pPr marL="63500" lvl="0" indent="-107950" algn="l" rtl="0">
              <a:lnSpc>
                <a:spcPct val="90000"/>
              </a:lnSpc>
              <a:spcBef>
                <a:spcPts val="1100"/>
              </a:spcBef>
              <a:spcAft>
                <a:spcPts val="0"/>
              </a:spcAft>
              <a:buSzPts val="1700"/>
              <a:buFont typeface="Noto Sans Symbols"/>
              <a:buChar char="❑"/>
            </a:pPr>
            <a:r>
              <a:rPr lang="en"/>
              <a:t> Logistic Regression</a:t>
            </a:r>
            <a:endParaRPr/>
          </a:p>
          <a:p>
            <a:pPr marL="63500" lvl="0" indent="-107950" algn="l" rtl="0">
              <a:lnSpc>
                <a:spcPct val="90000"/>
              </a:lnSpc>
              <a:spcBef>
                <a:spcPts val="1100"/>
              </a:spcBef>
              <a:spcAft>
                <a:spcPts val="0"/>
              </a:spcAft>
              <a:buSzPts val="1700"/>
              <a:buFont typeface="Noto Sans Symbols"/>
              <a:buChar char="❑"/>
            </a:pPr>
            <a:r>
              <a:rPr lang="en"/>
              <a:t> Decision Tree Classifier </a:t>
            </a:r>
            <a:endParaRPr/>
          </a:p>
          <a:p>
            <a:pPr marL="0" lvl="0" indent="0" algn="l" rtl="0">
              <a:lnSpc>
                <a:spcPct val="90000"/>
              </a:lnSpc>
              <a:spcBef>
                <a:spcPts val="1100"/>
              </a:spcBef>
              <a:spcAft>
                <a:spcPts val="0"/>
              </a:spcAft>
              <a:buSzPts val="1700"/>
              <a:buNone/>
            </a:pPr>
            <a:endParaRPr/>
          </a:p>
          <a:p>
            <a:pPr marL="63500" lvl="0" indent="-107950" algn="l" rtl="0">
              <a:lnSpc>
                <a:spcPct val="90000"/>
              </a:lnSpc>
              <a:spcBef>
                <a:spcPts val="1100"/>
              </a:spcBef>
              <a:spcAft>
                <a:spcPts val="0"/>
              </a:spcAft>
              <a:buSzPts val="1700"/>
              <a:buFont typeface="Noto Sans Symbols"/>
              <a:buChar char="❑"/>
            </a:pPr>
            <a:r>
              <a:rPr lang="en"/>
              <a:t> Random Forest Classifier </a:t>
            </a:r>
            <a:endParaRPr/>
          </a:p>
          <a:p>
            <a:pPr marL="63500" lvl="0" indent="-107950" algn="l" rtl="0">
              <a:lnSpc>
                <a:spcPct val="90000"/>
              </a:lnSpc>
              <a:spcBef>
                <a:spcPts val="1100"/>
              </a:spcBef>
              <a:spcAft>
                <a:spcPts val="0"/>
              </a:spcAft>
              <a:buSzPts val="1700"/>
              <a:buFont typeface="Noto Sans Symbols"/>
              <a:buChar char="❑"/>
            </a:pPr>
            <a:r>
              <a:rPr lang="en"/>
              <a:t> AdaBoost Classifier</a:t>
            </a:r>
            <a:endParaRPr/>
          </a:p>
          <a:p>
            <a:pPr marL="63500" lvl="0" indent="-107950" algn="l" rtl="0">
              <a:lnSpc>
                <a:spcPct val="90000"/>
              </a:lnSpc>
              <a:spcBef>
                <a:spcPts val="1100"/>
              </a:spcBef>
              <a:spcAft>
                <a:spcPts val="0"/>
              </a:spcAft>
              <a:buSzPts val="1700"/>
              <a:buFont typeface="Noto Sans Symbols"/>
              <a:buChar char="❑"/>
            </a:pPr>
            <a:r>
              <a:rPr lang="en"/>
              <a:t> GradientBoosting Classifier </a:t>
            </a:r>
            <a:endParaRPr/>
          </a:p>
          <a:p>
            <a:pPr marL="63500" lvl="0" indent="-107950" algn="l" rtl="0">
              <a:lnSpc>
                <a:spcPct val="90000"/>
              </a:lnSpc>
              <a:spcBef>
                <a:spcPts val="1100"/>
              </a:spcBef>
              <a:spcAft>
                <a:spcPts val="0"/>
              </a:spcAft>
              <a:buSzPts val="1700"/>
              <a:buFont typeface="Noto Sans Symbols"/>
              <a:buChar char="❑"/>
            </a:pPr>
            <a:r>
              <a:rPr lang="en"/>
              <a:t> XGBoost Classifier</a:t>
            </a:r>
            <a:endParaRPr/>
          </a:p>
        </p:txBody>
      </p:sp>
      <p:pic>
        <p:nvPicPr>
          <p:cNvPr id="455" name="Google Shape;455;g7dc5bf3377_1_167"/>
          <p:cNvPicPr preferRelativeResize="0"/>
          <p:nvPr/>
        </p:nvPicPr>
        <p:blipFill rotWithShape="1">
          <a:blip r:embed="rId3">
            <a:alphaModFix/>
          </a:blip>
          <a:srcRect/>
          <a:stretch/>
        </p:blipFill>
        <p:spPr>
          <a:xfrm>
            <a:off x="4081982" y="1676456"/>
            <a:ext cx="343804" cy="341628"/>
          </a:xfrm>
          <a:prstGeom prst="rect">
            <a:avLst/>
          </a:prstGeom>
          <a:noFill/>
          <a:ln>
            <a:noFill/>
          </a:ln>
        </p:spPr>
      </p:pic>
      <p:pic>
        <p:nvPicPr>
          <p:cNvPr id="456" name="Google Shape;456;g7dc5bf3377_1_167"/>
          <p:cNvPicPr preferRelativeResize="0"/>
          <p:nvPr/>
        </p:nvPicPr>
        <p:blipFill rotWithShape="1">
          <a:blip r:embed="rId3">
            <a:alphaModFix/>
          </a:blip>
          <a:srcRect/>
          <a:stretch/>
        </p:blipFill>
        <p:spPr>
          <a:xfrm>
            <a:off x="3123799" y="2054037"/>
            <a:ext cx="343804" cy="341628"/>
          </a:xfrm>
          <a:prstGeom prst="rect">
            <a:avLst/>
          </a:prstGeom>
          <a:noFill/>
          <a:ln>
            <a:noFill/>
          </a:ln>
        </p:spPr>
      </p:pic>
      <p:pic>
        <p:nvPicPr>
          <p:cNvPr id="457" name="Google Shape;457;g7dc5bf3377_1_167"/>
          <p:cNvPicPr preferRelativeResize="0"/>
          <p:nvPr/>
        </p:nvPicPr>
        <p:blipFill rotWithShape="1">
          <a:blip r:embed="rId4">
            <a:alphaModFix/>
          </a:blip>
          <a:srcRect/>
          <a:stretch/>
        </p:blipFill>
        <p:spPr>
          <a:xfrm>
            <a:off x="3630039" y="3156422"/>
            <a:ext cx="402262" cy="392205"/>
          </a:xfrm>
          <a:prstGeom prst="rect">
            <a:avLst/>
          </a:prstGeom>
          <a:noFill/>
          <a:ln>
            <a:noFill/>
          </a:ln>
        </p:spPr>
      </p:pic>
      <p:sp>
        <p:nvSpPr>
          <p:cNvPr id="458" name="Google Shape;458;g7dc5bf3377_1_167"/>
          <p:cNvSpPr/>
          <p:nvPr/>
        </p:nvSpPr>
        <p:spPr>
          <a:xfrm>
            <a:off x="451690" y="1250855"/>
            <a:ext cx="2764200" cy="438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0" i="0" u="none" strike="noStrike" cap="none" dirty="0">
                <a:solidFill>
                  <a:schemeClr val="dk1"/>
                </a:solidFill>
                <a:latin typeface="Twentieth Century"/>
                <a:ea typeface="Twentieth Century"/>
                <a:cs typeface="Twentieth Century"/>
                <a:sym typeface="Twentieth Century"/>
              </a:rPr>
              <a:t>Base Models</a:t>
            </a:r>
            <a:endParaRPr sz="2400" b="0" i="0" u="none" strike="noStrike" cap="none" dirty="0">
              <a:solidFill>
                <a:schemeClr val="dk1"/>
              </a:solidFill>
              <a:latin typeface="Twentieth Century"/>
              <a:ea typeface="Twentieth Century"/>
              <a:cs typeface="Twentieth Century"/>
              <a:sym typeface="Twentieth Century"/>
            </a:endParaRPr>
          </a:p>
        </p:txBody>
      </p:sp>
      <p:sp>
        <p:nvSpPr>
          <p:cNvPr id="459" name="Google Shape;459;g7dc5bf3377_1_167"/>
          <p:cNvSpPr/>
          <p:nvPr/>
        </p:nvSpPr>
        <p:spPr>
          <a:xfrm>
            <a:off x="618815" y="2752846"/>
            <a:ext cx="3413486" cy="4386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2400" b="0" i="0" u="none" strike="noStrike" cap="none" dirty="0">
                <a:solidFill>
                  <a:schemeClr val="dk1"/>
                </a:solidFill>
                <a:latin typeface="Twentieth Century"/>
                <a:ea typeface="Twentieth Century"/>
                <a:cs typeface="Twentieth Century"/>
                <a:sym typeface="Twentieth Century"/>
              </a:rPr>
              <a:t>Ensemble Methods</a:t>
            </a:r>
            <a:endParaRPr sz="2400" b="0" i="0" u="none" strike="noStrike" cap="none" dirty="0">
              <a:solidFill>
                <a:schemeClr val="dk1"/>
              </a:solidFill>
              <a:latin typeface="Twentieth Century"/>
              <a:ea typeface="Twentieth Century"/>
              <a:cs typeface="Twentieth Century"/>
              <a:sym typeface="Twentieth Century"/>
            </a:endParaRPr>
          </a:p>
        </p:txBody>
      </p:sp>
      <p:pic>
        <p:nvPicPr>
          <p:cNvPr id="9" name="Google Shape;457;g7dc5bf3377_1_167"/>
          <p:cNvPicPr preferRelativeResize="0"/>
          <p:nvPr/>
        </p:nvPicPr>
        <p:blipFill rotWithShape="1">
          <a:blip r:embed="rId4">
            <a:alphaModFix/>
          </a:blip>
          <a:srcRect/>
          <a:stretch/>
        </p:blipFill>
        <p:spPr>
          <a:xfrm>
            <a:off x="3467603" y="2360641"/>
            <a:ext cx="402262" cy="3922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g7dc5bf3377_1_379"/>
          <p:cNvSpPr txBox="1">
            <a:spLocks noGrp="1"/>
          </p:cNvSpPr>
          <p:nvPr>
            <p:ph type="title"/>
          </p:nvPr>
        </p:nvSpPr>
        <p:spPr>
          <a:xfrm>
            <a:off x="768096" y="438912"/>
            <a:ext cx="7290000" cy="1124700"/>
          </a:xfrm>
          <a:prstGeom prst="rect">
            <a:avLst/>
          </a:prstGeom>
          <a:noFill/>
          <a:ln>
            <a:noFill/>
          </a:ln>
        </p:spPr>
        <p:txBody>
          <a:bodyPr spcFirstLastPara="1" wrap="square" lIns="68575" tIns="34275" rIns="68575" bIns="34275" anchor="ctr" anchorCtr="0">
            <a:noAutofit/>
          </a:bodyPr>
          <a:lstStyle/>
          <a:p>
            <a:pPr marL="0" lvl="0" indent="0" algn="l" rtl="0">
              <a:lnSpc>
                <a:spcPct val="80000"/>
              </a:lnSpc>
              <a:spcBef>
                <a:spcPts val="0"/>
              </a:spcBef>
              <a:spcAft>
                <a:spcPts val="0"/>
              </a:spcAft>
              <a:buClr>
                <a:srgbClr val="0C0C0C"/>
              </a:buClr>
              <a:buSzPts val="3800"/>
              <a:buFont typeface="Twentieth Century"/>
              <a:buNone/>
            </a:pPr>
            <a:r>
              <a:rPr lang="en"/>
              <a:t>TACKLING DATA IMBALANCE </a:t>
            </a:r>
            <a:endParaRPr/>
          </a:p>
        </p:txBody>
      </p:sp>
      <p:sp>
        <p:nvSpPr>
          <p:cNvPr id="465" name="Google Shape;465;g7dc5bf3377_1_379"/>
          <p:cNvSpPr txBox="1">
            <a:spLocks noGrp="1"/>
          </p:cNvSpPr>
          <p:nvPr>
            <p:ph type="body" idx="1"/>
          </p:nvPr>
        </p:nvSpPr>
        <p:spPr>
          <a:xfrm>
            <a:off x="768096" y="1714500"/>
            <a:ext cx="7290000" cy="3017400"/>
          </a:xfrm>
          <a:prstGeom prst="rect">
            <a:avLst/>
          </a:prstGeom>
          <a:noFill/>
          <a:ln>
            <a:noFill/>
          </a:ln>
        </p:spPr>
        <p:txBody>
          <a:bodyPr spcFirstLastPara="1" wrap="square" lIns="34275" tIns="34275" rIns="34275" bIns="34275" anchor="t" anchorCtr="0">
            <a:noAutofit/>
          </a:bodyPr>
          <a:lstStyle/>
          <a:p>
            <a:pPr marL="63500" lvl="0" indent="-107950" algn="ctr" rtl="0">
              <a:lnSpc>
                <a:spcPct val="90000"/>
              </a:lnSpc>
              <a:spcBef>
                <a:spcPts val="0"/>
              </a:spcBef>
              <a:spcAft>
                <a:spcPts val="0"/>
              </a:spcAft>
              <a:buSzPts val="1700"/>
              <a:buChar char=" "/>
            </a:pPr>
            <a:r>
              <a:rPr lang="en"/>
              <a:t>Option Available</a:t>
            </a:r>
            <a:endParaRPr/>
          </a:p>
        </p:txBody>
      </p:sp>
      <p:cxnSp>
        <p:nvCxnSpPr>
          <p:cNvPr id="466" name="Google Shape;466;g7dc5bf3377_1_379"/>
          <p:cNvCxnSpPr/>
          <p:nvPr/>
        </p:nvCxnSpPr>
        <p:spPr>
          <a:xfrm>
            <a:off x="4336961" y="1989786"/>
            <a:ext cx="0" cy="270600"/>
          </a:xfrm>
          <a:prstGeom prst="straightConnector1">
            <a:avLst/>
          </a:prstGeom>
          <a:noFill/>
          <a:ln w="9525" cap="flat" cmpd="sng">
            <a:solidFill>
              <a:schemeClr val="dk1"/>
            </a:solidFill>
            <a:prstDash val="solid"/>
            <a:round/>
            <a:headEnd type="none" w="sm" len="sm"/>
            <a:tailEnd type="none" w="sm" len="sm"/>
          </a:ln>
        </p:spPr>
      </p:cxnSp>
      <p:cxnSp>
        <p:nvCxnSpPr>
          <p:cNvPr id="467" name="Google Shape;467;g7dc5bf3377_1_379"/>
          <p:cNvCxnSpPr/>
          <p:nvPr/>
        </p:nvCxnSpPr>
        <p:spPr>
          <a:xfrm>
            <a:off x="2588653" y="2260242"/>
            <a:ext cx="3660900" cy="0"/>
          </a:xfrm>
          <a:prstGeom prst="straightConnector1">
            <a:avLst/>
          </a:prstGeom>
          <a:noFill/>
          <a:ln w="9525" cap="flat" cmpd="sng">
            <a:solidFill>
              <a:schemeClr val="dk1"/>
            </a:solidFill>
            <a:prstDash val="solid"/>
            <a:round/>
            <a:headEnd type="none" w="sm" len="sm"/>
            <a:tailEnd type="none" w="sm" len="sm"/>
          </a:ln>
        </p:spPr>
      </p:cxnSp>
      <p:cxnSp>
        <p:nvCxnSpPr>
          <p:cNvPr id="468" name="Google Shape;468;g7dc5bf3377_1_379"/>
          <p:cNvCxnSpPr/>
          <p:nvPr/>
        </p:nvCxnSpPr>
        <p:spPr>
          <a:xfrm>
            <a:off x="2588653" y="2274731"/>
            <a:ext cx="0" cy="193200"/>
          </a:xfrm>
          <a:prstGeom prst="straightConnector1">
            <a:avLst/>
          </a:prstGeom>
          <a:noFill/>
          <a:ln w="9525" cap="flat" cmpd="sng">
            <a:solidFill>
              <a:schemeClr val="dk1"/>
            </a:solidFill>
            <a:prstDash val="solid"/>
            <a:round/>
            <a:headEnd type="none" w="sm" len="sm"/>
            <a:tailEnd type="none" w="sm" len="sm"/>
          </a:ln>
        </p:spPr>
      </p:cxnSp>
      <p:cxnSp>
        <p:nvCxnSpPr>
          <p:cNvPr id="469" name="Google Shape;469;g7dc5bf3377_1_379"/>
          <p:cNvCxnSpPr/>
          <p:nvPr/>
        </p:nvCxnSpPr>
        <p:spPr>
          <a:xfrm>
            <a:off x="6249473" y="2260242"/>
            <a:ext cx="0" cy="164100"/>
          </a:xfrm>
          <a:prstGeom prst="straightConnector1">
            <a:avLst/>
          </a:prstGeom>
          <a:noFill/>
          <a:ln w="9525" cap="flat" cmpd="sng">
            <a:solidFill>
              <a:schemeClr val="dk1"/>
            </a:solidFill>
            <a:prstDash val="solid"/>
            <a:round/>
            <a:headEnd type="none" w="sm" len="sm"/>
            <a:tailEnd type="none" w="sm" len="sm"/>
          </a:ln>
        </p:spPr>
      </p:cxnSp>
      <p:sp>
        <p:nvSpPr>
          <p:cNvPr id="470" name="Google Shape;470;g7dc5bf3377_1_379"/>
          <p:cNvSpPr/>
          <p:nvPr/>
        </p:nvSpPr>
        <p:spPr>
          <a:xfrm>
            <a:off x="1701922" y="2411119"/>
            <a:ext cx="22287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Under Sampling Techniques</a:t>
            </a:r>
            <a:endParaRPr sz="1500" b="0" i="0" u="none" strike="noStrike" cap="none">
              <a:solidFill>
                <a:schemeClr val="dk1"/>
              </a:solidFill>
              <a:latin typeface="Twentieth Century"/>
              <a:ea typeface="Twentieth Century"/>
              <a:cs typeface="Twentieth Century"/>
              <a:sym typeface="Twentieth Century"/>
            </a:endParaRPr>
          </a:p>
        </p:txBody>
      </p:sp>
      <p:sp>
        <p:nvSpPr>
          <p:cNvPr id="471" name="Google Shape;471;g7dc5bf3377_1_379"/>
          <p:cNvSpPr/>
          <p:nvPr/>
        </p:nvSpPr>
        <p:spPr>
          <a:xfrm>
            <a:off x="5272658" y="2425282"/>
            <a:ext cx="21504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Over Sampling Techniques</a:t>
            </a:r>
            <a:endParaRPr sz="1500" b="0" i="0" u="none" strike="noStrike" cap="none">
              <a:solidFill>
                <a:schemeClr val="dk1"/>
              </a:solidFill>
              <a:latin typeface="Twentieth Century"/>
              <a:ea typeface="Twentieth Century"/>
              <a:cs typeface="Twentieth Century"/>
              <a:sym typeface="Twentieth Century"/>
            </a:endParaRPr>
          </a:p>
        </p:txBody>
      </p:sp>
      <p:cxnSp>
        <p:nvCxnSpPr>
          <p:cNvPr id="472" name="Google Shape;472;g7dc5bf3377_1_379"/>
          <p:cNvCxnSpPr/>
          <p:nvPr/>
        </p:nvCxnSpPr>
        <p:spPr>
          <a:xfrm>
            <a:off x="2588653" y="2725365"/>
            <a:ext cx="0" cy="242700"/>
          </a:xfrm>
          <a:prstGeom prst="straightConnector1">
            <a:avLst/>
          </a:prstGeom>
          <a:noFill/>
          <a:ln w="9525" cap="flat" cmpd="sng">
            <a:solidFill>
              <a:schemeClr val="dk1"/>
            </a:solidFill>
            <a:prstDash val="solid"/>
            <a:round/>
            <a:headEnd type="none" w="sm" len="sm"/>
            <a:tailEnd type="none" w="sm" len="sm"/>
          </a:ln>
        </p:spPr>
      </p:cxnSp>
      <p:cxnSp>
        <p:nvCxnSpPr>
          <p:cNvPr id="473" name="Google Shape;473;g7dc5bf3377_1_379"/>
          <p:cNvCxnSpPr/>
          <p:nvPr/>
        </p:nvCxnSpPr>
        <p:spPr>
          <a:xfrm rot="10800000" flipH="1">
            <a:off x="917620" y="2967432"/>
            <a:ext cx="3313200" cy="600"/>
          </a:xfrm>
          <a:prstGeom prst="straightConnector1">
            <a:avLst/>
          </a:prstGeom>
          <a:noFill/>
          <a:ln w="9525" cap="flat" cmpd="sng">
            <a:solidFill>
              <a:schemeClr val="dk1"/>
            </a:solidFill>
            <a:prstDash val="solid"/>
            <a:round/>
            <a:headEnd type="none" w="sm" len="sm"/>
            <a:tailEnd type="none" w="sm" len="sm"/>
          </a:ln>
        </p:spPr>
      </p:cxnSp>
      <p:cxnSp>
        <p:nvCxnSpPr>
          <p:cNvPr id="474" name="Google Shape;474;g7dc5bf3377_1_379"/>
          <p:cNvCxnSpPr/>
          <p:nvPr/>
        </p:nvCxnSpPr>
        <p:spPr>
          <a:xfrm>
            <a:off x="917620" y="2968030"/>
            <a:ext cx="0" cy="180900"/>
          </a:xfrm>
          <a:prstGeom prst="straightConnector1">
            <a:avLst/>
          </a:prstGeom>
          <a:noFill/>
          <a:ln w="9525" cap="flat" cmpd="sng">
            <a:solidFill>
              <a:schemeClr val="dk1"/>
            </a:solidFill>
            <a:prstDash val="solid"/>
            <a:round/>
            <a:headEnd type="none" w="sm" len="sm"/>
            <a:tailEnd type="none" w="sm" len="sm"/>
          </a:ln>
        </p:spPr>
      </p:cxnSp>
      <p:cxnSp>
        <p:nvCxnSpPr>
          <p:cNvPr id="475" name="Google Shape;475;g7dc5bf3377_1_379"/>
          <p:cNvCxnSpPr/>
          <p:nvPr/>
        </p:nvCxnSpPr>
        <p:spPr>
          <a:xfrm>
            <a:off x="2816289" y="2968030"/>
            <a:ext cx="0" cy="212400"/>
          </a:xfrm>
          <a:prstGeom prst="straightConnector1">
            <a:avLst/>
          </a:prstGeom>
          <a:noFill/>
          <a:ln w="9525" cap="flat" cmpd="sng">
            <a:solidFill>
              <a:schemeClr val="dk1"/>
            </a:solidFill>
            <a:prstDash val="solid"/>
            <a:round/>
            <a:headEnd type="none" w="sm" len="sm"/>
            <a:tailEnd type="none" w="sm" len="sm"/>
          </a:ln>
        </p:spPr>
      </p:cxnSp>
      <p:cxnSp>
        <p:nvCxnSpPr>
          <p:cNvPr id="476" name="Google Shape;476;g7dc5bf3377_1_379"/>
          <p:cNvCxnSpPr/>
          <p:nvPr/>
        </p:nvCxnSpPr>
        <p:spPr>
          <a:xfrm>
            <a:off x="4230710" y="2968030"/>
            <a:ext cx="0" cy="212400"/>
          </a:xfrm>
          <a:prstGeom prst="straightConnector1">
            <a:avLst/>
          </a:prstGeom>
          <a:noFill/>
          <a:ln w="9525" cap="flat" cmpd="sng">
            <a:solidFill>
              <a:schemeClr val="dk1"/>
            </a:solidFill>
            <a:prstDash val="solid"/>
            <a:round/>
            <a:headEnd type="none" w="sm" len="sm"/>
            <a:tailEnd type="none" w="sm" len="sm"/>
          </a:ln>
        </p:spPr>
      </p:cxnSp>
      <p:sp>
        <p:nvSpPr>
          <p:cNvPr id="477" name="Google Shape;477;g7dc5bf3377_1_379"/>
          <p:cNvSpPr/>
          <p:nvPr/>
        </p:nvSpPr>
        <p:spPr>
          <a:xfrm>
            <a:off x="285099" y="3149720"/>
            <a:ext cx="19449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Random Undersampling</a:t>
            </a:r>
            <a:endParaRPr sz="1500" b="0" i="0" u="none" strike="noStrike" cap="none">
              <a:solidFill>
                <a:schemeClr val="dk1"/>
              </a:solidFill>
              <a:latin typeface="Twentieth Century"/>
              <a:ea typeface="Twentieth Century"/>
              <a:cs typeface="Twentieth Century"/>
              <a:sym typeface="Twentieth Century"/>
            </a:endParaRPr>
          </a:p>
        </p:txBody>
      </p:sp>
      <p:sp>
        <p:nvSpPr>
          <p:cNvPr id="478" name="Google Shape;478;g7dc5bf3377_1_379"/>
          <p:cNvSpPr/>
          <p:nvPr/>
        </p:nvSpPr>
        <p:spPr>
          <a:xfrm>
            <a:off x="2218651" y="3160863"/>
            <a:ext cx="14259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Cluster Centroids</a:t>
            </a:r>
            <a:endParaRPr sz="1500" b="0" i="0" u="none" strike="noStrike" cap="none">
              <a:solidFill>
                <a:schemeClr val="dk1"/>
              </a:solidFill>
              <a:latin typeface="Twentieth Century"/>
              <a:ea typeface="Twentieth Century"/>
              <a:cs typeface="Twentieth Century"/>
              <a:sym typeface="Twentieth Century"/>
            </a:endParaRPr>
          </a:p>
        </p:txBody>
      </p:sp>
      <p:sp>
        <p:nvSpPr>
          <p:cNvPr id="479" name="Google Shape;479;g7dc5bf3377_1_379"/>
          <p:cNvSpPr/>
          <p:nvPr/>
        </p:nvSpPr>
        <p:spPr>
          <a:xfrm>
            <a:off x="3644522" y="3153916"/>
            <a:ext cx="18099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Tomek Undersampling</a:t>
            </a:r>
            <a:endParaRPr sz="1500" b="0" i="0" u="none" strike="noStrike" cap="none">
              <a:solidFill>
                <a:schemeClr val="dk1"/>
              </a:solidFill>
              <a:latin typeface="Twentieth Century"/>
              <a:ea typeface="Twentieth Century"/>
              <a:cs typeface="Twentieth Century"/>
              <a:sym typeface="Twentieth Century"/>
            </a:endParaRPr>
          </a:p>
        </p:txBody>
      </p:sp>
      <p:cxnSp>
        <p:nvCxnSpPr>
          <p:cNvPr id="480" name="Google Shape;480;g7dc5bf3377_1_379"/>
          <p:cNvCxnSpPr>
            <a:stCxn id="471" idx="2"/>
          </p:cNvCxnSpPr>
          <p:nvPr/>
        </p:nvCxnSpPr>
        <p:spPr>
          <a:xfrm>
            <a:off x="6347858" y="2725582"/>
            <a:ext cx="0" cy="242400"/>
          </a:xfrm>
          <a:prstGeom prst="straightConnector1">
            <a:avLst/>
          </a:prstGeom>
          <a:noFill/>
          <a:ln w="9525" cap="flat" cmpd="sng">
            <a:solidFill>
              <a:schemeClr val="dk1"/>
            </a:solidFill>
            <a:prstDash val="solid"/>
            <a:round/>
            <a:headEnd type="none" w="sm" len="sm"/>
            <a:tailEnd type="none" w="sm" len="sm"/>
          </a:ln>
        </p:spPr>
      </p:cxnSp>
      <p:cxnSp>
        <p:nvCxnSpPr>
          <p:cNvPr id="481" name="Google Shape;481;g7dc5bf3377_1_379"/>
          <p:cNvCxnSpPr/>
          <p:nvPr/>
        </p:nvCxnSpPr>
        <p:spPr>
          <a:xfrm>
            <a:off x="5882426" y="2967613"/>
            <a:ext cx="2175600" cy="0"/>
          </a:xfrm>
          <a:prstGeom prst="straightConnector1">
            <a:avLst/>
          </a:prstGeom>
          <a:noFill/>
          <a:ln w="9525" cap="flat" cmpd="sng">
            <a:solidFill>
              <a:schemeClr val="dk1"/>
            </a:solidFill>
            <a:prstDash val="solid"/>
            <a:round/>
            <a:headEnd type="none" w="sm" len="sm"/>
            <a:tailEnd type="none" w="sm" len="sm"/>
          </a:ln>
        </p:spPr>
      </p:cxnSp>
      <p:cxnSp>
        <p:nvCxnSpPr>
          <p:cNvPr id="482" name="Google Shape;482;g7dc5bf3377_1_379"/>
          <p:cNvCxnSpPr/>
          <p:nvPr/>
        </p:nvCxnSpPr>
        <p:spPr>
          <a:xfrm>
            <a:off x="5892085" y="2967613"/>
            <a:ext cx="0" cy="193200"/>
          </a:xfrm>
          <a:prstGeom prst="straightConnector1">
            <a:avLst/>
          </a:prstGeom>
          <a:noFill/>
          <a:ln w="9525" cap="flat" cmpd="sng">
            <a:solidFill>
              <a:schemeClr val="dk1"/>
            </a:solidFill>
            <a:prstDash val="solid"/>
            <a:round/>
            <a:headEnd type="none" w="sm" len="sm"/>
            <a:tailEnd type="none" w="sm" len="sm"/>
          </a:ln>
        </p:spPr>
      </p:cxnSp>
      <p:sp>
        <p:nvSpPr>
          <p:cNvPr id="483" name="Google Shape;483;g7dc5bf3377_1_379"/>
          <p:cNvSpPr/>
          <p:nvPr/>
        </p:nvSpPr>
        <p:spPr>
          <a:xfrm>
            <a:off x="5414523" y="3153497"/>
            <a:ext cx="18666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Random Oversampling</a:t>
            </a:r>
            <a:endParaRPr sz="1500" b="0" i="0" u="none" strike="noStrike" cap="none">
              <a:solidFill>
                <a:schemeClr val="dk1"/>
              </a:solidFill>
              <a:latin typeface="Twentieth Century"/>
              <a:ea typeface="Twentieth Century"/>
              <a:cs typeface="Twentieth Century"/>
              <a:sym typeface="Twentieth Century"/>
            </a:endParaRPr>
          </a:p>
        </p:txBody>
      </p:sp>
      <p:cxnSp>
        <p:nvCxnSpPr>
          <p:cNvPr id="484" name="Google Shape;484;g7dc5bf3377_1_379"/>
          <p:cNvCxnSpPr/>
          <p:nvPr/>
        </p:nvCxnSpPr>
        <p:spPr>
          <a:xfrm>
            <a:off x="8058150" y="2967613"/>
            <a:ext cx="0" cy="181500"/>
          </a:xfrm>
          <a:prstGeom prst="straightConnector1">
            <a:avLst/>
          </a:prstGeom>
          <a:noFill/>
          <a:ln w="9525" cap="flat" cmpd="sng">
            <a:solidFill>
              <a:schemeClr val="dk1"/>
            </a:solidFill>
            <a:prstDash val="solid"/>
            <a:round/>
            <a:headEnd type="none" w="sm" len="sm"/>
            <a:tailEnd type="none" w="sm" len="sm"/>
          </a:ln>
        </p:spPr>
      </p:cxnSp>
      <p:sp>
        <p:nvSpPr>
          <p:cNvPr id="485" name="Google Shape;485;g7dc5bf3377_1_379"/>
          <p:cNvSpPr/>
          <p:nvPr/>
        </p:nvSpPr>
        <p:spPr>
          <a:xfrm>
            <a:off x="7710699" y="3143554"/>
            <a:ext cx="694800" cy="3003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 sz="1500" b="0" i="0" u="none" strike="noStrike" cap="none">
                <a:solidFill>
                  <a:schemeClr val="dk1"/>
                </a:solidFill>
                <a:latin typeface="Twentieth Century"/>
                <a:ea typeface="Twentieth Century"/>
                <a:cs typeface="Twentieth Century"/>
                <a:sym typeface="Twentieth Century"/>
              </a:rPr>
              <a:t>SMOTE</a:t>
            </a:r>
            <a:endParaRPr sz="1500" b="0" i="0" u="none" strike="noStrike" cap="none">
              <a:solidFill>
                <a:schemeClr val="dk1"/>
              </a:solidFill>
              <a:latin typeface="Twentieth Century"/>
              <a:ea typeface="Twentieth Century"/>
              <a:cs typeface="Twentieth Century"/>
              <a:sym typeface="Twentieth Century"/>
            </a:endParaRPr>
          </a:p>
        </p:txBody>
      </p:sp>
      <p:pic>
        <p:nvPicPr>
          <p:cNvPr id="486" name="Google Shape;486;g7dc5bf3377_1_379"/>
          <p:cNvPicPr preferRelativeResize="0"/>
          <p:nvPr/>
        </p:nvPicPr>
        <p:blipFill rotWithShape="1">
          <a:blip r:embed="rId3">
            <a:alphaModFix/>
          </a:blip>
          <a:srcRect/>
          <a:stretch/>
        </p:blipFill>
        <p:spPr>
          <a:xfrm>
            <a:off x="7413748" y="2391179"/>
            <a:ext cx="385480" cy="383040"/>
          </a:xfrm>
          <a:prstGeom prst="rect">
            <a:avLst/>
          </a:prstGeom>
          <a:noFill/>
          <a:ln>
            <a:noFill/>
          </a:ln>
        </p:spPr>
      </p:pic>
      <p:pic>
        <p:nvPicPr>
          <p:cNvPr id="487" name="Google Shape;487;g7dc5bf3377_1_379"/>
          <p:cNvPicPr preferRelativeResize="0"/>
          <p:nvPr/>
        </p:nvPicPr>
        <p:blipFill rotWithShape="1">
          <a:blip r:embed="rId4">
            <a:alphaModFix/>
          </a:blip>
          <a:srcRect/>
          <a:stretch/>
        </p:blipFill>
        <p:spPr>
          <a:xfrm>
            <a:off x="3905023" y="2383669"/>
            <a:ext cx="408266" cy="398059"/>
          </a:xfrm>
          <a:prstGeom prst="rect">
            <a:avLst/>
          </a:prstGeom>
          <a:noFill/>
          <a:ln>
            <a:noFill/>
          </a:ln>
        </p:spPr>
      </p:pic>
      <p:pic>
        <p:nvPicPr>
          <p:cNvPr id="488" name="Google Shape;488;g7dc5bf3377_1_379"/>
          <p:cNvPicPr preferRelativeResize="0"/>
          <p:nvPr/>
        </p:nvPicPr>
        <p:blipFill rotWithShape="1">
          <a:blip r:embed="rId4">
            <a:alphaModFix/>
          </a:blip>
          <a:srcRect/>
          <a:stretch/>
        </p:blipFill>
        <p:spPr>
          <a:xfrm>
            <a:off x="1053467" y="3461947"/>
            <a:ext cx="408266" cy="3980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Problem Statement</a:t>
            </a:r>
            <a:endParaRPr/>
          </a:p>
        </p:txBody>
      </p:sp>
      <p:sp>
        <p:nvSpPr>
          <p:cNvPr id="343" name="Google Shape;343;p2"/>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sz="2400"/>
              <a:t>Predict fraudulent transactions</a:t>
            </a:r>
            <a:endParaRPr sz="2400"/>
          </a:p>
          <a:p>
            <a:pPr marL="457200" lvl="0" indent="-381000" algn="l" rtl="0">
              <a:lnSpc>
                <a:spcPct val="115000"/>
              </a:lnSpc>
              <a:spcBef>
                <a:spcPts val="0"/>
              </a:spcBef>
              <a:spcAft>
                <a:spcPts val="0"/>
              </a:spcAft>
              <a:buSzPts val="2400"/>
              <a:buChar char="-"/>
            </a:pPr>
            <a:r>
              <a:rPr lang="en" sz="2400"/>
              <a:t>Anomaly detection in transactions</a:t>
            </a:r>
            <a:endParaRPr sz="2400"/>
          </a:p>
          <a:p>
            <a:pPr marL="457200" lvl="0" indent="0" algn="l" rtl="0">
              <a:lnSpc>
                <a:spcPct val="115000"/>
              </a:lnSpc>
              <a:spcBef>
                <a:spcPts val="0"/>
              </a:spcBef>
              <a:spcAft>
                <a:spcPts val="0"/>
              </a:spcAft>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g7dc5bf3377_1_68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First Decision Tree Model (without cv)</a:t>
            </a:r>
            <a:endParaRPr/>
          </a:p>
        </p:txBody>
      </p:sp>
      <p:pic>
        <p:nvPicPr>
          <p:cNvPr id="494" name="Google Shape;494;g7dc5bf3377_1_687"/>
          <p:cNvPicPr preferRelativeResize="0">
            <a:picLocks noGrp="1"/>
          </p:cNvPicPr>
          <p:nvPr>
            <p:ph type="body" idx="1"/>
          </p:nvPr>
        </p:nvPicPr>
        <p:blipFill rotWithShape="1">
          <a:blip r:embed="rId3">
            <a:alphaModFix/>
          </a:blip>
          <a:srcRect l="20143" t="26731" r="39537" b="13720"/>
          <a:stretch/>
        </p:blipFill>
        <p:spPr>
          <a:xfrm>
            <a:off x="1228114" y="1323304"/>
            <a:ext cx="6369900" cy="3564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g7dc5bf3377_1_6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Choice of evaluation metric</a:t>
            </a:r>
            <a:endParaRPr/>
          </a:p>
        </p:txBody>
      </p:sp>
      <p:sp>
        <p:nvSpPr>
          <p:cNvPr id="500" name="Google Shape;500;g7dc5bf3377_1_682"/>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Font typeface="Arial"/>
              <a:buChar char="•"/>
            </a:pPr>
            <a:r>
              <a:rPr lang="en" dirty="0"/>
              <a:t> </a:t>
            </a:r>
            <a:r>
              <a:rPr lang="en" sz="2100" dirty="0"/>
              <a:t>The goal of the model is to identify the fraudulent transactions.</a:t>
            </a:r>
            <a:endParaRPr dirty="0"/>
          </a:p>
          <a:p>
            <a:pPr marL="457200" lvl="0" indent="-311150" algn="l" rtl="0">
              <a:lnSpc>
                <a:spcPct val="115000"/>
              </a:lnSpc>
              <a:spcBef>
                <a:spcPts val="0"/>
              </a:spcBef>
              <a:spcAft>
                <a:spcPts val="0"/>
              </a:spcAft>
              <a:buSzPts val="1300"/>
              <a:buFont typeface="Arial"/>
              <a:buChar char="•"/>
            </a:pPr>
            <a:r>
              <a:rPr lang="en" sz="2100" dirty="0"/>
              <a:t> The focus is to minimize False Negative predictions (Transaction which are Fraudulent and not predicted as Fraudulent)</a:t>
            </a:r>
            <a:endParaRPr dirty="0"/>
          </a:p>
          <a:p>
            <a:pPr marL="457200" lvl="0" indent="-311150" algn="l" rtl="0">
              <a:lnSpc>
                <a:spcPct val="115000"/>
              </a:lnSpc>
              <a:spcBef>
                <a:spcPts val="0"/>
              </a:spcBef>
              <a:spcAft>
                <a:spcPts val="0"/>
              </a:spcAft>
              <a:buSzPts val="1300"/>
              <a:buFont typeface="Arial"/>
              <a:buChar char="•"/>
            </a:pPr>
            <a:r>
              <a:rPr lang="en" sz="2100" dirty="0"/>
              <a:t> Any evaluation metric taking into the “False Negatives” will be a fair deal.</a:t>
            </a:r>
            <a:endParaRPr dirty="0"/>
          </a:p>
          <a:p>
            <a:pPr marL="457200" lvl="0" indent="-311150" algn="l" rtl="0">
              <a:lnSpc>
                <a:spcPct val="115000"/>
              </a:lnSpc>
              <a:spcBef>
                <a:spcPts val="0"/>
              </a:spcBef>
              <a:spcAft>
                <a:spcPts val="0"/>
              </a:spcAft>
              <a:buSzPts val="1300"/>
              <a:buFont typeface="Arial"/>
              <a:buChar char="•"/>
            </a:pPr>
            <a:r>
              <a:rPr lang="en" sz="2100" dirty="0"/>
              <a:t> </a:t>
            </a:r>
            <a:r>
              <a:rPr lang="en" sz="2100"/>
              <a:t>We </a:t>
            </a:r>
            <a:r>
              <a:rPr lang="en" sz="2100" smtClean="0"/>
              <a:t>can choose “Precision </a:t>
            </a:r>
            <a:r>
              <a:rPr lang="en" sz="2100" smtClean="0"/>
              <a:t>score or F1 score ” </a:t>
            </a:r>
            <a:r>
              <a:rPr lang="en" sz="2100" dirty="0"/>
              <a:t>as model evaluation metric </a:t>
            </a:r>
            <a:endParaRPr sz="2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7dc5bf3377_1_69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Random Forest Classifier (without CV)</a:t>
            </a:r>
            <a:endParaRPr/>
          </a:p>
        </p:txBody>
      </p:sp>
      <p:pic>
        <p:nvPicPr>
          <p:cNvPr id="506" name="Google Shape;506;g7dc5bf3377_1_692"/>
          <p:cNvPicPr preferRelativeResize="0"/>
          <p:nvPr/>
        </p:nvPicPr>
        <p:blipFill rotWithShape="1">
          <a:blip r:embed="rId3">
            <a:alphaModFix/>
          </a:blip>
          <a:srcRect l="24032" t="30415" r="32217" b="11660"/>
          <a:stretch/>
        </p:blipFill>
        <p:spPr>
          <a:xfrm>
            <a:off x="986320" y="924674"/>
            <a:ext cx="6180774" cy="38469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7dc5bf3377_1_69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Fine tuning model</a:t>
            </a:r>
            <a:endParaRPr/>
          </a:p>
        </p:txBody>
      </p:sp>
      <p:pic>
        <p:nvPicPr>
          <p:cNvPr id="512" name="Google Shape;512;g7dc5bf3377_1_697"/>
          <p:cNvPicPr preferRelativeResize="0">
            <a:picLocks noGrp="1"/>
          </p:cNvPicPr>
          <p:nvPr>
            <p:ph type="body" idx="1"/>
          </p:nvPr>
        </p:nvPicPr>
        <p:blipFill rotWithShape="1">
          <a:blip r:embed="rId3">
            <a:alphaModFix/>
          </a:blip>
          <a:srcRect l="22976" t="22019" r="28964" b="27396"/>
          <a:stretch/>
        </p:blipFill>
        <p:spPr>
          <a:xfrm>
            <a:off x="842481" y="1128722"/>
            <a:ext cx="7037700" cy="3778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7dc5bf3377_1_70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Best Model for random forest classifier</a:t>
            </a:r>
            <a:endParaRPr/>
          </a:p>
        </p:txBody>
      </p:sp>
      <p:pic>
        <p:nvPicPr>
          <p:cNvPr id="518" name="Google Shape;518;g7dc5bf3377_1_702"/>
          <p:cNvPicPr preferRelativeResize="0">
            <a:picLocks noGrp="1"/>
          </p:cNvPicPr>
          <p:nvPr>
            <p:ph type="body" idx="1"/>
          </p:nvPr>
        </p:nvPicPr>
        <p:blipFill rotWithShape="1">
          <a:blip r:embed="rId3">
            <a:alphaModFix/>
          </a:blip>
          <a:srcRect l="23920" t="47543" r="28380" b="33567"/>
          <a:stretch/>
        </p:blipFill>
        <p:spPr>
          <a:xfrm>
            <a:off x="768097" y="1677893"/>
            <a:ext cx="8079600" cy="256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g7dc5bf3377_1_70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Feature importance with best model of random forest classifier</a:t>
            </a:r>
            <a:endParaRPr/>
          </a:p>
        </p:txBody>
      </p:sp>
      <p:pic>
        <p:nvPicPr>
          <p:cNvPr id="524" name="Google Shape;524;g7dc5bf3377_1_707"/>
          <p:cNvPicPr preferRelativeResize="0">
            <a:picLocks noGrp="1"/>
          </p:cNvPicPr>
          <p:nvPr>
            <p:ph type="body" idx="1"/>
          </p:nvPr>
        </p:nvPicPr>
        <p:blipFill rotWithShape="1">
          <a:blip r:embed="rId3">
            <a:alphaModFix/>
          </a:blip>
          <a:srcRect l="22482" t="33457" r="36477" b="9232"/>
          <a:stretch/>
        </p:blipFill>
        <p:spPr>
          <a:xfrm>
            <a:off x="1458514" y="1563624"/>
            <a:ext cx="5727900" cy="3266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1"/>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Insights &amp; Decisions</a:t>
            </a:r>
            <a:endParaRPr/>
          </a:p>
        </p:txBody>
      </p:sp>
      <p:sp>
        <p:nvSpPr>
          <p:cNvPr id="530" name="Google Shape;530;p11"/>
          <p:cNvSpPr txBox="1">
            <a:spLocks noGrp="1"/>
          </p:cNvSpPr>
          <p:nvPr>
            <p:ph type="body" idx="1"/>
          </p:nvPr>
        </p:nvSpPr>
        <p:spPr>
          <a:xfrm>
            <a:off x="819150" y="1469450"/>
            <a:ext cx="7505700" cy="2969400"/>
          </a:xfrm>
          <a:prstGeom prst="rect">
            <a:avLst/>
          </a:prstGeom>
          <a:noFill/>
          <a:ln>
            <a:noFill/>
          </a:ln>
        </p:spPr>
        <p:txBody>
          <a:bodyPr spcFirstLastPara="1" wrap="square" lIns="91425" tIns="91425" rIns="91425" bIns="91425" anchor="t" anchorCtr="0">
            <a:noAutofit/>
          </a:bodyPr>
          <a:lstStyle/>
          <a:p>
            <a:pPr marL="457200" lvl="0" indent="-323850" algn="l" rtl="0">
              <a:spcBef>
                <a:spcPts val="1600"/>
              </a:spcBef>
              <a:spcAft>
                <a:spcPts val="0"/>
              </a:spcAft>
              <a:buSzPts val="1500"/>
              <a:buChar char="-"/>
            </a:pPr>
            <a:r>
              <a:rPr lang="en" sz="1500"/>
              <a:t>Better to predict a actual true transaction as fraudulent and send as scrutiny</a:t>
            </a:r>
            <a:endParaRPr sz="1500"/>
          </a:p>
          <a:p>
            <a:pPr marL="457200" lvl="0" indent="-323850" algn="l" rtl="0">
              <a:spcBef>
                <a:spcPts val="0"/>
              </a:spcBef>
              <a:spcAft>
                <a:spcPts val="0"/>
              </a:spcAft>
              <a:buSzPts val="1500"/>
              <a:buChar char="-"/>
            </a:pPr>
            <a:r>
              <a:rPr lang="en" sz="1500"/>
              <a:t>Focus of Bank should be on accounts which has high balance &amp; high transaction value</a:t>
            </a:r>
            <a:endParaRPr sz="1500"/>
          </a:p>
          <a:p>
            <a:pPr marL="457200" lvl="0" indent="-323850" algn="l" rtl="0">
              <a:spcBef>
                <a:spcPts val="0"/>
              </a:spcBef>
              <a:spcAft>
                <a:spcPts val="0"/>
              </a:spcAft>
              <a:buSzPts val="1500"/>
              <a:buChar char="-"/>
            </a:pPr>
            <a:r>
              <a:rPr lang="en" sz="1500"/>
              <a:t>Currently the amount of transaction is being drained out of the account in one single transaction , if this pattern changes the model might need to be rebuild</a:t>
            </a:r>
            <a:endParaRPr sz="1500"/>
          </a:p>
          <a:p>
            <a:pPr marL="457200" lvl="0" indent="-323850" algn="l" rtl="0">
              <a:spcBef>
                <a:spcPts val="0"/>
              </a:spcBef>
              <a:spcAft>
                <a:spcPts val="0"/>
              </a:spcAft>
              <a:buSzPts val="1500"/>
              <a:buChar char="-"/>
            </a:pPr>
            <a:r>
              <a:rPr lang="en" sz="1500"/>
              <a:t>In the real business case, details &amp; implications about type of transaction would have been helpful</a:t>
            </a:r>
            <a:endParaRPr sz="1500"/>
          </a:p>
          <a:p>
            <a:pPr marL="457200" lvl="0" indent="-323850" algn="l" rtl="0">
              <a:spcBef>
                <a:spcPts val="0"/>
              </a:spcBef>
              <a:spcAft>
                <a:spcPts val="0"/>
              </a:spcAft>
              <a:buSzPts val="1500"/>
              <a:buChar char="-"/>
            </a:pPr>
            <a:r>
              <a:rPr lang="en" sz="1500"/>
              <a:t>Cases where the amount of transaction is ZERO, are negligible and hence ignored</a:t>
            </a:r>
            <a:endParaRPr sz="1500"/>
          </a:p>
          <a:p>
            <a:pPr marL="457200" lvl="0" indent="-323850" algn="l" rtl="0">
              <a:spcBef>
                <a:spcPts val="0"/>
              </a:spcBef>
              <a:spcAft>
                <a:spcPts val="0"/>
              </a:spcAft>
              <a:buSzPts val="1500"/>
              <a:buChar char="-"/>
            </a:pPr>
            <a:r>
              <a:rPr lang="en" sz="1500"/>
              <a:t>In the NON- Fraudulent transactions, for majority of transactions the difference between balance before and after transaction does not match the transaction amount.</a:t>
            </a:r>
            <a:endParaRPr sz="1500"/>
          </a:p>
          <a:p>
            <a:pPr marL="457200" lvl="0" indent="-323850" algn="l" rtl="0">
              <a:spcBef>
                <a:spcPts val="0"/>
              </a:spcBef>
              <a:spcAft>
                <a:spcPts val="0"/>
              </a:spcAft>
              <a:buSzPts val="1500"/>
              <a:buChar char="-"/>
            </a:pPr>
            <a:r>
              <a:rPr lang="en" sz="1500"/>
              <a:t>Anomalies wrt customer spending pattern could have been analysed if we had more data</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
          <p:cNvSpPr txBox="1">
            <a:spLocks noGrp="1"/>
          </p:cNvSpPr>
          <p:nvPr>
            <p:ph type="title"/>
          </p:nvPr>
        </p:nvSpPr>
        <p:spPr>
          <a:xfrm>
            <a:off x="819150" y="6932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Why solve this problem?</a:t>
            </a:r>
            <a:endParaRPr/>
          </a:p>
        </p:txBody>
      </p:sp>
      <p:sp>
        <p:nvSpPr>
          <p:cNvPr id="349" name="Google Shape;349;p3"/>
          <p:cNvSpPr txBox="1">
            <a:spLocks noGrp="1"/>
          </p:cNvSpPr>
          <p:nvPr>
            <p:ph type="body" idx="1"/>
          </p:nvPr>
        </p:nvSpPr>
        <p:spPr>
          <a:xfrm>
            <a:off x="819150" y="1416900"/>
            <a:ext cx="7505700" cy="3190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Prevent customer from possible fraud </a:t>
            </a:r>
            <a:endParaRPr sz="1800"/>
          </a:p>
          <a:p>
            <a:pPr marL="457200" lvl="0" indent="-342900" algn="l" rtl="0">
              <a:lnSpc>
                <a:spcPct val="115000"/>
              </a:lnSpc>
              <a:spcBef>
                <a:spcPts val="0"/>
              </a:spcBef>
              <a:spcAft>
                <a:spcPts val="0"/>
              </a:spcAft>
              <a:buSzPts val="1800"/>
              <a:buChar char="-"/>
            </a:pPr>
            <a:r>
              <a:rPr lang="en" sz="1800"/>
              <a:t>Add a security layer for customers to gain more customer confidence </a:t>
            </a:r>
            <a:endParaRPr sz="1800"/>
          </a:p>
          <a:p>
            <a:pPr marL="457200" lvl="0" indent="-342900" algn="l" rtl="0">
              <a:lnSpc>
                <a:spcPct val="115000"/>
              </a:lnSpc>
              <a:spcBef>
                <a:spcPts val="0"/>
              </a:spcBef>
              <a:spcAft>
                <a:spcPts val="0"/>
              </a:spcAft>
              <a:buSzPts val="1800"/>
              <a:buChar char="-"/>
            </a:pPr>
            <a:r>
              <a:rPr lang="en" sz="1800"/>
              <a:t>Reduce company costs w.r.t. Claims and arbitration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Stakeholders</a:t>
            </a:r>
            <a:endParaRPr sz="1800"/>
          </a:p>
          <a:p>
            <a:pPr marL="457200" lvl="0" indent="-342900" algn="l" rtl="0">
              <a:lnSpc>
                <a:spcPct val="115000"/>
              </a:lnSpc>
              <a:spcBef>
                <a:spcPts val="0"/>
              </a:spcBef>
              <a:spcAft>
                <a:spcPts val="0"/>
              </a:spcAft>
              <a:buSzPts val="1800"/>
              <a:buChar char="-"/>
            </a:pPr>
            <a:r>
              <a:rPr lang="en" sz="1800"/>
              <a:t>Risk management team with CTO</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Assumptions</a:t>
            </a:r>
            <a:endParaRPr sz="1800"/>
          </a:p>
          <a:p>
            <a:pPr marL="457200" lvl="0" indent="-342900" algn="l" rtl="0">
              <a:lnSpc>
                <a:spcPct val="115000"/>
              </a:lnSpc>
              <a:spcBef>
                <a:spcPts val="0"/>
              </a:spcBef>
              <a:spcAft>
                <a:spcPts val="0"/>
              </a:spcAft>
              <a:buSzPts val="1800"/>
              <a:buChar char="-"/>
            </a:pPr>
            <a:r>
              <a:rPr lang="en" sz="1800"/>
              <a:t>Steps converted to hours (Eg. step =1, hour = 12am to 1am)</a:t>
            </a:r>
            <a:endParaRPr sz="1800"/>
          </a:p>
          <a:p>
            <a:pPr marL="0" lvl="0" indent="0" algn="l" rtl="0">
              <a:lnSpc>
                <a:spcPct val="115000"/>
              </a:lnSpc>
              <a:spcBef>
                <a:spcPts val="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819150" y="5408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Data</a:t>
            </a:r>
            <a:endParaRPr/>
          </a:p>
        </p:txBody>
      </p:sp>
      <p:sp>
        <p:nvSpPr>
          <p:cNvPr id="355" name="Google Shape;355;p4"/>
          <p:cNvSpPr txBox="1">
            <a:spLocks noGrp="1"/>
          </p:cNvSpPr>
          <p:nvPr>
            <p:ph type="body" idx="1"/>
          </p:nvPr>
        </p:nvSpPr>
        <p:spPr>
          <a:xfrm>
            <a:off x="406075" y="1164300"/>
            <a:ext cx="8425800" cy="3429900"/>
          </a:xfrm>
          <a:prstGeom prst="rect">
            <a:avLst/>
          </a:prstGeom>
          <a:noFill/>
          <a:ln>
            <a:noFill/>
          </a:ln>
        </p:spPr>
        <p:txBody>
          <a:bodyPr spcFirstLastPara="1" wrap="square" lIns="91425" tIns="91425" rIns="91425" bIns="91425" anchor="t" anchorCtr="0">
            <a:noAutofit/>
          </a:bodyPr>
          <a:lstStyle/>
          <a:p>
            <a:pPr marL="457200" lvl="0" indent="-298450" algn="l" rtl="0">
              <a:spcBef>
                <a:spcPts val="120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step</a:t>
            </a:r>
            <a:r>
              <a:rPr lang="en" sz="1100">
                <a:solidFill>
                  <a:srgbClr val="000000"/>
                </a:solidFill>
                <a:highlight>
                  <a:srgbClr val="FFFFFF"/>
                </a:highlight>
                <a:latin typeface="Arial"/>
                <a:ea typeface="Arial"/>
                <a:cs typeface="Arial"/>
                <a:sym typeface="Arial"/>
              </a:rPr>
              <a:t> - maps a unit of time in the real world. In this case 1 step is 1 hour of time. Total steps 744 (31 days simulation).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type</a:t>
            </a:r>
            <a:r>
              <a:rPr lang="en" sz="1100">
                <a:solidFill>
                  <a:srgbClr val="000000"/>
                </a:solidFill>
                <a:highlight>
                  <a:srgbClr val="FFFFFF"/>
                </a:highlight>
                <a:latin typeface="Arial"/>
                <a:ea typeface="Arial"/>
                <a:cs typeface="Arial"/>
                <a:sym typeface="Arial"/>
              </a:rPr>
              <a:t> - CASH-IN, CASH-OUT, DEBIT, PAYMENT and TRANSFER.</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amount</a:t>
            </a:r>
            <a:r>
              <a:rPr lang="en" sz="1100">
                <a:solidFill>
                  <a:srgbClr val="000000"/>
                </a:solidFill>
                <a:highlight>
                  <a:srgbClr val="FFFFFF"/>
                </a:highlight>
                <a:latin typeface="Arial"/>
                <a:ea typeface="Arial"/>
                <a:cs typeface="Arial"/>
                <a:sym typeface="Arial"/>
              </a:rPr>
              <a:t> - amount of the transaction in local currency.</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nameOrig</a:t>
            </a:r>
            <a:r>
              <a:rPr lang="en" sz="1100">
                <a:solidFill>
                  <a:srgbClr val="000000"/>
                </a:solidFill>
                <a:highlight>
                  <a:srgbClr val="FFFFFF"/>
                </a:highlight>
                <a:latin typeface="Arial"/>
                <a:ea typeface="Arial"/>
                <a:cs typeface="Arial"/>
                <a:sym typeface="Arial"/>
              </a:rPr>
              <a:t> - customer who started the transaction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oldbalanceOrg</a:t>
            </a:r>
            <a:r>
              <a:rPr lang="en" sz="1100">
                <a:solidFill>
                  <a:srgbClr val="000000"/>
                </a:solidFill>
                <a:highlight>
                  <a:srgbClr val="FFFFFF"/>
                </a:highlight>
                <a:latin typeface="Arial"/>
                <a:ea typeface="Arial"/>
                <a:cs typeface="Arial"/>
                <a:sym typeface="Arial"/>
              </a:rPr>
              <a:t> - initial balance before the transaction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newbalanceOrig</a:t>
            </a:r>
            <a:r>
              <a:rPr lang="en" sz="1100">
                <a:solidFill>
                  <a:srgbClr val="000000"/>
                </a:solidFill>
                <a:highlight>
                  <a:srgbClr val="FFFFFF"/>
                </a:highlight>
                <a:latin typeface="Arial"/>
                <a:ea typeface="Arial"/>
                <a:cs typeface="Arial"/>
                <a:sym typeface="Arial"/>
              </a:rPr>
              <a:t> - new balance after the transaction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nameDest </a:t>
            </a:r>
            <a:r>
              <a:rPr lang="en" sz="1100">
                <a:solidFill>
                  <a:srgbClr val="000000"/>
                </a:solidFill>
                <a:highlight>
                  <a:srgbClr val="FFFFFF"/>
                </a:highlight>
                <a:latin typeface="Arial"/>
                <a:ea typeface="Arial"/>
                <a:cs typeface="Arial"/>
                <a:sym typeface="Arial"/>
              </a:rPr>
              <a:t>- customer who is the recipient of the transaction</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oldbalanceDest</a:t>
            </a:r>
            <a:r>
              <a:rPr lang="en" sz="1100">
                <a:solidFill>
                  <a:srgbClr val="000000"/>
                </a:solidFill>
                <a:highlight>
                  <a:srgbClr val="FFFFFF"/>
                </a:highlight>
                <a:latin typeface="Arial"/>
                <a:ea typeface="Arial"/>
                <a:cs typeface="Arial"/>
                <a:sym typeface="Arial"/>
              </a:rPr>
              <a:t> - initial balance recipient before the transaction. Note that there is not information for customers that start with M (Merchants).</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newbalanceDest</a:t>
            </a:r>
            <a:r>
              <a:rPr lang="en" sz="1100">
                <a:solidFill>
                  <a:srgbClr val="000000"/>
                </a:solidFill>
                <a:highlight>
                  <a:srgbClr val="FFFFFF"/>
                </a:highlight>
                <a:latin typeface="Arial"/>
                <a:ea typeface="Arial"/>
                <a:cs typeface="Arial"/>
                <a:sym typeface="Arial"/>
              </a:rPr>
              <a:t> - new balance recipient after the transaction. Note that there is not information for customers that start with M (Merchants).</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isFraud</a:t>
            </a:r>
            <a:r>
              <a:rPr lang="en" sz="1100">
                <a:solidFill>
                  <a:srgbClr val="000000"/>
                </a:solidFill>
                <a:highlight>
                  <a:srgbClr val="FFFFFF"/>
                </a:highlight>
                <a:latin typeface="Arial"/>
                <a:ea typeface="Arial"/>
                <a:cs typeface="Arial"/>
                <a:sym typeface="Arial"/>
              </a:rPr>
              <a:t> -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endParaRPr sz="1100">
              <a:solidFill>
                <a:srgbClr val="000000"/>
              </a:solidFill>
              <a:highlight>
                <a:srgbClr val="FFFFFF"/>
              </a:highlight>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highlight>
                  <a:srgbClr val="FFFFFF"/>
                </a:highlight>
                <a:latin typeface="Arial"/>
                <a:ea typeface="Arial"/>
                <a:cs typeface="Arial"/>
                <a:sym typeface="Arial"/>
              </a:rPr>
              <a:t>isFlaggedFraud</a:t>
            </a:r>
            <a:r>
              <a:rPr lang="en" sz="1100">
                <a:solidFill>
                  <a:srgbClr val="000000"/>
                </a:solidFill>
                <a:highlight>
                  <a:srgbClr val="FFFFFF"/>
                </a:highlight>
                <a:latin typeface="Arial"/>
                <a:ea typeface="Arial"/>
                <a:cs typeface="Arial"/>
                <a:sym typeface="Arial"/>
              </a:rPr>
              <a:t> - The business model aims to control massive transfers from one account to another and flags illegal attempts. An illegal attempt in this dataset is an attempt to transfer more than 200.000 in a single transaction.</a:t>
            </a:r>
            <a:endParaRPr sz="1100">
              <a:solidFill>
                <a:srgbClr val="000000"/>
              </a:solidFill>
              <a:highlight>
                <a:srgbClr val="FFFFFF"/>
              </a:highlight>
              <a:latin typeface="Arial"/>
              <a:ea typeface="Arial"/>
              <a:cs typeface="Arial"/>
              <a:sym typeface="Arial"/>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
          <p:cNvSpPr txBox="1">
            <a:spLocks noGrp="1"/>
          </p:cNvSpPr>
          <p:nvPr>
            <p:ph type="title"/>
          </p:nvPr>
        </p:nvSpPr>
        <p:spPr>
          <a:xfrm>
            <a:off x="2017200" y="224685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7dc5bf3377_1_21"/>
          <p:cNvSpPr txBox="1">
            <a:spLocks noGrp="1"/>
          </p:cNvSpPr>
          <p:nvPr>
            <p:ph type="title"/>
          </p:nvPr>
        </p:nvSpPr>
        <p:spPr>
          <a:xfrm>
            <a:off x="442325" y="66615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Data imbalance</a:t>
            </a:r>
            <a:endParaRPr/>
          </a:p>
        </p:txBody>
      </p:sp>
      <p:pic>
        <p:nvPicPr>
          <p:cNvPr id="366" name="Google Shape;366;g7dc5bf3377_1_21"/>
          <p:cNvPicPr preferRelativeResize="0"/>
          <p:nvPr/>
        </p:nvPicPr>
        <p:blipFill>
          <a:blip r:embed="rId3">
            <a:alphaModFix/>
          </a:blip>
          <a:stretch>
            <a:fillRect/>
          </a:stretch>
        </p:blipFill>
        <p:spPr>
          <a:xfrm>
            <a:off x="3959875" y="895600"/>
            <a:ext cx="4718200" cy="3377925"/>
          </a:xfrm>
          <a:prstGeom prst="rect">
            <a:avLst/>
          </a:prstGeom>
          <a:noFill/>
          <a:ln>
            <a:noFill/>
          </a:ln>
        </p:spPr>
      </p:pic>
      <p:pic>
        <p:nvPicPr>
          <p:cNvPr id="367" name="Google Shape;367;g7dc5bf3377_1_21"/>
          <p:cNvPicPr preferRelativeResize="0"/>
          <p:nvPr/>
        </p:nvPicPr>
        <p:blipFill>
          <a:blip r:embed="rId4">
            <a:alphaModFix/>
          </a:blip>
          <a:stretch>
            <a:fillRect/>
          </a:stretch>
        </p:blipFill>
        <p:spPr>
          <a:xfrm>
            <a:off x="442325" y="1701775"/>
            <a:ext cx="3447070" cy="86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7dc5bf3377_1_1"/>
          <p:cNvSpPr txBox="1">
            <a:spLocks noGrp="1"/>
          </p:cNvSpPr>
          <p:nvPr>
            <p:ph type="title"/>
          </p:nvPr>
        </p:nvSpPr>
        <p:spPr>
          <a:xfrm>
            <a:off x="819150" y="5908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u="sng"/>
              <a:t>Fraud transaction :</a:t>
            </a:r>
            <a:endParaRPr u="sng"/>
          </a:p>
          <a:p>
            <a:pPr marL="0" lvl="0" indent="0" algn="l" rtl="0">
              <a:lnSpc>
                <a:spcPct val="100000"/>
              </a:lnSpc>
              <a:spcBef>
                <a:spcPts val="0"/>
              </a:spcBef>
              <a:spcAft>
                <a:spcPts val="0"/>
              </a:spcAft>
              <a:buSzPts val="3000"/>
              <a:buNone/>
            </a:pPr>
            <a:endParaRPr sz="900" u="sng"/>
          </a:p>
          <a:p>
            <a:pPr marL="0" lvl="0" indent="0" algn="l" rtl="0">
              <a:lnSpc>
                <a:spcPct val="100000"/>
              </a:lnSpc>
              <a:spcBef>
                <a:spcPts val="0"/>
              </a:spcBef>
              <a:spcAft>
                <a:spcPts val="0"/>
              </a:spcAft>
              <a:buSzPts val="3000"/>
              <a:buNone/>
            </a:pPr>
            <a:r>
              <a:rPr lang="en" sz="1400"/>
              <a:t>oldBalanceDest = newBalanceDest = 0 &amp; transacted amount is NON ZERO</a:t>
            </a:r>
            <a:endParaRPr sz="1400"/>
          </a:p>
        </p:txBody>
      </p:sp>
      <p:sp>
        <p:nvSpPr>
          <p:cNvPr id="373" name="Google Shape;373;g7dc5bf3377_1_1"/>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300"/>
              <a:buNone/>
            </a:pPr>
            <a:endParaRPr/>
          </a:p>
        </p:txBody>
      </p:sp>
      <p:pic>
        <p:nvPicPr>
          <p:cNvPr id="374" name="Google Shape;374;g7dc5bf3377_1_1"/>
          <p:cNvPicPr preferRelativeResize="0"/>
          <p:nvPr/>
        </p:nvPicPr>
        <p:blipFill>
          <a:blip r:embed="rId3">
            <a:alphaModFix/>
          </a:blip>
          <a:stretch>
            <a:fillRect/>
          </a:stretch>
        </p:blipFill>
        <p:spPr>
          <a:xfrm>
            <a:off x="199500" y="1666900"/>
            <a:ext cx="8615450" cy="309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7dc5bf3377_1_7"/>
          <p:cNvSpPr txBox="1">
            <a:spLocks noGrp="1"/>
          </p:cNvSpPr>
          <p:nvPr>
            <p:ph type="title"/>
          </p:nvPr>
        </p:nvSpPr>
        <p:spPr>
          <a:xfrm>
            <a:off x="564825" y="656725"/>
            <a:ext cx="7505700" cy="95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3000"/>
              <a:buNone/>
            </a:pPr>
            <a:r>
              <a:rPr lang="en" u="sng"/>
              <a:t>Non - Fraudulent transaction :</a:t>
            </a:r>
            <a:endParaRPr u="sng"/>
          </a:p>
          <a:p>
            <a:pPr marL="0" lvl="0" indent="0" algn="l" rtl="0">
              <a:spcBef>
                <a:spcPts val="0"/>
              </a:spcBef>
              <a:spcAft>
                <a:spcPts val="0"/>
              </a:spcAft>
              <a:buSzPts val="3000"/>
              <a:buNone/>
            </a:pPr>
            <a:endParaRPr sz="900" u="sng"/>
          </a:p>
          <a:p>
            <a:pPr marL="0" lvl="0" indent="0" algn="l" rtl="0">
              <a:spcBef>
                <a:spcPts val="0"/>
              </a:spcBef>
              <a:spcAft>
                <a:spcPts val="0"/>
              </a:spcAft>
              <a:buSzPts val="3000"/>
              <a:buNone/>
            </a:pPr>
            <a:r>
              <a:rPr lang="en" sz="1400"/>
              <a:t>oldBalanceDest = newBalanceDest = 0 &amp; transacted amount is NON ZERO</a:t>
            </a:r>
            <a:endParaRPr sz="1400"/>
          </a:p>
          <a:p>
            <a:pPr marL="0" lvl="0" indent="0" algn="l" rtl="0">
              <a:lnSpc>
                <a:spcPct val="100000"/>
              </a:lnSpc>
              <a:spcBef>
                <a:spcPts val="0"/>
              </a:spcBef>
              <a:spcAft>
                <a:spcPts val="0"/>
              </a:spcAft>
              <a:buSzPts val="3000"/>
              <a:buNone/>
            </a:pPr>
            <a:endParaRPr/>
          </a:p>
        </p:txBody>
      </p:sp>
      <p:sp>
        <p:nvSpPr>
          <p:cNvPr id="380" name="Google Shape;380;g7dc5bf3377_1_7"/>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SzPts val="1300"/>
              <a:buNone/>
            </a:pPr>
            <a:endParaRPr/>
          </a:p>
        </p:txBody>
      </p:sp>
      <p:pic>
        <p:nvPicPr>
          <p:cNvPr id="381" name="Google Shape;381;g7dc5bf3377_1_7"/>
          <p:cNvPicPr preferRelativeResize="0"/>
          <p:nvPr/>
        </p:nvPicPr>
        <p:blipFill>
          <a:blip r:embed="rId3">
            <a:alphaModFix/>
          </a:blip>
          <a:stretch>
            <a:fillRect/>
          </a:stretch>
        </p:blipFill>
        <p:spPr>
          <a:xfrm>
            <a:off x="222625" y="1848375"/>
            <a:ext cx="8698750"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g7dc5bf3377_1_14"/>
          <p:cNvPicPr preferRelativeResize="0"/>
          <p:nvPr/>
        </p:nvPicPr>
        <p:blipFill>
          <a:blip r:embed="rId3">
            <a:alphaModFix/>
          </a:blip>
          <a:stretch>
            <a:fillRect/>
          </a:stretch>
        </p:blipFill>
        <p:spPr>
          <a:xfrm>
            <a:off x="736425" y="755888"/>
            <a:ext cx="5914600" cy="3766725"/>
          </a:xfrm>
          <a:prstGeom prst="rect">
            <a:avLst/>
          </a:prstGeom>
          <a:noFill/>
          <a:ln>
            <a:noFill/>
          </a:ln>
        </p:spPr>
      </p:pic>
      <p:sp>
        <p:nvSpPr>
          <p:cNvPr id="387" name="Google Shape;387;g7dc5bf3377_1_14"/>
          <p:cNvSpPr txBox="1">
            <a:spLocks noGrp="1"/>
          </p:cNvSpPr>
          <p:nvPr>
            <p:ph type="title"/>
          </p:nvPr>
        </p:nvSpPr>
        <p:spPr>
          <a:xfrm>
            <a:off x="3447400" y="755900"/>
            <a:ext cx="4748700" cy="328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sz="2200"/>
              <a:t>Binned the opening balance :</a:t>
            </a:r>
            <a:endParaRPr sz="2200"/>
          </a:p>
          <a:p>
            <a:pPr marL="0" lvl="0" indent="0" algn="l" rtl="0">
              <a:lnSpc>
                <a:spcPct val="100000"/>
              </a:lnSpc>
              <a:spcBef>
                <a:spcPts val="0"/>
              </a:spcBef>
              <a:spcAft>
                <a:spcPts val="0"/>
              </a:spcAft>
              <a:buSzPts val="3000"/>
              <a:buNone/>
            </a:pPr>
            <a:endParaRPr sz="1800"/>
          </a:p>
          <a:p>
            <a:pPr marL="0" lvl="0" indent="0" algn="l" rtl="0">
              <a:lnSpc>
                <a:spcPct val="100000"/>
              </a:lnSpc>
              <a:spcBef>
                <a:spcPts val="0"/>
              </a:spcBef>
              <a:spcAft>
                <a:spcPts val="0"/>
              </a:spcAft>
              <a:buSzPts val="3000"/>
              <a:buNone/>
            </a:pPr>
            <a:endParaRPr sz="1800"/>
          </a:p>
          <a:p>
            <a:pPr marL="0" lvl="0" indent="0" algn="ctr" rtl="0">
              <a:lnSpc>
                <a:spcPct val="100000"/>
              </a:lnSpc>
              <a:spcBef>
                <a:spcPts val="0"/>
              </a:spcBef>
              <a:spcAft>
                <a:spcPts val="0"/>
              </a:spcAft>
              <a:buSzPts val="3000"/>
              <a:buNone/>
            </a:pPr>
            <a:r>
              <a:rPr lang="en" sz="1800" b="1" u="sng"/>
              <a:t>More the opening balance </a:t>
            </a:r>
            <a:endParaRPr sz="1800" b="1" u="sng"/>
          </a:p>
          <a:p>
            <a:pPr marL="1828800" lvl="0" indent="457200" algn="l" rtl="0">
              <a:lnSpc>
                <a:spcPct val="100000"/>
              </a:lnSpc>
              <a:spcBef>
                <a:spcPts val="0"/>
              </a:spcBef>
              <a:spcAft>
                <a:spcPts val="0"/>
              </a:spcAft>
              <a:buSzPts val="3000"/>
              <a:buNone/>
            </a:pPr>
            <a:r>
              <a:rPr lang="en" sz="1800" b="1"/>
              <a:t>= </a:t>
            </a:r>
            <a:endParaRPr sz="1800" b="1"/>
          </a:p>
          <a:p>
            <a:pPr marL="0" lvl="0" indent="0" algn="ctr" rtl="0">
              <a:lnSpc>
                <a:spcPct val="100000"/>
              </a:lnSpc>
              <a:spcBef>
                <a:spcPts val="0"/>
              </a:spcBef>
              <a:spcAft>
                <a:spcPts val="0"/>
              </a:spcAft>
              <a:buSzPts val="3000"/>
              <a:buNone/>
            </a:pPr>
            <a:r>
              <a:rPr lang="en" sz="1800" b="1" u="sng"/>
              <a:t>More the chances of </a:t>
            </a:r>
            <a:endParaRPr sz="1800" b="1" u="sng"/>
          </a:p>
          <a:p>
            <a:pPr marL="0" lvl="0" indent="0" algn="ctr" rtl="0">
              <a:lnSpc>
                <a:spcPct val="100000"/>
              </a:lnSpc>
              <a:spcBef>
                <a:spcPts val="0"/>
              </a:spcBef>
              <a:spcAft>
                <a:spcPts val="0"/>
              </a:spcAft>
              <a:buSzPts val="3000"/>
              <a:buNone/>
            </a:pPr>
            <a:r>
              <a:rPr lang="en" sz="1800" b="1" u="sng"/>
              <a:t>fraudulent transaction</a:t>
            </a:r>
            <a:endParaRPr sz="1800" b="1" u="sng"/>
          </a:p>
        </p:txBody>
      </p:sp>
      <p:sp>
        <p:nvSpPr>
          <p:cNvPr id="388" name="Google Shape;388;g7dc5bf3377_1_14"/>
          <p:cNvSpPr/>
          <p:nvPr/>
        </p:nvSpPr>
        <p:spPr>
          <a:xfrm>
            <a:off x="2025675" y="829800"/>
            <a:ext cx="734700" cy="3212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1785</Words>
  <Application>Microsoft Office PowerPoint</Application>
  <PresentationFormat>On-screen Show (16:9)</PresentationFormat>
  <Paragraphs>154</Paragraphs>
  <Slides>26</Slides>
  <Notes>26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Nunito</vt:lpstr>
      <vt:lpstr>Arial</vt:lpstr>
      <vt:lpstr>Twentieth Century</vt:lpstr>
      <vt:lpstr>Noto Sans Symbols</vt:lpstr>
      <vt:lpstr>Calibri</vt:lpstr>
      <vt:lpstr>Shift</vt:lpstr>
      <vt:lpstr>Integral</vt:lpstr>
      <vt:lpstr>Shift</vt:lpstr>
      <vt:lpstr>Financial Fraud Detection </vt:lpstr>
      <vt:lpstr>Problem Statement</vt:lpstr>
      <vt:lpstr>Why solve this problem?</vt:lpstr>
      <vt:lpstr>Data</vt:lpstr>
      <vt:lpstr>Exploratory Data Analysis</vt:lpstr>
      <vt:lpstr>Data imbalance</vt:lpstr>
      <vt:lpstr>Fraud transaction :  oldBalanceDest = newBalanceDest = 0 &amp; transacted amount is NON ZERO</vt:lpstr>
      <vt:lpstr>Non - Fraudulent transaction :  oldBalanceDest = newBalanceDest = 0 &amp; transacted amount is NON ZERO </vt:lpstr>
      <vt:lpstr>Binned the opening balance :   More the opening balance  =  More the chances of  fraudulent transaction</vt:lpstr>
      <vt:lpstr>Non Fraud (opening balance)</vt:lpstr>
      <vt:lpstr>Non Fraud (amount)</vt:lpstr>
      <vt:lpstr>Non Fraud (hour)</vt:lpstr>
      <vt:lpstr>Classification of Fraud vs Non Fraud Median transfer amount w.r.t. Hour of the day</vt:lpstr>
      <vt:lpstr>Correlation between features</vt:lpstr>
      <vt:lpstr>Exploratory data analysis</vt:lpstr>
      <vt:lpstr>Feature Engineering </vt:lpstr>
      <vt:lpstr>Feature Engineering </vt:lpstr>
      <vt:lpstr>OPTIONS OF MACHINE LEARNING ALGORITHMS</vt:lpstr>
      <vt:lpstr>TACKLING DATA IMBALANCE </vt:lpstr>
      <vt:lpstr>First Decision Tree Model (without cv)</vt:lpstr>
      <vt:lpstr>Choice of evaluation metric</vt:lpstr>
      <vt:lpstr>Random Forest Classifier (without CV)</vt:lpstr>
      <vt:lpstr>Fine tuning model</vt:lpstr>
      <vt:lpstr>Best Model for random forest classifier</vt:lpstr>
      <vt:lpstr>Feature importance with best model of random forest classifier</vt:lpstr>
      <vt:lpstr>Insights &amp; Decisions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Fraud Detection </dc:title>
  <cp:lastModifiedBy>Neel Kudu</cp:lastModifiedBy>
  <cp:revision>2</cp:revision>
  <dcterms:modified xsi:type="dcterms:W3CDTF">2020-05-27T22:34:40Z</dcterms:modified>
</cp:coreProperties>
</file>