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slideMasters/slideMaster79.xml" ContentType="application/vnd.openxmlformats-officedocument.presentationml.slideMaster+xml"/>
  <Override PartName="/ppt/slideMasters/slideMaster80.xml" ContentType="application/vnd.openxmlformats-officedocument.presentationml.slideMaster+xml"/>
  <Override PartName="/ppt/slideMasters/slideMaster81.xml" ContentType="application/vnd.openxmlformats-officedocument.presentationml.slideMaster+xml"/>
  <Override PartName="/ppt/slideMasters/slideMaster82.xml" ContentType="application/vnd.openxmlformats-officedocument.presentationml.slideMaster+xml"/>
  <Override PartName="/ppt/slideMasters/slideMaster83.xml" ContentType="application/vnd.openxmlformats-officedocument.presentationml.slideMaster+xml"/>
  <Override PartName="/ppt/slideMasters/slideMaster84.xml" ContentType="application/vnd.openxmlformats-officedocument.presentationml.slideMaster+xml"/>
  <Override PartName="/ppt/slideMasters/slideMaster85.xml" ContentType="application/vnd.openxmlformats-officedocument.presentationml.slideMaster+xml"/>
  <Override PartName="/ppt/slideMasters/slideMaster86.xml" ContentType="application/vnd.openxmlformats-officedocument.presentationml.slideMaster+xml"/>
  <Override PartName="/ppt/slideMasters/slideMaster87.xml" ContentType="application/vnd.openxmlformats-officedocument.presentationml.slideMaster+xml"/>
  <Override PartName="/ppt/slideMasters/slideMaster88.xml" ContentType="application/vnd.openxmlformats-officedocument.presentationml.slideMaster+xml"/>
  <Override PartName="/ppt/slideMasters/slideMaster89.xml" ContentType="application/vnd.openxmlformats-officedocument.presentationml.slideMaster+xml"/>
  <Override PartName="/ppt/slideMasters/slideMaster90.xml" ContentType="application/vnd.openxmlformats-officedocument.presentationml.slideMaster+xml"/>
  <Override PartName="/ppt/slideMasters/slideMaster91.xml" ContentType="application/vnd.openxmlformats-officedocument.presentationml.slideMaster+xml"/>
  <Override PartName="/ppt/slideMasters/slideMaster92.xml" ContentType="application/vnd.openxmlformats-officedocument.presentationml.slideMaster+xml"/>
  <Override PartName="/ppt/slideMasters/slideMaster93.xml" ContentType="application/vnd.openxmlformats-officedocument.presentationml.slideMaster+xml"/>
  <Override PartName="/ppt/slideMasters/slideMaster94.xml" ContentType="application/vnd.openxmlformats-officedocument.presentationml.slideMaster+xml"/>
  <Override PartName="/ppt/slideMasters/slideMaster95.xml" ContentType="application/vnd.openxmlformats-officedocument.presentationml.slideMaster+xml"/>
  <Override PartName="/ppt/slideMasters/slideMaster96.xml" ContentType="application/vnd.openxmlformats-officedocument.presentationml.slideMaster+xml"/>
  <Override PartName="/ppt/slideMasters/slideMaster97.xml" ContentType="application/vnd.openxmlformats-officedocument.presentationml.slideMaster+xml"/>
  <Override PartName="/ppt/slideMasters/slideMaster98.xml" ContentType="application/vnd.openxmlformats-officedocument.presentationml.slideMaster+xml"/>
  <Override PartName="/ppt/slideMasters/slideMaster99.xml" ContentType="application/vnd.openxmlformats-officedocument.presentationml.slideMaster+xml"/>
  <Override PartName="/ppt/slideMasters/slideMaster100.xml" ContentType="application/vnd.openxmlformats-officedocument.presentationml.slideMaster+xml"/>
  <Override PartName="/ppt/slideMasters/slideMaster101.xml" ContentType="application/vnd.openxmlformats-officedocument.presentationml.slideMaster+xml"/>
  <Override PartName="/ppt/slideMasters/slideMaster102.xml" ContentType="application/vnd.openxmlformats-officedocument.presentationml.slideMaster+xml"/>
  <Override PartName="/ppt/slideMasters/slideMaster103.xml" ContentType="application/vnd.openxmlformats-officedocument.presentationml.slideMaster+xml"/>
  <Override PartName="/ppt/slideMasters/slideMaster104.xml" ContentType="application/vnd.openxmlformats-officedocument.presentationml.slideMaster+xml"/>
  <Override PartName="/ppt/slideMasters/slideMaster105.xml" ContentType="application/vnd.openxmlformats-officedocument.presentationml.slideMaster+xml"/>
  <Override PartName="/ppt/slideMasters/slideMaster106.xml" ContentType="application/vnd.openxmlformats-officedocument.presentationml.slideMaster+xml"/>
  <Override PartName="/ppt/slideMasters/slideMaster107.xml" ContentType="application/vnd.openxmlformats-officedocument.presentationml.slideMaster+xml"/>
  <Override PartName="/ppt/slideMasters/slideMaster108.xml" ContentType="application/vnd.openxmlformats-officedocument.presentationml.slideMaster+xml"/>
  <Override PartName="/ppt/slideMasters/slideMaster109.xml" ContentType="application/vnd.openxmlformats-officedocument.presentationml.slideMaster+xml"/>
  <Override PartName="/ppt/slideMasters/slideMaster110.xml" ContentType="application/vnd.openxmlformats-officedocument.presentationml.slideMaster+xml"/>
  <Override PartName="/ppt/slideMasters/slideMaster111.xml" ContentType="application/vnd.openxmlformats-officedocument.presentationml.slideMaster+xml"/>
  <Override PartName="/ppt/slideMasters/slideMaster112.xml" ContentType="application/vnd.openxmlformats-officedocument.presentationml.slideMaster+xml"/>
  <Override PartName="/ppt/slideMasters/slideMaster113.xml" ContentType="application/vnd.openxmlformats-officedocument.presentationml.slideMaster+xml"/>
  <Override PartName="/ppt/slideMasters/slideMaster114.xml" ContentType="application/vnd.openxmlformats-officedocument.presentationml.slideMaster+xml"/>
  <Override PartName="/ppt/slideMasters/slideMaster1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20.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theme/theme21.xml" ContentType="application/vnd.openxmlformats-officedocument.theme+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theme/theme22.xml" ContentType="application/vnd.openxmlformats-officedocument.theme+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theme/theme23.xml" ContentType="application/vnd.openxmlformats-officedocument.theme+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4.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5.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theme/theme26.xml" ContentType="application/vnd.openxmlformats-officedocument.theme+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theme/theme27.xml" ContentType="application/vnd.openxmlformats-officedocument.theme+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theme/theme28.xml" ContentType="application/vnd.openxmlformats-officedocument.theme+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theme/theme29.xml" ContentType="application/vnd.openxmlformats-officedocument.theme+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theme/theme30.xml" ContentType="application/vnd.openxmlformats-officedocument.theme+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theme/theme31.xml" ContentType="application/vnd.openxmlformats-officedocument.theme+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theme/theme32.xml" ContentType="application/vnd.openxmlformats-officedocument.theme+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theme/theme33.xml" ContentType="application/vnd.openxmlformats-officedocument.theme+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theme/theme34.xml" ContentType="application/vnd.openxmlformats-officedocument.theme+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theme/theme35.xml" ContentType="application/vnd.openxmlformats-officedocument.theme+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6.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37.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theme/theme38.xml" ContentType="application/vnd.openxmlformats-officedocument.theme+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theme/theme39.xml" ContentType="application/vnd.openxmlformats-officedocument.theme+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theme/theme40.xml" ContentType="application/vnd.openxmlformats-officedocument.theme+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theme/theme41.xml" ContentType="application/vnd.openxmlformats-officedocument.theme+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theme/theme42.xml" ContentType="application/vnd.openxmlformats-officedocument.theme+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theme/theme43.xml" ContentType="application/vnd.openxmlformats-officedocument.theme+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theme/theme44.xml" ContentType="application/vnd.openxmlformats-officedocument.theme+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theme/theme45.xml" ContentType="application/vnd.openxmlformats-officedocument.theme+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theme/theme46.xml" ContentType="application/vnd.openxmlformats-officedocument.theme+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theme/theme47.xml" ContentType="application/vnd.openxmlformats-officedocument.theme+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8.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theme/theme49.xml" ContentType="application/vnd.openxmlformats-officedocument.theme+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theme/theme50.xml" ContentType="application/vnd.openxmlformats-officedocument.theme+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theme/theme51.xml" ContentType="application/vnd.openxmlformats-officedocument.theme+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theme/theme52.xml" ContentType="application/vnd.openxmlformats-officedocument.theme+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theme/theme53.xml" ContentType="application/vnd.openxmlformats-officedocument.theme+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theme/theme54.xml" ContentType="application/vnd.openxmlformats-officedocument.theme+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theme/theme55.xml" ContentType="application/vnd.openxmlformats-officedocument.theme+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theme/theme56.xml" ContentType="application/vnd.openxmlformats-officedocument.theme+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theme/theme57.xml" ContentType="application/vnd.openxmlformats-officedocument.theme+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theme/theme58.xml" ContentType="application/vnd.openxmlformats-officedocument.theme+xml"/>
  <Override PartName="/ppt/slideLayouts/slideLayout639.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theme/theme59.xml" ContentType="application/vnd.openxmlformats-officedocument.theme+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0.xml" ContentType="application/vnd.openxmlformats-officedocument.presentationml.slideLayout+xml"/>
  <Override PartName="/ppt/theme/theme60.xml" ContentType="application/vnd.openxmlformats-officedocument.theme+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theme/theme61.xml" ContentType="application/vnd.openxmlformats-officedocument.theme+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theme/theme62.xml" ContentType="application/vnd.openxmlformats-officedocument.theme+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theme/theme63.xml" ContentType="application/vnd.openxmlformats-officedocument.theme+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theme/theme64.xml" ContentType="application/vnd.openxmlformats-officedocument.theme+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theme/theme65.xml" ContentType="application/vnd.openxmlformats-officedocument.theme+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theme/theme66.xml" ContentType="application/vnd.openxmlformats-officedocument.theme+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theme/theme67.xml" ContentType="application/vnd.openxmlformats-officedocument.theme+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theme/theme68.xml" ContentType="application/vnd.openxmlformats-officedocument.theme+xml"/>
  <Override PartName="/ppt/slideLayouts/slideLayout749.xml" ContentType="application/vnd.openxmlformats-officedocument.presentationml.slideLayout+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theme/theme69.xml" ContentType="application/vnd.openxmlformats-officedocument.theme+xml"/>
  <Override PartName="/ppt/slideLayouts/slideLayout760.xml" ContentType="application/vnd.openxmlformats-officedocument.presentationml.slideLayout+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0.xml" ContentType="application/vnd.openxmlformats-officedocument.presentationml.slideLayout+xml"/>
  <Override PartName="/ppt/theme/theme70.xml" ContentType="application/vnd.openxmlformats-officedocument.theme+xml"/>
  <Override PartName="/ppt/slideLayouts/slideLayout771.xml" ContentType="application/vnd.openxmlformats-officedocument.presentationml.slideLayout+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theme/theme71.xml" ContentType="application/vnd.openxmlformats-officedocument.theme+xml"/>
  <Override PartName="/ppt/slideLayouts/slideLayout782.xml" ContentType="application/vnd.openxmlformats-officedocument.presentationml.slideLayout+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theme/theme72.xml" ContentType="application/vnd.openxmlformats-officedocument.theme+xml"/>
  <Override PartName="/ppt/slideLayouts/slideLayout793.xml" ContentType="application/vnd.openxmlformats-officedocument.presentationml.slideLayout+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theme/theme73.xml" ContentType="application/vnd.openxmlformats-officedocument.theme+xml"/>
  <Override PartName="/ppt/slideLayouts/slideLayout804.xml" ContentType="application/vnd.openxmlformats-officedocument.presentationml.slideLayout+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theme/theme74.xml" ContentType="application/vnd.openxmlformats-officedocument.theme+xml"/>
  <Override PartName="/ppt/slideLayouts/slideLayout815.xml" ContentType="application/vnd.openxmlformats-officedocument.presentationml.slideLayout+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theme/theme75.xml" ContentType="application/vnd.openxmlformats-officedocument.theme+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theme/theme76.xml" ContentType="application/vnd.openxmlformats-officedocument.theme+xml"/>
  <Override PartName="/ppt/slideLayouts/slideLayout837.xml" ContentType="application/vnd.openxmlformats-officedocument.presentationml.slideLayout+xml"/>
  <Override PartName="/ppt/slideLayouts/slideLayout838.xml" ContentType="application/vnd.openxmlformats-officedocument.presentationml.slideLayout+xml"/>
  <Override PartName="/ppt/slideLayouts/slideLayout839.xml" ContentType="application/vnd.openxmlformats-officedocument.presentationml.slideLayout+xml"/>
  <Override PartName="/ppt/slideLayouts/slideLayout840.xml" ContentType="application/vnd.openxmlformats-officedocument.presentationml.slideLayout+xml"/>
  <Override PartName="/ppt/slideLayouts/slideLayout841.xml" ContentType="application/vnd.openxmlformats-officedocument.presentationml.slideLayout+xml"/>
  <Override PartName="/ppt/slideLayouts/slideLayout842.xml" ContentType="application/vnd.openxmlformats-officedocument.presentationml.slideLayout+xml"/>
  <Override PartName="/ppt/slideLayouts/slideLayout843.xml" ContentType="application/vnd.openxmlformats-officedocument.presentationml.slideLayout+xml"/>
  <Override PartName="/ppt/slideLayouts/slideLayout844.xml" ContentType="application/vnd.openxmlformats-officedocument.presentationml.slideLayout+xml"/>
  <Override PartName="/ppt/slideLayouts/slideLayout845.xml" ContentType="application/vnd.openxmlformats-officedocument.presentationml.slideLayout+xml"/>
  <Override PartName="/ppt/slideLayouts/slideLayout846.xml" ContentType="application/vnd.openxmlformats-officedocument.presentationml.slideLayout+xml"/>
  <Override PartName="/ppt/slideLayouts/slideLayout847.xml" ContentType="application/vnd.openxmlformats-officedocument.presentationml.slideLayout+xml"/>
  <Override PartName="/ppt/theme/theme77.xml" ContentType="application/vnd.openxmlformats-officedocument.theme+xml"/>
  <Override PartName="/ppt/slideLayouts/slideLayout848.xml" ContentType="application/vnd.openxmlformats-officedocument.presentationml.slideLayout+xml"/>
  <Override PartName="/ppt/slideLayouts/slideLayout849.xml" ContentType="application/vnd.openxmlformats-officedocument.presentationml.slideLayout+xml"/>
  <Override PartName="/ppt/slideLayouts/slideLayout850.xml" ContentType="application/vnd.openxmlformats-officedocument.presentationml.slideLayout+xml"/>
  <Override PartName="/ppt/slideLayouts/slideLayout851.xml" ContentType="application/vnd.openxmlformats-officedocument.presentationml.slideLayout+xml"/>
  <Override PartName="/ppt/slideLayouts/slideLayout852.xml" ContentType="application/vnd.openxmlformats-officedocument.presentationml.slideLayout+xml"/>
  <Override PartName="/ppt/slideLayouts/slideLayout853.xml" ContentType="application/vnd.openxmlformats-officedocument.presentationml.slideLayout+xml"/>
  <Override PartName="/ppt/slideLayouts/slideLayout854.xml" ContentType="application/vnd.openxmlformats-officedocument.presentationml.slideLayout+xml"/>
  <Override PartName="/ppt/slideLayouts/slideLayout855.xml" ContentType="application/vnd.openxmlformats-officedocument.presentationml.slideLayout+xml"/>
  <Override PartName="/ppt/slideLayouts/slideLayout856.xml" ContentType="application/vnd.openxmlformats-officedocument.presentationml.slideLayout+xml"/>
  <Override PartName="/ppt/slideLayouts/slideLayout857.xml" ContentType="application/vnd.openxmlformats-officedocument.presentationml.slideLayout+xml"/>
  <Override PartName="/ppt/slideLayouts/slideLayout858.xml" ContentType="application/vnd.openxmlformats-officedocument.presentationml.slideLayout+xml"/>
  <Override PartName="/ppt/theme/theme78.xml" ContentType="application/vnd.openxmlformats-officedocument.theme+xml"/>
  <Override PartName="/ppt/slideLayouts/slideLayout859.xml" ContentType="application/vnd.openxmlformats-officedocument.presentationml.slideLayout+xml"/>
  <Override PartName="/ppt/slideLayouts/slideLayout860.xml" ContentType="application/vnd.openxmlformats-officedocument.presentationml.slideLayout+xml"/>
  <Override PartName="/ppt/slideLayouts/slideLayout861.xml" ContentType="application/vnd.openxmlformats-officedocument.presentationml.slideLayout+xml"/>
  <Override PartName="/ppt/slideLayouts/slideLayout862.xml" ContentType="application/vnd.openxmlformats-officedocument.presentationml.slideLayout+xml"/>
  <Override PartName="/ppt/slideLayouts/slideLayout863.xml" ContentType="application/vnd.openxmlformats-officedocument.presentationml.slideLayout+xml"/>
  <Override PartName="/ppt/slideLayouts/slideLayout864.xml" ContentType="application/vnd.openxmlformats-officedocument.presentationml.slideLayout+xml"/>
  <Override PartName="/ppt/slideLayouts/slideLayout865.xml" ContentType="application/vnd.openxmlformats-officedocument.presentationml.slideLayout+xml"/>
  <Override PartName="/ppt/slideLayouts/slideLayout866.xml" ContentType="application/vnd.openxmlformats-officedocument.presentationml.slideLayout+xml"/>
  <Override PartName="/ppt/slideLayouts/slideLayout867.xml" ContentType="application/vnd.openxmlformats-officedocument.presentationml.slideLayout+xml"/>
  <Override PartName="/ppt/slideLayouts/slideLayout868.xml" ContentType="application/vnd.openxmlformats-officedocument.presentationml.slideLayout+xml"/>
  <Override PartName="/ppt/slideLayouts/slideLayout869.xml" ContentType="application/vnd.openxmlformats-officedocument.presentationml.slideLayout+xml"/>
  <Override PartName="/ppt/theme/theme79.xml" ContentType="application/vnd.openxmlformats-officedocument.theme+xml"/>
  <Override PartName="/ppt/slideLayouts/slideLayout870.xml" ContentType="application/vnd.openxmlformats-officedocument.presentationml.slideLayout+xml"/>
  <Override PartName="/ppt/slideLayouts/slideLayout871.xml" ContentType="application/vnd.openxmlformats-officedocument.presentationml.slideLayout+xml"/>
  <Override PartName="/ppt/slideLayouts/slideLayout872.xml" ContentType="application/vnd.openxmlformats-officedocument.presentationml.slideLayout+xml"/>
  <Override PartName="/ppt/slideLayouts/slideLayout873.xml" ContentType="application/vnd.openxmlformats-officedocument.presentationml.slideLayout+xml"/>
  <Override PartName="/ppt/slideLayouts/slideLayout874.xml" ContentType="application/vnd.openxmlformats-officedocument.presentationml.slideLayout+xml"/>
  <Override PartName="/ppt/slideLayouts/slideLayout875.xml" ContentType="application/vnd.openxmlformats-officedocument.presentationml.slideLayout+xml"/>
  <Override PartName="/ppt/slideLayouts/slideLayout876.xml" ContentType="application/vnd.openxmlformats-officedocument.presentationml.slideLayout+xml"/>
  <Override PartName="/ppt/slideLayouts/slideLayout877.xml" ContentType="application/vnd.openxmlformats-officedocument.presentationml.slideLayout+xml"/>
  <Override PartName="/ppt/slideLayouts/slideLayout878.xml" ContentType="application/vnd.openxmlformats-officedocument.presentationml.slideLayout+xml"/>
  <Override PartName="/ppt/slideLayouts/slideLayout879.xml" ContentType="application/vnd.openxmlformats-officedocument.presentationml.slideLayout+xml"/>
  <Override PartName="/ppt/slideLayouts/slideLayout880.xml" ContentType="application/vnd.openxmlformats-officedocument.presentationml.slideLayout+xml"/>
  <Override PartName="/ppt/theme/theme80.xml" ContentType="application/vnd.openxmlformats-officedocument.theme+xml"/>
  <Override PartName="/ppt/slideLayouts/slideLayout881.xml" ContentType="application/vnd.openxmlformats-officedocument.presentationml.slideLayout+xml"/>
  <Override PartName="/ppt/slideLayouts/slideLayout882.xml" ContentType="application/vnd.openxmlformats-officedocument.presentationml.slideLayout+xml"/>
  <Override PartName="/ppt/slideLayouts/slideLayout883.xml" ContentType="application/vnd.openxmlformats-officedocument.presentationml.slideLayout+xml"/>
  <Override PartName="/ppt/slideLayouts/slideLayout884.xml" ContentType="application/vnd.openxmlformats-officedocument.presentationml.slideLayout+xml"/>
  <Override PartName="/ppt/slideLayouts/slideLayout885.xml" ContentType="application/vnd.openxmlformats-officedocument.presentationml.slideLayout+xml"/>
  <Override PartName="/ppt/slideLayouts/slideLayout886.xml" ContentType="application/vnd.openxmlformats-officedocument.presentationml.slideLayout+xml"/>
  <Override PartName="/ppt/slideLayouts/slideLayout887.xml" ContentType="application/vnd.openxmlformats-officedocument.presentationml.slideLayout+xml"/>
  <Override PartName="/ppt/slideLayouts/slideLayout888.xml" ContentType="application/vnd.openxmlformats-officedocument.presentationml.slideLayout+xml"/>
  <Override PartName="/ppt/slideLayouts/slideLayout889.xml" ContentType="application/vnd.openxmlformats-officedocument.presentationml.slideLayout+xml"/>
  <Override PartName="/ppt/slideLayouts/slideLayout890.xml" ContentType="application/vnd.openxmlformats-officedocument.presentationml.slideLayout+xml"/>
  <Override PartName="/ppt/slideLayouts/slideLayout891.xml" ContentType="application/vnd.openxmlformats-officedocument.presentationml.slideLayout+xml"/>
  <Override PartName="/ppt/theme/theme81.xml" ContentType="application/vnd.openxmlformats-officedocument.theme+xml"/>
  <Override PartName="/ppt/slideLayouts/slideLayout892.xml" ContentType="application/vnd.openxmlformats-officedocument.presentationml.slideLayout+xml"/>
  <Override PartName="/ppt/slideLayouts/slideLayout893.xml" ContentType="application/vnd.openxmlformats-officedocument.presentationml.slideLayout+xml"/>
  <Override PartName="/ppt/slideLayouts/slideLayout894.xml" ContentType="application/vnd.openxmlformats-officedocument.presentationml.slideLayout+xml"/>
  <Override PartName="/ppt/slideLayouts/slideLayout895.xml" ContentType="application/vnd.openxmlformats-officedocument.presentationml.slideLayout+xml"/>
  <Override PartName="/ppt/slideLayouts/slideLayout896.xml" ContentType="application/vnd.openxmlformats-officedocument.presentationml.slideLayout+xml"/>
  <Override PartName="/ppt/slideLayouts/slideLayout897.xml" ContentType="application/vnd.openxmlformats-officedocument.presentationml.slideLayout+xml"/>
  <Override PartName="/ppt/slideLayouts/slideLayout898.xml" ContentType="application/vnd.openxmlformats-officedocument.presentationml.slideLayout+xml"/>
  <Override PartName="/ppt/slideLayouts/slideLayout899.xml" ContentType="application/vnd.openxmlformats-officedocument.presentationml.slideLayout+xml"/>
  <Override PartName="/ppt/slideLayouts/slideLayout900.xml" ContentType="application/vnd.openxmlformats-officedocument.presentationml.slideLayout+xml"/>
  <Override PartName="/ppt/slideLayouts/slideLayout901.xml" ContentType="application/vnd.openxmlformats-officedocument.presentationml.slideLayout+xml"/>
  <Override PartName="/ppt/slideLayouts/slideLayout902.xml" ContentType="application/vnd.openxmlformats-officedocument.presentationml.slideLayout+xml"/>
  <Override PartName="/ppt/theme/theme82.xml" ContentType="application/vnd.openxmlformats-officedocument.theme+xml"/>
  <Override PartName="/ppt/slideLayouts/slideLayout903.xml" ContentType="application/vnd.openxmlformats-officedocument.presentationml.slideLayout+xml"/>
  <Override PartName="/ppt/slideLayouts/slideLayout904.xml" ContentType="application/vnd.openxmlformats-officedocument.presentationml.slideLayout+xml"/>
  <Override PartName="/ppt/slideLayouts/slideLayout905.xml" ContentType="application/vnd.openxmlformats-officedocument.presentationml.slideLayout+xml"/>
  <Override PartName="/ppt/slideLayouts/slideLayout906.xml" ContentType="application/vnd.openxmlformats-officedocument.presentationml.slideLayout+xml"/>
  <Override PartName="/ppt/slideLayouts/slideLayout907.xml" ContentType="application/vnd.openxmlformats-officedocument.presentationml.slideLayout+xml"/>
  <Override PartName="/ppt/slideLayouts/slideLayout908.xml" ContentType="application/vnd.openxmlformats-officedocument.presentationml.slideLayout+xml"/>
  <Override PartName="/ppt/slideLayouts/slideLayout909.xml" ContentType="application/vnd.openxmlformats-officedocument.presentationml.slideLayout+xml"/>
  <Override PartName="/ppt/slideLayouts/slideLayout910.xml" ContentType="application/vnd.openxmlformats-officedocument.presentationml.slideLayout+xml"/>
  <Override PartName="/ppt/slideLayouts/slideLayout911.xml" ContentType="application/vnd.openxmlformats-officedocument.presentationml.slideLayout+xml"/>
  <Override PartName="/ppt/slideLayouts/slideLayout912.xml" ContentType="application/vnd.openxmlformats-officedocument.presentationml.slideLayout+xml"/>
  <Override PartName="/ppt/slideLayouts/slideLayout913.xml" ContentType="application/vnd.openxmlformats-officedocument.presentationml.slideLayout+xml"/>
  <Override PartName="/ppt/theme/theme83.xml" ContentType="application/vnd.openxmlformats-officedocument.theme+xml"/>
  <Override PartName="/ppt/slideLayouts/slideLayout914.xml" ContentType="application/vnd.openxmlformats-officedocument.presentationml.slideLayout+xml"/>
  <Override PartName="/ppt/slideLayouts/slideLayout915.xml" ContentType="application/vnd.openxmlformats-officedocument.presentationml.slideLayout+xml"/>
  <Override PartName="/ppt/slideLayouts/slideLayout916.xml" ContentType="application/vnd.openxmlformats-officedocument.presentationml.slideLayout+xml"/>
  <Override PartName="/ppt/slideLayouts/slideLayout917.xml" ContentType="application/vnd.openxmlformats-officedocument.presentationml.slideLayout+xml"/>
  <Override PartName="/ppt/slideLayouts/slideLayout918.xml" ContentType="application/vnd.openxmlformats-officedocument.presentationml.slideLayout+xml"/>
  <Override PartName="/ppt/slideLayouts/slideLayout919.xml" ContentType="application/vnd.openxmlformats-officedocument.presentationml.slideLayout+xml"/>
  <Override PartName="/ppt/slideLayouts/slideLayout920.xml" ContentType="application/vnd.openxmlformats-officedocument.presentationml.slideLayout+xml"/>
  <Override PartName="/ppt/slideLayouts/slideLayout921.xml" ContentType="application/vnd.openxmlformats-officedocument.presentationml.slideLayout+xml"/>
  <Override PartName="/ppt/slideLayouts/slideLayout922.xml" ContentType="application/vnd.openxmlformats-officedocument.presentationml.slideLayout+xml"/>
  <Override PartName="/ppt/slideLayouts/slideLayout923.xml" ContentType="application/vnd.openxmlformats-officedocument.presentationml.slideLayout+xml"/>
  <Override PartName="/ppt/slideLayouts/slideLayout924.xml" ContentType="application/vnd.openxmlformats-officedocument.presentationml.slideLayout+xml"/>
  <Override PartName="/ppt/theme/theme84.xml" ContentType="application/vnd.openxmlformats-officedocument.theme+xml"/>
  <Override PartName="/ppt/slideLayouts/slideLayout925.xml" ContentType="application/vnd.openxmlformats-officedocument.presentationml.slideLayout+xml"/>
  <Override PartName="/ppt/slideLayouts/slideLayout926.xml" ContentType="application/vnd.openxmlformats-officedocument.presentationml.slideLayout+xml"/>
  <Override PartName="/ppt/slideLayouts/slideLayout927.xml" ContentType="application/vnd.openxmlformats-officedocument.presentationml.slideLayout+xml"/>
  <Override PartName="/ppt/slideLayouts/slideLayout928.xml" ContentType="application/vnd.openxmlformats-officedocument.presentationml.slideLayout+xml"/>
  <Override PartName="/ppt/slideLayouts/slideLayout929.xml" ContentType="application/vnd.openxmlformats-officedocument.presentationml.slideLayout+xml"/>
  <Override PartName="/ppt/slideLayouts/slideLayout930.xml" ContentType="application/vnd.openxmlformats-officedocument.presentationml.slideLayout+xml"/>
  <Override PartName="/ppt/slideLayouts/slideLayout931.xml" ContentType="application/vnd.openxmlformats-officedocument.presentationml.slideLayout+xml"/>
  <Override PartName="/ppt/slideLayouts/slideLayout932.xml" ContentType="application/vnd.openxmlformats-officedocument.presentationml.slideLayout+xml"/>
  <Override PartName="/ppt/slideLayouts/slideLayout933.xml" ContentType="application/vnd.openxmlformats-officedocument.presentationml.slideLayout+xml"/>
  <Override PartName="/ppt/slideLayouts/slideLayout934.xml" ContentType="application/vnd.openxmlformats-officedocument.presentationml.slideLayout+xml"/>
  <Override PartName="/ppt/slideLayouts/slideLayout935.xml" ContentType="application/vnd.openxmlformats-officedocument.presentationml.slideLayout+xml"/>
  <Override PartName="/ppt/theme/theme85.xml" ContentType="application/vnd.openxmlformats-officedocument.theme+xml"/>
  <Override PartName="/ppt/slideLayouts/slideLayout936.xml" ContentType="application/vnd.openxmlformats-officedocument.presentationml.slideLayout+xml"/>
  <Override PartName="/ppt/slideLayouts/slideLayout937.xml" ContentType="application/vnd.openxmlformats-officedocument.presentationml.slideLayout+xml"/>
  <Override PartName="/ppt/slideLayouts/slideLayout938.xml" ContentType="application/vnd.openxmlformats-officedocument.presentationml.slideLayout+xml"/>
  <Override PartName="/ppt/slideLayouts/slideLayout939.xml" ContentType="application/vnd.openxmlformats-officedocument.presentationml.slideLayout+xml"/>
  <Override PartName="/ppt/slideLayouts/slideLayout940.xml" ContentType="application/vnd.openxmlformats-officedocument.presentationml.slideLayout+xml"/>
  <Override PartName="/ppt/slideLayouts/slideLayout941.xml" ContentType="application/vnd.openxmlformats-officedocument.presentationml.slideLayout+xml"/>
  <Override PartName="/ppt/slideLayouts/slideLayout942.xml" ContentType="application/vnd.openxmlformats-officedocument.presentationml.slideLayout+xml"/>
  <Override PartName="/ppt/slideLayouts/slideLayout943.xml" ContentType="application/vnd.openxmlformats-officedocument.presentationml.slideLayout+xml"/>
  <Override PartName="/ppt/slideLayouts/slideLayout944.xml" ContentType="application/vnd.openxmlformats-officedocument.presentationml.slideLayout+xml"/>
  <Override PartName="/ppt/slideLayouts/slideLayout945.xml" ContentType="application/vnd.openxmlformats-officedocument.presentationml.slideLayout+xml"/>
  <Override PartName="/ppt/slideLayouts/slideLayout946.xml" ContentType="application/vnd.openxmlformats-officedocument.presentationml.slideLayout+xml"/>
  <Override PartName="/ppt/theme/theme86.xml" ContentType="application/vnd.openxmlformats-officedocument.theme+xml"/>
  <Override PartName="/ppt/slideLayouts/slideLayout947.xml" ContentType="application/vnd.openxmlformats-officedocument.presentationml.slideLayout+xml"/>
  <Override PartName="/ppt/slideLayouts/slideLayout948.xml" ContentType="application/vnd.openxmlformats-officedocument.presentationml.slideLayout+xml"/>
  <Override PartName="/ppt/slideLayouts/slideLayout949.xml" ContentType="application/vnd.openxmlformats-officedocument.presentationml.slideLayout+xml"/>
  <Override PartName="/ppt/slideLayouts/slideLayout950.xml" ContentType="application/vnd.openxmlformats-officedocument.presentationml.slideLayout+xml"/>
  <Override PartName="/ppt/slideLayouts/slideLayout951.xml" ContentType="application/vnd.openxmlformats-officedocument.presentationml.slideLayout+xml"/>
  <Override PartName="/ppt/slideLayouts/slideLayout952.xml" ContentType="application/vnd.openxmlformats-officedocument.presentationml.slideLayout+xml"/>
  <Override PartName="/ppt/slideLayouts/slideLayout953.xml" ContentType="application/vnd.openxmlformats-officedocument.presentationml.slideLayout+xml"/>
  <Override PartName="/ppt/slideLayouts/slideLayout954.xml" ContentType="application/vnd.openxmlformats-officedocument.presentationml.slideLayout+xml"/>
  <Override PartName="/ppt/slideLayouts/slideLayout955.xml" ContentType="application/vnd.openxmlformats-officedocument.presentationml.slideLayout+xml"/>
  <Override PartName="/ppt/slideLayouts/slideLayout956.xml" ContentType="application/vnd.openxmlformats-officedocument.presentationml.slideLayout+xml"/>
  <Override PartName="/ppt/slideLayouts/slideLayout957.xml" ContentType="application/vnd.openxmlformats-officedocument.presentationml.slideLayout+xml"/>
  <Override PartName="/ppt/theme/theme87.xml" ContentType="application/vnd.openxmlformats-officedocument.theme+xml"/>
  <Override PartName="/ppt/slideLayouts/slideLayout958.xml" ContentType="application/vnd.openxmlformats-officedocument.presentationml.slideLayout+xml"/>
  <Override PartName="/ppt/slideLayouts/slideLayout959.xml" ContentType="application/vnd.openxmlformats-officedocument.presentationml.slideLayout+xml"/>
  <Override PartName="/ppt/slideLayouts/slideLayout960.xml" ContentType="application/vnd.openxmlformats-officedocument.presentationml.slideLayout+xml"/>
  <Override PartName="/ppt/slideLayouts/slideLayout961.xml" ContentType="application/vnd.openxmlformats-officedocument.presentationml.slideLayout+xml"/>
  <Override PartName="/ppt/slideLayouts/slideLayout962.xml" ContentType="application/vnd.openxmlformats-officedocument.presentationml.slideLayout+xml"/>
  <Override PartName="/ppt/slideLayouts/slideLayout963.xml" ContentType="application/vnd.openxmlformats-officedocument.presentationml.slideLayout+xml"/>
  <Override PartName="/ppt/slideLayouts/slideLayout964.xml" ContentType="application/vnd.openxmlformats-officedocument.presentationml.slideLayout+xml"/>
  <Override PartName="/ppt/slideLayouts/slideLayout965.xml" ContentType="application/vnd.openxmlformats-officedocument.presentationml.slideLayout+xml"/>
  <Override PartName="/ppt/slideLayouts/slideLayout966.xml" ContentType="application/vnd.openxmlformats-officedocument.presentationml.slideLayout+xml"/>
  <Override PartName="/ppt/slideLayouts/slideLayout967.xml" ContentType="application/vnd.openxmlformats-officedocument.presentationml.slideLayout+xml"/>
  <Override PartName="/ppt/slideLayouts/slideLayout968.xml" ContentType="application/vnd.openxmlformats-officedocument.presentationml.slideLayout+xml"/>
  <Override PartName="/ppt/theme/theme88.xml" ContentType="application/vnd.openxmlformats-officedocument.theme+xml"/>
  <Override PartName="/ppt/slideLayouts/slideLayout969.xml" ContentType="application/vnd.openxmlformats-officedocument.presentationml.slideLayout+xml"/>
  <Override PartName="/ppt/slideLayouts/slideLayout970.xml" ContentType="application/vnd.openxmlformats-officedocument.presentationml.slideLayout+xml"/>
  <Override PartName="/ppt/slideLayouts/slideLayout971.xml" ContentType="application/vnd.openxmlformats-officedocument.presentationml.slideLayout+xml"/>
  <Override PartName="/ppt/slideLayouts/slideLayout972.xml" ContentType="application/vnd.openxmlformats-officedocument.presentationml.slideLayout+xml"/>
  <Override PartName="/ppt/slideLayouts/slideLayout973.xml" ContentType="application/vnd.openxmlformats-officedocument.presentationml.slideLayout+xml"/>
  <Override PartName="/ppt/slideLayouts/slideLayout974.xml" ContentType="application/vnd.openxmlformats-officedocument.presentationml.slideLayout+xml"/>
  <Override PartName="/ppt/slideLayouts/slideLayout975.xml" ContentType="application/vnd.openxmlformats-officedocument.presentationml.slideLayout+xml"/>
  <Override PartName="/ppt/slideLayouts/slideLayout976.xml" ContentType="application/vnd.openxmlformats-officedocument.presentationml.slideLayout+xml"/>
  <Override PartName="/ppt/slideLayouts/slideLayout977.xml" ContentType="application/vnd.openxmlformats-officedocument.presentationml.slideLayout+xml"/>
  <Override PartName="/ppt/slideLayouts/slideLayout978.xml" ContentType="application/vnd.openxmlformats-officedocument.presentationml.slideLayout+xml"/>
  <Override PartName="/ppt/slideLayouts/slideLayout979.xml" ContentType="application/vnd.openxmlformats-officedocument.presentationml.slideLayout+xml"/>
  <Override PartName="/ppt/theme/theme89.xml" ContentType="application/vnd.openxmlformats-officedocument.theme+xml"/>
  <Override PartName="/ppt/slideLayouts/slideLayout980.xml" ContentType="application/vnd.openxmlformats-officedocument.presentationml.slideLayout+xml"/>
  <Override PartName="/ppt/slideLayouts/slideLayout981.xml" ContentType="application/vnd.openxmlformats-officedocument.presentationml.slideLayout+xml"/>
  <Override PartName="/ppt/slideLayouts/slideLayout982.xml" ContentType="application/vnd.openxmlformats-officedocument.presentationml.slideLayout+xml"/>
  <Override PartName="/ppt/slideLayouts/slideLayout983.xml" ContentType="application/vnd.openxmlformats-officedocument.presentationml.slideLayout+xml"/>
  <Override PartName="/ppt/slideLayouts/slideLayout984.xml" ContentType="application/vnd.openxmlformats-officedocument.presentationml.slideLayout+xml"/>
  <Override PartName="/ppt/slideLayouts/slideLayout985.xml" ContentType="application/vnd.openxmlformats-officedocument.presentationml.slideLayout+xml"/>
  <Override PartName="/ppt/slideLayouts/slideLayout986.xml" ContentType="application/vnd.openxmlformats-officedocument.presentationml.slideLayout+xml"/>
  <Override PartName="/ppt/slideLayouts/slideLayout987.xml" ContentType="application/vnd.openxmlformats-officedocument.presentationml.slideLayout+xml"/>
  <Override PartName="/ppt/slideLayouts/slideLayout988.xml" ContentType="application/vnd.openxmlformats-officedocument.presentationml.slideLayout+xml"/>
  <Override PartName="/ppt/slideLayouts/slideLayout989.xml" ContentType="application/vnd.openxmlformats-officedocument.presentationml.slideLayout+xml"/>
  <Override PartName="/ppt/slideLayouts/slideLayout990.xml" ContentType="application/vnd.openxmlformats-officedocument.presentationml.slideLayout+xml"/>
  <Override PartName="/ppt/theme/theme90.xml" ContentType="application/vnd.openxmlformats-officedocument.theme+xml"/>
  <Override PartName="/ppt/slideLayouts/slideLayout991.xml" ContentType="application/vnd.openxmlformats-officedocument.presentationml.slideLayout+xml"/>
  <Override PartName="/ppt/slideLayouts/slideLayout992.xml" ContentType="application/vnd.openxmlformats-officedocument.presentationml.slideLayout+xml"/>
  <Override PartName="/ppt/slideLayouts/slideLayout993.xml" ContentType="application/vnd.openxmlformats-officedocument.presentationml.slideLayout+xml"/>
  <Override PartName="/ppt/slideLayouts/slideLayout994.xml" ContentType="application/vnd.openxmlformats-officedocument.presentationml.slideLayout+xml"/>
  <Override PartName="/ppt/slideLayouts/slideLayout995.xml" ContentType="application/vnd.openxmlformats-officedocument.presentationml.slideLayout+xml"/>
  <Override PartName="/ppt/slideLayouts/slideLayout996.xml" ContentType="application/vnd.openxmlformats-officedocument.presentationml.slideLayout+xml"/>
  <Override PartName="/ppt/slideLayouts/slideLayout997.xml" ContentType="application/vnd.openxmlformats-officedocument.presentationml.slideLayout+xml"/>
  <Override PartName="/ppt/slideLayouts/slideLayout998.xml" ContentType="application/vnd.openxmlformats-officedocument.presentationml.slideLayout+xml"/>
  <Override PartName="/ppt/slideLayouts/slideLayout999.xml" ContentType="application/vnd.openxmlformats-officedocument.presentationml.slideLayout+xml"/>
  <Override PartName="/ppt/slideLayouts/slideLayout1000.xml" ContentType="application/vnd.openxmlformats-officedocument.presentationml.slideLayout+xml"/>
  <Override PartName="/ppt/slideLayouts/slideLayout1001.xml" ContentType="application/vnd.openxmlformats-officedocument.presentationml.slideLayout+xml"/>
  <Override PartName="/ppt/theme/theme91.xml" ContentType="application/vnd.openxmlformats-officedocument.theme+xml"/>
  <Override PartName="/ppt/slideLayouts/slideLayout1002.xml" ContentType="application/vnd.openxmlformats-officedocument.presentationml.slideLayout+xml"/>
  <Override PartName="/ppt/slideLayouts/slideLayout1003.xml" ContentType="application/vnd.openxmlformats-officedocument.presentationml.slideLayout+xml"/>
  <Override PartName="/ppt/slideLayouts/slideLayout1004.xml" ContentType="application/vnd.openxmlformats-officedocument.presentationml.slideLayout+xml"/>
  <Override PartName="/ppt/slideLayouts/slideLayout1005.xml" ContentType="application/vnd.openxmlformats-officedocument.presentationml.slideLayout+xml"/>
  <Override PartName="/ppt/slideLayouts/slideLayout1006.xml" ContentType="application/vnd.openxmlformats-officedocument.presentationml.slideLayout+xml"/>
  <Override PartName="/ppt/slideLayouts/slideLayout1007.xml" ContentType="application/vnd.openxmlformats-officedocument.presentationml.slideLayout+xml"/>
  <Override PartName="/ppt/slideLayouts/slideLayout1008.xml" ContentType="application/vnd.openxmlformats-officedocument.presentationml.slideLayout+xml"/>
  <Override PartName="/ppt/slideLayouts/slideLayout1009.xml" ContentType="application/vnd.openxmlformats-officedocument.presentationml.slideLayout+xml"/>
  <Override PartName="/ppt/slideLayouts/slideLayout1010.xml" ContentType="application/vnd.openxmlformats-officedocument.presentationml.slideLayout+xml"/>
  <Override PartName="/ppt/slideLayouts/slideLayout1011.xml" ContentType="application/vnd.openxmlformats-officedocument.presentationml.slideLayout+xml"/>
  <Override PartName="/ppt/slideLayouts/slideLayout1012.xml" ContentType="application/vnd.openxmlformats-officedocument.presentationml.slideLayout+xml"/>
  <Override PartName="/ppt/theme/theme92.xml" ContentType="application/vnd.openxmlformats-officedocument.theme+xml"/>
  <Override PartName="/ppt/slideLayouts/slideLayout1013.xml" ContentType="application/vnd.openxmlformats-officedocument.presentationml.slideLayout+xml"/>
  <Override PartName="/ppt/slideLayouts/slideLayout1014.xml" ContentType="application/vnd.openxmlformats-officedocument.presentationml.slideLayout+xml"/>
  <Override PartName="/ppt/slideLayouts/slideLayout1015.xml" ContentType="application/vnd.openxmlformats-officedocument.presentationml.slideLayout+xml"/>
  <Override PartName="/ppt/slideLayouts/slideLayout1016.xml" ContentType="application/vnd.openxmlformats-officedocument.presentationml.slideLayout+xml"/>
  <Override PartName="/ppt/slideLayouts/slideLayout1017.xml" ContentType="application/vnd.openxmlformats-officedocument.presentationml.slideLayout+xml"/>
  <Override PartName="/ppt/slideLayouts/slideLayout1018.xml" ContentType="application/vnd.openxmlformats-officedocument.presentationml.slideLayout+xml"/>
  <Override PartName="/ppt/slideLayouts/slideLayout1019.xml" ContentType="application/vnd.openxmlformats-officedocument.presentationml.slideLayout+xml"/>
  <Override PartName="/ppt/slideLayouts/slideLayout1020.xml" ContentType="application/vnd.openxmlformats-officedocument.presentationml.slideLayout+xml"/>
  <Override PartName="/ppt/slideLayouts/slideLayout1021.xml" ContentType="application/vnd.openxmlformats-officedocument.presentationml.slideLayout+xml"/>
  <Override PartName="/ppt/slideLayouts/slideLayout1022.xml" ContentType="application/vnd.openxmlformats-officedocument.presentationml.slideLayout+xml"/>
  <Override PartName="/ppt/slideLayouts/slideLayout1023.xml" ContentType="application/vnd.openxmlformats-officedocument.presentationml.slideLayout+xml"/>
  <Override PartName="/ppt/theme/theme93.xml" ContentType="application/vnd.openxmlformats-officedocument.theme+xml"/>
  <Override PartName="/ppt/slideLayouts/slideLayout1024.xml" ContentType="application/vnd.openxmlformats-officedocument.presentationml.slideLayout+xml"/>
  <Override PartName="/ppt/slideLayouts/slideLayout1025.xml" ContentType="application/vnd.openxmlformats-officedocument.presentationml.slideLayout+xml"/>
  <Override PartName="/ppt/slideLayouts/slideLayout1026.xml" ContentType="application/vnd.openxmlformats-officedocument.presentationml.slideLayout+xml"/>
  <Override PartName="/ppt/slideLayouts/slideLayout1027.xml" ContentType="application/vnd.openxmlformats-officedocument.presentationml.slideLayout+xml"/>
  <Override PartName="/ppt/slideLayouts/slideLayout1028.xml" ContentType="application/vnd.openxmlformats-officedocument.presentationml.slideLayout+xml"/>
  <Override PartName="/ppt/slideLayouts/slideLayout1029.xml" ContentType="application/vnd.openxmlformats-officedocument.presentationml.slideLayout+xml"/>
  <Override PartName="/ppt/slideLayouts/slideLayout1030.xml" ContentType="application/vnd.openxmlformats-officedocument.presentationml.slideLayout+xml"/>
  <Override PartName="/ppt/slideLayouts/slideLayout1031.xml" ContentType="application/vnd.openxmlformats-officedocument.presentationml.slideLayout+xml"/>
  <Override PartName="/ppt/slideLayouts/slideLayout1032.xml" ContentType="application/vnd.openxmlformats-officedocument.presentationml.slideLayout+xml"/>
  <Override PartName="/ppt/slideLayouts/slideLayout1033.xml" ContentType="application/vnd.openxmlformats-officedocument.presentationml.slideLayout+xml"/>
  <Override PartName="/ppt/slideLayouts/slideLayout1034.xml" ContentType="application/vnd.openxmlformats-officedocument.presentationml.slideLayout+xml"/>
  <Override PartName="/ppt/theme/theme94.xml" ContentType="application/vnd.openxmlformats-officedocument.theme+xml"/>
  <Override PartName="/ppt/slideLayouts/slideLayout1035.xml" ContentType="application/vnd.openxmlformats-officedocument.presentationml.slideLayout+xml"/>
  <Override PartName="/ppt/slideLayouts/slideLayout1036.xml" ContentType="application/vnd.openxmlformats-officedocument.presentationml.slideLayout+xml"/>
  <Override PartName="/ppt/slideLayouts/slideLayout1037.xml" ContentType="application/vnd.openxmlformats-officedocument.presentationml.slideLayout+xml"/>
  <Override PartName="/ppt/slideLayouts/slideLayout1038.xml" ContentType="application/vnd.openxmlformats-officedocument.presentationml.slideLayout+xml"/>
  <Override PartName="/ppt/slideLayouts/slideLayout1039.xml" ContentType="application/vnd.openxmlformats-officedocument.presentationml.slideLayout+xml"/>
  <Override PartName="/ppt/slideLayouts/slideLayout1040.xml" ContentType="application/vnd.openxmlformats-officedocument.presentationml.slideLayout+xml"/>
  <Override PartName="/ppt/slideLayouts/slideLayout1041.xml" ContentType="application/vnd.openxmlformats-officedocument.presentationml.slideLayout+xml"/>
  <Override PartName="/ppt/slideLayouts/slideLayout1042.xml" ContentType="application/vnd.openxmlformats-officedocument.presentationml.slideLayout+xml"/>
  <Override PartName="/ppt/slideLayouts/slideLayout1043.xml" ContentType="application/vnd.openxmlformats-officedocument.presentationml.slideLayout+xml"/>
  <Override PartName="/ppt/slideLayouts/slideLayout1044.xml" ContentType="application/vnd.openxmlformats-officedocument.presentationml.slideLayout+xml"/>
  <Override PartName="/ppt/slideLayouts/slideLayout1045.xml" ContentType="application/vnd.openxmlformats-officedocument.presentationml.slideLayout+xml"/>
  <Override PartName="/ppt/theme/theme95.xml" ContentType="application/vnd.openxmlformats-officedocument.theme+xml"/>
  <Override PartName="/ppt/slideLayouts/slideLayout1046.xml" ContentType="application/vnd.openxmlformats-officedocument.presentationml.slideLayout+xml"/>
  <Override PartName="/ppt/slideLayouts/slideLayout1047.xml" ContentType="application/vnd.openxmlformats-officedocument.presentationml.slideLayout+xml"/>
  <Override PartName="/ppt/slideLayouts/slideLayout1048.xml" ContentType="application/vnd.openxmlformats-officedocument.presentationml.slideLayout+xml"/>
  <Override PartName="/ppt/slideLayouts/slideLayout1049.xml" ContentType="application/vnd.openxmlformats-officedocument.presentationml.slideLayout+xml"/>
  <Override PartName="/ppt/slideLayouts/slideLayout1050.xml" ContentType="application/vnd.openxmlformats-officedocument.presentationml.slideLayout+xml"/>
  <Override PartName="/ppt/slideLayouts/slideLayout1051.xml" ContentType="application/vnd.openxmlformats-officedocument.presentationml.slideLayout+xml"/>
  <Override PartName="/ppt/slideLayouts/slideLayout1052.xml" ContentType="application/vnd.openxmlformats-officedocument.presentationml.slideLayout+xml"/>
  <Override PartName="/ppt/slideLayouts/slideLayout1053.xml" ContentType="application/vnd.openxmlformats-officedocument.presentationml.slideLayout+xml"/>
  <Override PartName="/ppt/slideLayouts/slideLayout1054.xml" ContentType="application/vnd.openxmlformats-officedocument.presentationml.slideLayout+xml"/>
  <Override PartName="/ppt/slideLayouts/slideLayout1055.xml" ContentType="application/vnd.openxmlformats-officedocument.presentationml.slideLayout+xml"/>
  <Override PartName="/ppt/slideLayouts/slideLayout1056.xml" ContentType="application/vnd.openxmlformats-officedocument.presentationml.slideLayout+xml"/>
  <Override PartName="/ppt/theme/theme96.xml" ContentType="application/vnd.openxmlformats-officedocument.theme+xml"/>
  <Override PartName="/ppt/slideLayouts/slideLayout1057.xml" ContentType="application/vnd.openxmlformats-officedocument.presentationml.slideLayout+xml"/>
  <Override PartName="/ppt/slideLayouts/slideLayout1058.xml" ContentType="application/vnd.openxmlformats-officedocument.presentationml.slideLayout+xml"/>
  <Override PartName="/ppt/slideLayouts/slideLayout1059.xml" ContentType="application/vnd.openxmlformats-officedocument.presentationml.slideLayout+xml"/>
  <Override PartName="/ppt/slideLayouts/slideLayout1060.xml" ContentType="application/vnd.openxmlformats-officedocument.presentationml.slideLayout+xml"/>
  <Override PartName="/ppt/slideLayouts/slideLayout1061.xml" ContentType="application/vnd.openxmlformats-officedocument.presentationml.slideLayout+xml"/>
  <Override PartName="/ppt/slideLayouts/slideLayout1062.xml" ContentType="application/vnd.openxmlformats-officedocument.presentationml.slideLayout+xml"/>
  <Override PartName="/ppt/slideLayouts/slideLayout1063.xml" ContentType="application/vnd.openxmlformats-officedocument.presentationml.slideLayout+xml"/>
  <Override PartName="/ppt/slideLayouts/slideLayout1064.xml" ContentType="application/vnd.openxmlformats-officedocument.presentationml.slideLayout+xml"/>
  <Override PartName="/ppt/slideLayouts/slideLayout1065.xml" ContentType="application/vnd.openxmlformats-officedocument.presentationml.slideLayout+xml"/>
  <Override PartName="/ppt/slideLayouts/slideLayout1066.xml" ContentType="application/vnd.openxmlformats-officedocument.presentationml.slideLayout+xml"/>
  <Override PartName="/ppt/slideLayouts/slideLayout1067.xml" ContentType="application/vnd.openxmlformats-officedocument.presentationml.slideLayout+xml"/>
  <Override PartName="/ppt/theme/theme97.xml" ContentType="application/vnd.openxmlformats-officedocument.theme+xml"/>
  <Override PartName="/ppt/slideLayouts/slideLayout1068.xml" ContentType="application/vnd.openxmlformats-officedocument.presentationml.slideLayout+xml"/>
  <Override PartName="/ppt/slideLayouts/slideLayout1069.xml" ContentType="application/vnd.openxmlformats-officedocument.presentationml.slideLayout+xml"/>
  <Override PartName="/ppt/slideLayouts/slideLayout1070.xml" ContentType="application/vnd.openxmlformats-officedocument.presentationml.slideLayout+xml"/>
  <Override PartName="/ppt/slideLayouts/slideLayout1071.xml" ContentType="application/vnd.openxmlformats-officedocument.presentationml.slideLayout+xml"/>
  <Override PartName="/ppt/slideLayouts/slideLayout1072.xml" ContentType="application/vnd.openxmlformats-officedocument.presentationml.slideLayout+xml"/>
  <Override PartName="/ppt/slideLayouts/slideLayout1073.xml" ContentType="application/vnd.openxmlformats-officedocument.presentationml.slideLayout+xml"/>
  <Override PartName="/ppt/slideLayouts/slideLayout1074.xml" ContentType="application/vnd.openxmlformats-officedocument.presentationml.slideLayout+xml"/>
  <Override PartName="/ppt/slideLayouts/slideLayout1075.xml" ContentType="application/vnd.openxmlformats-officedocument.presentationml.slideLayout+xml"/>
  <Override PartName="/ppt/slideLayouts/slideLayout1076.xml" ContentType="application/vnd.openxmlformats-officedocument.presentationml.slideLayout+xml"/>
  <Override PartName="/ppt/slideLayouts/slideLayout1077.xml" ContentType="application/vnd.openxmlformats-officedocument.presentationml.slideLayout+xml"/>
  <Override PartName="/ppt/slideLayouts/slideLayout1078.xml" ContentType="application/vnd.openxmlformats-officedocument.presentationml.slideLayout+xml"/>
  <Override PartName="/ppt/theme/theme98.xml" ContentType="application/vnd.openxmlformats-officedocument.theme+xml"/>
  <Override PartName="/ppt/slideLayouts/slideLayout1079.xml" ContentType="application/vnd.openxmlformats-officedocument.presentationml.slideLayout+xml"/>
  <Override PartName="/ppt/slideLayouts/slideLayout1080.xml" ContentType="application/vnd.openxmlformats-officedocument.presentationml.slideLayout+xml"/>
  <Override PartName="/ppt/slideLayouts/slideLayout1081.xml" ContentType="application/vnd.openxmlformats-officedocument.presentationml.slideLayout+xml"/>
  <Override PartName="/ppt/slideLayouts/slideLayout1082.xml" ContentType="application/vnd.openxmlformats-officedocument.presentationml.slideLayout+xml"/>
  <Override PartName="/ppt/slideLayouts/slideLayout1083.xml" ContentType="application/vnd.openxmlformats-officedocument.presentationml.slideLayout+xml"/>
  <Override PartName="/ppt/slideLayouts/slideLayout1084.xml" ContentType="application/vnd.openxmlformats-officedocument.presentationml.slideLayout+xml"/>
  <Override PartName="/ppt/slideLayouts/slideLayout1085.xml" ContentType="application/vnd.openxmlformats-officedocument.presentationml.slideLayout+xml"/>
  <Override PartName="/ppt/slideLayouts/slideLayout1086.xml" ContentType="application/vnd.openxmlformats-officedocument.presentationml.slideLayout+xml"/>
  <Override PartName="/ppt/slideLayouts/slideLayout1087.xml" ContentType="application/vnd.openxmlformats-officedocument.presentationml.slideLayout+xml"/>
  <Override PartName="/ppt/slideLayouts/slideLayout1088.xml" ContentType="application/vnd.openxmlformats-officedocument.presentationml.slideLayout+xml"/>
  <Override PartName="/ppt/slideLayouts/slideLayout1089.xml" ContentType="application/vnd.openxmlformats-officedocument.presentationml.slideLayout+xml"/>
  <Override PartName="/ppt/theme/theme99.xml" ContentType="application/vnd.openxmlformats-officedocument.theme+xml"/>
  <Override PartName="/ppt/slideLayouts/slideLayout1090.xml" ContentType="application/vnd.openxmlformats-officedocument.presentationml.slideLayout+xml"/>
  <Override PartName="/ppt/slideLayouts/slideLayout1091.xml" ContentType="application/vnd.openxmlformats-officedocument.presentationml.slideLayout+xml"/>
  <Override PartName="/ppt/slideLayouts/slideLayout1092.xml" ContentType="application/vnd.openxmlformats-officedocument.presentationml.slideLayout+xml"/>
  <Override PartName="/ppt/slideLayouts/slideLayout1093.xml" ContentType="application/vnd.openxmlformats-officedocument.presentationml.slideLayout+xml"/>
  <Override PartName="/ppt/slideLayouts/slideLayout1094.xml" ContentType="application/vnd.openxmlformats-officedocument.presentationml.slideLayout+xml"/>
  <Override PartName="/ppt/slideLayouts/slideLayout1095.xml" ContentType="application/vnd.openxmlformats-officedocument.presentationml.slideLayout+xml"/>
  <Override PartName="/ppt/slideLayouts/slideLayout1096.xml" ContentType="application/vnd.openxmlformats-officedocument.presentationml.slideLayout+xml"/>
  <Override PartName="/ppt/slideLayouts/slideLayout1097.xml" ContentType="application/vnd.openxmlformats-officedocument.presentationml.slideLayout+xml"/>
  <Override PartName="/ppt/slideLayouts/slideLayout1098.xml" ContentType="application/vnd.openxmlformats-officedocument.presentationml.slideLayout+xml"/>
  <Override PartName="/ppt/slideLayouts/slideLayout1099.xml" ContentType="application/vnd.openxmlformats-officedocument.presentationml.slideLayout+xml"/>
  <Override PartName="/ppt/slideLayouts/slideLayout1100.xml" ContentType="application/vnd.openxmlformats-officedocument.presentationml.slideLayout+xml"/>
  <Override PartName="/ppt/slideLayouts/slideLayout1101.xml" ContentType="application/vnd.openxmlformats-officedocument.presentationml.slideLayout+xml"/>
  <Override PartName="/ppt/theme/theme100.xml" ContentType="application/vnd.openxmlformats-officedocument.theme+xml"/>
  <Override PartName="/ppt/slideLayouts/slideLayout1102.xml" ContentType="application/vnd.openxmlformats-officedocument.presentationml.slideLayout+xml"/>
  <Override PartName="/ppt/slideLayouts/slideLayout1103.xml" ContentType="application/vnd.openxmlformats-officedocument.presentationml.slideLayout+xml"/>
  <Override PartName="/ppt/slideLayouts/slideLayout1104.xml" ContentType="application/vnd.openxmlformats-officedocument.presentationml.slideLayout+xml"/>
  <Override PartName="/ppt/slideLayouts/slideLayout1105.xml" ContentType="application/vnd.openxmlformats-officedocument.presentationml.slideLayout+xml"/>
  <Override PartName="/ppt/slideLayouts/slideLayout1106.xml" ContentType="application/vnd.openxmlformats-officedocument.presentationml.slideLayout+xml"/>
  <Override PartName="/ppt/slideLayouts/slideLayout1107.xml" ContentType="application/vnd.openxmlformats-officedocument.presentationml.slideLayout+xml"/>
  <Override PartName="/ppt/slideLayouts/slideLayout1108.xml" ContentType="application/vnd.openxmlformats-officedocument.presentationml.slideLayout+xml"/>
  <Override PartName="/ppt/slideLayouts/slideLayout1109.xml" ContentType="application/vnd.openxmlformats-officedocument.presentationml.slideLayout+xml"/>
  <Override PartName="/ppt/slideLayouts/slideLayout1110.xml" ContentType="application/vnd.openxmlformats-officedocument.presentationml.slideLayout+xml"/>
  <Override PartName="/ppt/slideLayouts/slideLayout1111.xml" ContentType="application/vnd.openxmlformats-officedocument.presentationml.slideLayout+xml"/>
  <Override PartName="/ppt/slideLayouts/slideLayout1112.xml" ContentType="application/vnd.openxmlformats-officedocument.presentationml.slideLayout+xml"/>
  <Override PartName="/ppt/theme/theme101.xml" ContentType="application/vnd.openxmlformats-officedocument.theme+xml"/>
  <Override PartName="/ppt/slideLayouts/slideLayout1113.xml" ContentType="application/vnd.openxmlformats-officedocument.presentationml.slideLayout+xml"/>
  <Override PartName="/ppt/slideLayouts/slideLayout1114.xml" ContentType="application/vnd.openxmlformats-officedocument.presentationml.slideLayout+xml"/>
  <Override PartName="/ppt/slideLayouts/slideLayout1115.xml" ContentType="application/vnd.openxmlformats-officedocument.presentationml.slideLayout+xml"/>
  <Override PartName="/ppt/slideLayouts/slideLayout1116.xml" ContentType="application/vnd.openxmlformats-officedocument.presentationml.slideLayout+xml"/>
  <Override PartName="/ppt/slideLayouts/slideLayout1117.xml" ContentType="application/vnd.openxmlformats-officedocument.presentationml.slideLayout+xml"/>
  <Override PartName="/ppt/slideLayouts/slideLayout1118.xml" ContentType="application/vnd.openxmlformats-officedocument.presentationml.slideLayout+xml"/>
  <Override PartName="/ppt/slideLayouts/slideLayout1119.xml" ContentType="application/vnd.openxmlformats-officedocument.presentationml.slideLayout+xml"/>
  <Override PartName="/ppt/slideLayouts/slideLayout1120.xml" ContentType="application/vnd.openxmlformats-officedocument.presentationml.slideLayout+xml"/>
  <Override PartName="/ppt/slideLayouts/slideLayout1121.xml" ContentType="application/vnd.openxmlformats-officedocument.presentationml.slideLayout+xml"/>
  <Override PartName="/ppt/slideLayouts/slideLayout1122.xml" ContentType="application/vnd.openxmlformats-officedocument.presentationml.slideLayout+xml"/>
  <Override PartName="/ppt/slideLayouts/slideLayout1123.xml" ContentType="application/vnd.openxmlformats-officedocument.presentationml.slideLayout+xml"/>
  <Override PartName="/ppt/theme/theme102.xml" ContentType="application/vnd.openxmlformats-officedocument.theme+xml"/>
  <Override PartName="/ppt/slideLayouts/slideLayout1124.xml" ContentType="application/vnd.openxmlformats-officedocument.presentationml.slideLayout+xml"/>
  <Override PartName="/ppt/slideLayouts/slideLayout1125.xml" ContentType="application/vnd.openxmlformats-officedocument.presentationml.slideLayout+xml"/>
  <Override PartName="/ppt/slideLayouts/slideLayout1126.xml" ContentType="application/vnd.openxmlformats-officedocument.presentationml.slideLayout+xml"/>
  <Override PartName="/ppt/slideLayouts/slideLayout1127.xml" ContentType="application/vnd.openxmlformats-officedocument.presentationml.slideLayout+xml"/>
  <Override PartName="/ppt/slideLayouts/slideLayout1128.xml" ContentType="application/vnd.openxmlformats-officedocument.presentationml.slideLayout+xml"/>
  <Override PartName="/ppt/slideLayouts/slideLayout1129.xml" ContentType="application/vnd.openxmlformats-officedocument.presentationml.slideLayout+xml"/>
  <Override PartName="/ppt/slideLayouts/slideLayout1130.xml" ContentType="application/vnd.openxmlformats-officedocument.presentationml.slideLayout+xml"/>
  <Override PartName="/ppt/slideLayouts/slideLayout1131.xml" ContentType="application/vnd.openxmlformats-officedocument.presentationml.slideLayout+xml"/>
  <Override PartName="/ppt/slideLayouts/slideLayout1132.xml" ContentType="application/vnd.openxmlformats-officedocument.presentationml.slideLayout+xml"/>
  <Override PartName="/ppt/slideLayouts/slideLayout1133.xml" ContentType="application/vnd.openxmlformats-officedocument.presentationml.slideLayout+xml"/>
  <Override PartName="/ppt/slideLayouts/slideLayout1134.xml" ContentType="application/vnd.openxmlformats-officedocument.presentationml.slideLayout+xml"/>
  <Override PartName="/ppt/theme/theme103.xml" ContentType="application/vnd.openxmlformats-officedocument.theme+xml"/>
  <Override PartName="/ppt/slideLayouts/slideLayout1135.xml" ContentType="application/vnd.openxmlformats-officedocument.presentationml.slideLayout+xml"/>
  <Override PartName="/ppt/slideLayouts/slideLayout1136.xml" ContentType="application/vnd.openxmlformats-officedocument.presentationml.slideLayout+xml"/>
  <Override PartName="/ppt/slideLayouts/slideLayout1137.xml" ContentType="application/vnd.openxmlformats-officedocument.presentationml.slideLayout+xml"/>
  <Override PartName="/ppt/slideLayouts/slideLayout1138.xml" ContentType="application/vnd.openxmlformats-officedocument.presentationml.slideLayout+xml"/>
  <Override PartName="/ppt/slideLayouts/slideLayout1139.xml" ContentType="application/vnd.openxmlformats-officedocument.presentationml.slideLayout+xml"/>
  <Override PartName="/ppt/slideLayouts/slideLayout1140.xml" ContentType="application/vnd.openxmlformats-officedocument.presentationml.slideLayout+xml"/>
  <Override PartName="/ppt/slideLayouts/slideLayout1141.xml" ContentType="application/vnd.openxmlformats-officedocument.presentationml.slideLayout+xml"/>
  <Override PartName="/ppt/slideLayouts/slideLayout1142.xml" ContentType="application/vnd.openxmlformats-officedocument.presentationml.slideLayout+xml"/>
  <Override PartName="/ppt/slideLayouts/slideLayout1143.xml" ContentType="application/vnd.openxmlformats-officedocument.presentationml.slideLayout+xml"/>
  <Override PartName="/ppt/slideLayouts/slideLayout1144.xml" ContentType="application/vnd.openxmlformats-officedocument.presentationml.slideLayout+xml"/>
  <Override PartName="/ppt/slideLayouts/slideLayout1145.xml" ContentType="application/vnd.openxmlformats-officedocument.presentationml.slideLayout+xml"/>
  <Override PartName="/ppt/theme/theme104.xml" ContentType="application/vnd.openxmlformats-officedocument.theme+xml"/>
  <Override PartName="/ppt/slideLayouts/slideLayout1146.xml" ContentType="application/vnd.openxmlformats-officedocument.presentationml.slideLayout+xml"/>
  <Override PartName="/ppt/slideLayouts/slideLayout1147.xml" ContentType="application/vnd.openxmlformats-officedocument.presentationml.slideLayout+xml"/>
  <Override PartName="/ppt/slideLayouts/slideLayout1148.xml" ContentType="application/vnd.openxmlformats-officedocument.presentationml.slideLayout+xml"/>
  <Override PartName="/ppt/slideLayouts/slideLayout1149.xml" ContentType="application/vnd.openxmlformats-officedocument.presentationml.slideLayout+xml"/>
  <Override PartName="/ppt/slideLayouts/slideLayout1150.xml" ContentType="application/vnd.openxmlformats-officedocument.presentationml.slideLayout+xml"/>
  <Override PartName="/ppt/slideLayouts/slideLayout1151.xml" ContentType="application/vnd.openxmlformats-officedocument.presentationml.slideLayout+xml"/>
  <Override PartName="/ppt/slideLayouts/slideLayout1152.xml" ContentType="application/vnd.openxmlformats-officedocument.presentationml.slideLayout+xml"/>
  <Override PartName="/ppt/slideLayouts/slideLayout1153.xml" ContentType="application/vnd.openxmlformats-officedocument.presentationml.slideLayout+xml"/>
  <Override PartName="/ppt/slideLayouts/slideLayout1154.xml" ContentType="application/vnd.openxmlformats-officedocument.presentationml.slideLayout+xml"/>
  <Override PartName="/ppt/slideLayouts/slideLayout1155.xml" ContentType="application/vnd.openxmlformats-officedocument.presentationml.slideLayout+xml"/>
  <Override PartName="/ppt/slideLayouts/slideLayout1156.xml" ContentType="application/vnd.openxmlformats-officedocument.presentationml.slideLayout+xml"/>
  <Override PartName="/ppt/theme/theme105.xml" ContentType="application/vnd.openxmlformats-officedocument.theme+xml"/>
  <Override PartName="/ppt/slideLayouts/slideLayout1157.xml" ContentType="application/vnd.openxmlformats-officedocument.presentationml.slideLayout+xml"/>
  <Override PartName="/ppt/slideLayouts/slideLayout1158.xml" ContentType="application/vnd.openxmlformats-officedocument.presentationml.slideLayout+xml"/>
  <Override PartName="/ppt/slideLayouts/slideLayout1159.xml" ContentType="application/vnd.openxmlformats-officedocument.presentationml.slideLayout+xml"/>
  <Override PartName="/ppt/slideLayouts/slideLayout1160.xml" ContentType="application/vnd.openxmlformats-officedocument.presentationml.slideLayout+xml"/>
  <Override PartName="/ppt/slideLayouts/slideLayout1161.xml" ContentType="application/vnd.openxmlformats-officedocument.presentationml.slideLayout+xml"/>
  <Override PartName="/ppt/slideLayouts/slideLayout1162.xml" ContentType="application/vnd.openxmlformats-officedocument.presentationml.slideLayout+xml"/>
  <Override PartName="/ppt/slideLayouts/slideLayout1163.xml" ContentType="application/vnd.openxmlformats-officedocument.presentationml.slideLayout+xml"/>
  <Override PartName="/ppt/slideLayouts/slideLayout1164.xml" ContentType="application/vnd.openxmlformats-officedocument.presentationml.slideLayout+xml"/>
  <Override PartName="/ppt/slideLayouts/slideLayout1165.xml" ContentType="application/vnd.openxmlformats-officedocument.presentationml.slideLayout+xml"/>
  <Override PartName="/ppt/slideLayouts/slideLayout1166.xml" ContentType="application/vnd.openxmlformats-officedocument.presentationml.slideLayout+xml"/>
  <Override PartName="/ppt/slideLayouts/slideLayout1167.xml" ContentType="application/vnd.openxmlformats-officedocument.presentationml.slideLayout+xml"/>
  <Override PartName="/ppt/theme/theme106.xml" ContentType="application/vnd.openxmlformats-officedocument.theme+xml"/>
  <Override PartName="/ppt/slideLayouts/slideLayout1168.xml" ContentType="application/vnd.openxmlformats-officedocument.presentationml.slideLayout+xml"/>
  <Override PartName="/ppt/slideLayouts/slideLayout1169.xml" ContentType="application/vnd.openxmlformats-officedocument.presentationml.slideLayout+xml"/>
  <Override PartName="/ppt/slideLayouts/slideLayout1170.xml" ContentType="application/vnd.openxmlformats-officedocument.presentationml.slideLayout+xml"/>
  <Override PartName="/ppt/slideLayouts/slideLayout1171.xml" ContentType="application/vnd.openxmlformats-officedocument.presentationml.slideLayout+xml"/>
  <Override PartName="/ppt/slideLayouts/slideLayout1172.xml" ContentType="application/vnd.openxmlformats-officedocument.presentationml.slideLayout+xml"/>
  <Override PartName="/ppt/slideLayouts/slideLayout1173.xml" ContentType="application/vnd.openxmlformats-officedocument.presentationml.slideLayout+xml"/>
  <Override PartName="/ppt/slideLayouts/slideLayout1174.xml" ContentType="application/vnd.openxmlformats-officedocument.presentationml.slideLayout+xml"/>
  <Override PartName="/ppt/slideLayouts/slideLayout1175.xml" ContentType="application/vnd.openxmlformats-officedocument.presentationml.slideLayout+xml"/>
  <Override PartName="/ppt/slideLayouts/slideLayout1176.xml" ContentType="application/vnd.openxmlformats-officedocument.presentationml.slideLayout+xml"/>
  <Override PartName="/ppt/slideLayouts/slideLayout1177.xml" ContentType="application/vnd.openxmlformats-officedocument.presentationml.slideLayout+xml"/>
  <Override PartName="/ppt/slideLayouts/slideLayout1178.xml" ContentType="application/vnd.openxmlformats-officedocument.presentationml.slideLayout+xml"/>
  <Override PartName="/ppt/theme/theme107.xml" ContentType="application/vnd.openxmlformats-officedocument.theme+xml"/>
  <Override PartName="/ppt/slideLayouts/slideLayout1179.xml" ContentType="application/vnd.openxmlformats-officedocument.presentationml.slideLayout+xml"/>
  <Override PartName="/ppt/slideLayouts/slideLayout1180.xml" ContentType="application/vnd.openxmlformats-officedocument.presentationml.slideLayout+xml"/>
  <Override PartName="/ppt/slideLayouts/slideLayout1181.xml" ContentType="application/vnd.openxmlformats-officedocument.presentationml.slideLayout+xml"/>
  <Override PartName="/ppt/slideLayouts/slideLayout1182.xml" ContentType="application/vnd.openxmlformats-officedocument.presentationml.slideLayout+xml"/>
  <Override PartName="/ppt/slideLayouts/slideLayout1183.xml" ContentType="application/vnd.openxmlformats-officedocument.presentationml.slideLayout+xml"/>
  <Override PartName="/ppt/slideLayouts/slideLayout1184.xml" ContentType="application/vnd.openxmlformats-officedocument.presentationml.slideLayout+xml"/>
  <Override PartName="/ppt/slideLayouts/slideLayout1185.xml" ContentType="application/vnd.openxmlformats-officedocument.presentationml.slideLayout+xml"/>
  <Override PartName="/ppt/slideLayouts/slideLayout1186.xml" ContentType="application/vnd.openxmlformats-officedocument.presentationml.slideLayout+xml"/>
  <Override PartName="/ppt/slideLayouts/slideLayout1187.xml" ContentType="application/vnd.openxmlformats-officedocument.presentationml.slideLayout+xml"/>
  <Override PartName="/ppt/slideLayouts/slideLayout1188.xml" ContentType="application/vnd.openxmlformats-officedocument.presentationml.slideLayout+xml"/>
  <Override PartName="/ppt/slideLayouts/slideLayout1189.xml" ContentType="application/vnd.openxmlformats-officedocument.presentationml.slideLayout+xml"/>
  <Override PartName="/ppt/theme/theme108.xml" ContentType="application/vnd.openxmlformats-officedocument.theme+xml"/>
  <Override PartName="/ppt/slideLayouts/slideLayout1190.xml" ContentType="application/vnd.openxmlformats-officedocument.presentationml.slideLayout+xml"/>
  <Override PartName="/ppt/slideLayouts/slideLayout1191.xml" ContentType="application/vnd.openxmlformats-officedocument.presentationml.slideLayout+xml"/>
  <Override PartName="/ppt/slideLayouts/slideLayout1192.xml" ContentType="application/vnd.openxmlformats-officedocument.presentationml.slideLayout+xml"/>
  <Override PartName="/ppt/slideLayouts/slideLayout1193.xml" ContentType="application/vnd.openxmlformats-officedocument.presentationml.slideLayout+xml"/>
  <Override PartName="/ppt/slideLayouts/slideLayout1194.xml" ContentType="application/vnd.openxmlformats-officedocument.presentationml.slideLayout+xml"/>
  <Override PartName="/ppt/slideLayouts/slideLayout1195.xml" ContentType="application/vnd.openxmlformats-officedocument.presentationml.slideLayout+xml"/>
  <Override PartName="/ppt/slideLayouts/slideLayout1196.xml" ContentType="application/vnd.openxmlformats-officedocument.presentationml.slideLayout+xml"/>
  <Override PartName="/ppt/slideLayouts/slideLayout1197.xml" ContentType="application/vnd.openxmlformats-officedocument.presentationml.slideLayout+xml"/>
  <Override PartName="/ppt/slideLayouts/slideLayout1198.xml" ContentType="application/vnd.openxmlformats-officedocument.presentationml.slideLayout+xml"/>
  <Override PartName="/ppt/slideLayouts/slideLayout1199.xml" ContentType="application/vnd.openxmlformats-officedocument.presentationml.slideLayout+xml"/>
  <Override PartName="/ppt/slideLayouts/slideLayout1200.xml" ContentType="application/vnd.openxmlformats-officedocument.presentationml.slideLayout+xml"/>
  <Override PartName="/ppt/theme/theme109.xml" ContentType="application/vnd.openxmlformats-officedocument.theme+xml"/>
  <Override PartName="/ppt/slideLayouts/slideLayout1201.xml" ContentType="application/vnd.openxmlformats-officedocument.presentationml.slideLayout+xml"/>
  <Override PartName="/ppt/slideLayouts/slideLayout1202.xml" ContentType="application/vnd.openxmlformats-officedocument.presentationml.slideLayout+xml"/>
  <Override PartName="/ppt/slideLayouts/slideLayout1203.xml" ContentType="application/vnd.openxmlformats-officedocument.presentationml.slideLayout+xml"/>
  <Override PartName="/ppt/slideLayouts/slideLayout1204.xml" ContentType="application/vnd.openxmlformats-officedocument.presentationml.slideLayout+xml"/>
  <Override PartName="/ppt/slideLayouts/slideLayout1205.xml" ContentType="application/vnd.openxmlformats-officedocument.presentationml.slideLayout+xml"/>
  <Override PartName="/ppt/slideLayouts/slideLayout1206.xml" ContentType="application/vnd.openxmlformats-officedocument.presentationml.slideLayout+xml"/>
  <Override PartName="/ppt/slideLayouts/slideLayout1207.xml" ContentType="application/vnd.openxmlformats-officedocument.presentationml.slideLayout+xml"/>
  <Override PartName="/ppt/slideLayouts/slideLayout1208.xml" ContentType="application/vnd.openxmlformats-officedocument.presentationml.slideLayout+xml"/>
  <Override PartName="/ppt/slideLayouts/slideLayout1209.xml" ContentType="application/vnd.openxmlformats-officedocument.presentationml.slideLayout+xml"/>
  <Override PartName="/ppt/slideLayouts/slideLayout1210.xml" ContentType="application/vnd.openxmlformats-officedocument.presentationml.slideLayout+xml"/>
  <Override PartName="/ppt/slideLayouts/slideLayout1211.xml" ContentType="application/vnd.openxmlformats-officedocument.presentationml.slideLayout+xml"/>
  <Override PartName="/ppt/theme/theme110.xml" ContentType="application/vnd.openxmlformats-officedocument.theme+xml"/>
  <Override PartName="/ppt/slideLayouts/slideLayout1212.xml" ContentType="application/vnd.openxmlformats-officedocument.presentationml.slideLayout+xml"/>
  <Override PartName="/ppt/slideLayouts/slideLayout1213.xml" ContentType="application/vnd.openxmlformats-officedocument.presentationml.slideLayout+xml"/>
  <Override PartName="/ppt/slideLayouts/slideLayout1214.xml" ContentType="application/vnd.openxmlformats-officedocument.presentationml.slideLayout+xml"/>
  <Override PartName="/ppt/slideLayouts/slideLayout1215.xml" ContentType="application/vnd.openxmlformats-officedocument.presentationml.slideLayout+xml"/>
  <Override PartName="/ppt/slideLayouts/slideLayout1216.xml" ContentType="application/vnd.openxmlformats-officedocument.presentationml.slideLayout+xml"/>
  <Override PartName="/ppt/slideLayouts/slideLayout1217.xml" ContentType="application/vnd.openxmlformats-officedocument.presentationml.slideLayout+xml"/>
  <Override PartName="/ppt/slideLayouts/slideLayout1218.xml" ContentType="application/vnd.openxmlformats-officedocument.presentationml.slideLayout+xml"/>
  <Override PartName="/ppt/slideLayouts/slideLayout1219.xml" ContentType="application/vnd.openxmlformats-officedocument.presentationml.slideLayout+xml"/>
  <Override PartName="/ppt/slideLayouts/slideLayout1220.xml" ContentType="application/vnd.openxmlformats-officedocument.presentationml.slideLayout+xml"/>
  <Override PartName="/ppt/slideLayouts/slideLayout1221.xml" ContentType="application/vnd.openxmlformats-officedocument.presentationml.slideLayout+xml"/>
  <Override PartName="/ppt/slideLayouts/slideLayout1222.xml" ContentType="application/vnd.openxmlformats-officedocument.presentationml.slideLayout+xml"/>
  <Override PartName="/ppt/theme/theme111.xml" ContentType="application/vnd.openxmlformats-officedocument.theme+xml"/>
  <Override PartName="/ppt/slideLayouts/slideLayout1223.xml" ContentType="application/vnd.openxmlformats-officedocument.presentationml.slideLayout+xml"/>
  <Override PartName="/ppt/slideLayouts/slideLayout1224.xml" ContentType="application/vnd.openxmlformats-officedocument.presentationml.slideLayout+xml"/>
  <Override PartName="/ppt/slideLayouts/slideLayout1225.xml" ContentType="application/vnd.openxmlformats-officedocument.presentationml.slideLayout+xml"/>
  <Override PartName="/ppt/slideLayouts/slideLayout1226.xml" ContentType="application/vnd.openxmlformats-officedocument.presentationml.slideLayout+xml"/>
  <Override PartName="/ppt/slideLayouts/slideLayout1227.xml" ContentType="application/vnd.openxmlformats-officedocument.presentationml.slideLayout+xml"/>
  <Override PartName="/ppt/slideLayouts/slideLayout1228.xml" ContentType="application/vnd.openxmlformats-officedocument.presentationml.slideLayout+xml"/>
  <Override PartName="/ppt/slideLayouts/slideLayout1229.xml" ContentType="application/vnd.openxmlformats-officedocument.presentationml.slideLayout+xml"/>
  <Override PartName="/ppt/slideLayouts/slideLayout1230.xml" ContentType="application/vnd.openxmlformats-officedocument.presentationml.slideLayout+xml"/>
  <Override PartName="/ppt/slideLayouts/slideLayout1231.xml" ContentType="application/vnd.openxmlformats-officedocument.presentationml.slideLayout+xml"/>
  <Override PartName="/ppt/slideLayouts/slideLayout1232.xml" ContentType="application/vnd.openxmlformats-officedocument.presentationml.slideLayout+xml"/>
  <Override PartName="/ppt/slideLayouts/slideLayout1233.xml" ContentType="application/vnd.openxmlformats-officedocument.presentationml.slideLayout+xml"/>
  <Override PartName="/ppt/theme/theme112.xml" ContentType="application/vnd.openxmlformats-officedocument.theme+xml"/>
  <Override PartName="/ppt/slideLayouts/slideLayout1234.xml" ContentType="application/vnd.openxmlformats-officedocument.presentationml.slideLayout+xml"/>
  <Override PartName="/ppt/slideLayouts/slideLayout1235.xml" ContentType="application/vnd.openxmlformats-officedocument.presentationml.slideLayout+xml"/>
  <Override PartName="/ppt/slideLayouts/slideLayout1236.xml" ContentType="application/vnd.openxmlformats-officedocument.presentationml.slideLayout+xml"/>
  <Override PartName="/ppt/slideLayouts/slideLayout1237.xml" ContentType="application/vnd.openxmlformats-officedocument.presentationml.slideLayout+xml"/>
  <Override PartName="/ppt/slideLayouts/slideLayout1238.xml" ContentType="application/vnd.openxmlformats-officedocument.presentationml.slideLayout+xml"/>
  <Override PartName="/ppt/slideLayouts/slideLayout1239.xml" ContentType="application/vnd.openxmlformats-officedocument.presentationml.slideLayout+xml"/>
  <Override PartName="/ppt/slideLayouts/slideLayout1240.xml" ContentType="application/vnd.openxmlformats-officedocument.presentationml.slideLayout+xml"/>
  <Override PartName="/ppt/slideLayouts/slideLayout1241.xml" ContentType="application/vnd.openxmlformats-officedocument.presentationml.slideLayout+xml"/>
  <Override PartName="/ppt/slideLayouts/slideLayout1242.xml" ContentType="application/vnd.openxmlformats-officedocument.presentationml.slideLayout+xml"/>
  <Override PartName="/ppt/slideLayouts/slideLayout1243.xml" ContentType="application/vnd.openxmlformats-officedocument.presentationml.slideLayout+xml"/>
  <Override PartName="/ppt/slideLayouts/slideLayout1244.xml" ContentType="application/vnd.openxmlformats-officedocument.presentationml.slideLayout+xml"/>
  <Override PartName="/ppt/theme/theme113.xml" ContentType="application/vnd.openxmlformats-officedocument.theme+xml"/>
  <Override PartName="/ppt/slideLayouts/slideLayout1245.xml" ContentType="application/vnd.openxmlformats-officedocument.presentationml.slideLayout+xml"/>
  <Override PartName="/ppt/slideLayouts/slideLayout1246.xml" ContentType="application/vnd.openxmlformats-officedocument.presentationml.slideLayout+xml"/>
  <Override PartName="/ppt/slideLayouts/slideLayout1247.xml" ContentType="application/vnd.openxmlformats-officedocument.presentationml.slideLayout+xml"/>
  <Override PartName="/ppt/slideLayouts/slideLayout1248.xml" ContentType="application/vnd.openxmlformats-officedocument.presentationml.slideLayout+xml"/>
  <Override PartName="/ppt/slideLayouts/slideLayout1249.xml" ContentType="application/vnd.openxmlformats-officedocument.presentationml.slideLayout+xml"/>
  <Override PartName="/ppt/slideLayouts/slideLayout1250.xml" ContentType="application/vnd.openxmlformats-officedocument.presentationml.slideLayout+xml"/>
  <Override PartName="/ppt/slideLayouts/slideLayout1251.xml" ContentType="application/vnd.openxmlformats-officedocument.presentationml.slideLayout+xml"/>
  <Override PartName="/ppt/slideLayouts/slideLayout1252.xml" ContentType="application/vnd.openxmlformats-officedocument.presentationml.slideLayout+xml"/>
  <Override PartName="/ppt/slideLayouts/slideLayout1253.xml" ContentType="application/vnd.openxmlformats-officedocument.presentationml.slideLayout+xml"/>
  <Override PartName="/ppt/slideLayouts/slideLayout1254.xml" ContentType="application/vnd.openxmlformats-officedocument.presentationml.slideLayout+xml"/>
  <Override PartName="/ppt/slideLayouts/slideLayout1255.xml" ContentType="application/vnd.openxmlformats-officedocument.presentationml.slideLayout+xml"/>
  <Override PartName="/ppt/theme/theme114.xml" ContentType="application/vnd.openxmlformats-officedocument.theme+xml"/>
  <Override PartName="/ppt/slideLayouts/slideLayout1256.xml" ContentType="application/vnd.openxmlformats-officedocument.presentationml.slideLayout+xml"/>
  <Override PartName="/ppt/slideLayouts/slideLayout1257.xml" ContentType="application/vnd.openxmlformats-officedocument.presentationml.slideLayout+xml"/>
  <Override PartName="/ppt/slideLayouts/slideLayout1258.xml" ContentType="application/vnd.openxmlformats-officedocument.presentationml.slideLayout+xml"/>
  <Override PartName="/ppt/slideLayouts/slideLayout1259.xml" ContentType="application/vnd.openxmlformats-officedocument.presentationml.slideLayout+xml"/>
  <Override PartName="/ppt/slideLayouts/slideLayout1260.xml" ContentType="application/vnd.openxmlformats-officedocument.presentationml.slideLayout+xml"/>
  <Override PartName="/ppt/slideLayouts/slideLayout1261.xml" ContentType="application/vnd.openxmlformats-officedocument.presentationml.slideLayout+xml"/>
  <Override PartName="/ppt/slideLayouts/slideLayout1262.xml" ContentType="application/vnd.openxmlformats-officedocument.presentationml.slideLayout+xml"/>
  <Override PartName="/ppt/slideLayouts/slideLayout1263.xml" ContentType="application/vnd.openxmlformats-officedocument.presentationml.slideLayout+xml"/>
  <Override PartName="/ppt/slideLayouts/slideLayout1264.xml" ContentType="application/vnd.openxmlformats-officedocument.presentationml.slideLayout+xml"/>
  <Override PartName="/ppt/slideLayouts/slideLayout1265.xml" ContentType="application/vnd.openxmlformats-officedocument.presentationml.slideLayout+xml"/>
  <Override PartName="/ppt/slideLayouts/slideLayout1266.xml" ContentType="application/vnd.openxmlformats-officedocument.presentationml.slideLayout+xml"/>
  <Override PartName="/ppt/slideLayouts/slideLayout1267.xml" ContentType="application/vnd.openxmlformats-officedocument.presentationml.slideLayout+xml"/>
  <Override PartName="/ppt/slideLayouts/slideLayout1268.xml" ContentType="application/vnd.openxmlformats-officedocument.presentationml.slideLayout+xml"/>
  <Override PartName="/ppt/slideLayouts/slideLayout1269.xml" ContentType="application/vnd.openxmlformats-officedocument.presentationml.slideLayout+xml"/>
  <Override PartName="/ppt/slideLayouts/slideLayout1270.xml" ContentType="application/vnd.openxmlformats-officedocument.presentationml.slideLayout+xml"/>
  <Override PartName="/ppt/slideLayouts/slideLayout1271.xml" ContentType="application/vnd.openxmlformats-officedocument.presentationml.slideLayout+xml"/>
  <Override PartName="/ppt/slideLayouts/slideLayout1272.xml" ContentType="application/vnd.openxmlformats-officedocument.presentationml.slideLayout+xml"/>
  <Override PartName="/ppt/slideLayouts/slideLayout1273.xml" ContentType="application/vnd.openxmlformats-officedocument.presentationml.slideLayout+xml"/>
  <Override PartName="/ppt/slideLayouts/slideLayout1274.xml" ContentType="application/vnd.openxmlformats-officedocument.presentationml.slideLayout+xml"/>
  <Override PartName="/ppt/slideLayouts/slideLayout1275.xml" ContentType="application/vnd.openxmlformats-officedocument.presentationml.slideLayout+xml"/>
  <Override PartName="/ppt/slideLayouts/slideLayout1276.xml" ContentType="application/vnd.openxmlformats-officedocument.presentationml.slideLayout+xml"/>
  <Override PartName="/ppt/slideLayouts/slideLayout1277.xml" ContentType="application/vnd.openxmlformats-officedocument.presentationml.slideLayout+xml"/>
  <Override PartName="/ppt/slideLayouts/slideLayout1278.xml" ContentType="application/vnd.openxmlformats-officedocument.presentationml.slideLayout+xml"/>
  <Override PartName="/ppt/slideLayouts/slideLayout1279.xml" ContentType="application/vnd.openxmlformats-officedocument.presentationml.slideLayout+xml"/>
  <Override PartName="/ppt/slideLayouts/slideLayout1280.xml" ContentType="application/vnd.openxmlformats-officedocument.presentationml.slideLayout+xml"/>
  <Override PartName="/ppt/slideLayouts/slideLayout1281.xml" ContentType="application/vnd.openxmlformats-officedocument.presentationml.slideLayout+xml"/>
  <Override PartName="/ppt/slideLayouts/slideLayout1282.xml" ContentType="application/vnd.openxmlformats-officedocument.presentationml.slideLayout+xml"/>
  <Override PartName="/ppt/slideLayouts/slideLayout1283.xml" ContentType="application/vnd.openxmlformats-officedocument.presentationml.slideLayout+xml"/>
  <Override PartName="/ppt/slideLayouts/slideLayout1284.xml" ContentType="application/vnd.openxmlformats-officedocument.presentationml.slideLayout+xml"/>
  <Override PartName="/ppt/slideLayouts/slideLayout1285.xml" ContentType="application/vnd.openxmlformats-officedocument.presentationml.slideLayout+xml"/>
  <Override PartName="/ppt/slideLayouts/slideLayout1286.xml" ContentType="application/vnd.openxmlformats-officedocument.presentationml.slideLayout+xml"/>
  <Override PartName="/ppt/slideLayouts/slideLayout1287.xml" ContentType="application/vnd.openxmlformats-officedocument.presentationml.slideLayout+xml"/>
  <Override PartName="/ppt/slideLayouts/slideLayout1288.xml" ContentType="application/vnd.openxmlformats-officedocument.presentationml.slideLayout+xml"/>
  <Override PartName="/ppt/slideLayouts/slideLayout1289.xml" ContentType="application/vnd.openxmlformats-officedocument.presentationml.slideLayout+xml"/>
  <Override PartName="/ppt/slideLayouts/slideLayout1290.xml" ContentType="application/vnd.openxmlformats-officedocument.presentationml.slideLayout+xml"/>
  <Override PartName="/ppt/slideLayouts/slideLayout1291.xml" ContentType="application/vnd.openxmlformats-officedocument.presentationml.slideLayout+xml"/>
  <Override PartName="/ppt/theme/theme115.xml" ContentType="application/vnd.openxmlformats-officedocument.theme+xml"/>
  <Override PartName="/ppt/theme/theme116.xml" ContentType="application/vnd.openxmlformats-officedocument.theme+xml"/>
  <Override PartName="/ppt/theme/theme1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2" r:id="rId5"/>
    <p:sldMasterId id="2147483653" r:id="rId6"/>
    <p:sldMasterId id="2147483654" r:id="rId7"/>
    <p:sldMasterId id="2147483655" r:id="rId8"/>
    <p:sldMasterId id="2147483656" r:id="rId9"/>
    <p:sldMasterId id="2147483657" r:id="rId10"/>
    <p:sldMasterId id="2147483658" r:id="rId11"/>
    <p:sldMasterId id="2147483659" r:id="rId12"/>
    <p:sldMasterId id="2147483660" r:id="rId13"/>
    <p:sldMasterId id="2147483661" r:id="rId14"/>
    <p:sldMasterId id="2147483662" r:id="rId15"/>
    <p:sldMasterId id="2147483663" r:id="rId16"/>
    <p:sldMasterId id="2147483664" r:id="rId17"/>
    <p:sldMasterId id="2147483665" r:id="rId18"/>
    <p:sldMasterId id="2147483666" r:id="rId19"/>
    <p:sldMasterId id="2147483667" r:id="rId20"/>
    <p:sldMasterId id="2147483668" r:id="rId21"/>
    <p:sldMasterId id="2147483669" r:id="rId22"/>
    <p:sldMasterId id="2147483670" r:id="rId23"/>
    <p:sldMasterId id="2147483671" r:id="rId24"/>
    <p:sldMasterId id="2147483672" r:id="rId25"/>
    <p:sldMasterId id="2147483673" r:id="rId26"/>
    <p:sldMasterId id="2147483674" r:id="rId27"/>
    <p:sldMasterId id="2147483675" r:id="rId28"/>
    <p:sldMasterId id="2147483676" r:id="rId29"/>
    <p:sldMasterId id="2147483677" r:id="rId30"/>
    <p:sldMasterId id="2147483678" r:id="rId31"/>
    <p:sldMasterId id="2147483679" r:id="rId32"/>
    <p:sldMasterId id="2147483680" r:id="rId33"/>
    <p:sldMasterId id="2147483681" r:id="rId34"/>
    <p:sldMasterId id="2147483682" r:id="rId35"/>
    <p:sldMasterId id="2147483683" r:id="rId36"/>
    <p:sldMasterId id="2147483684" r:id="rId37"/>
    <p:sldMasterId id="2147483685" r:id="rId38"/>
    <p:sldMasterId id="2147483686" r:id="rId39"/>
    <p:sldMasterId id="2147483687" r:id="rId40"/>
    <p:sldMasterId id="2147483688" r:id="rId41"/>
    <p:sldMasterId id="2147483689" r:id="rId42"/>
    <p:sldMasterId id="2147483690" r:id="rId43"/>
    <p:sldMasterId id="2147483691" r:id="rId44"/>
    <p:sldMasterId id="2147483692" r:id="rId45"/>
    <p:sldMasterId id="2147483693" r:id="rId46"/>
    <p:sldMasterId id="2147483694" r:id="rId47"/>
    <p:sldMasterId id="2147483695" r:id="rId48"/>
    <p:sldMasterId id="2147483696" r:id="rId49"/>
    <p:sldMasterId id="2147483697" r:id="rId50"/>
    <p:sldMasterId id="2147483698" r:id="rId51"/>
    <p:sldMasterId id="2147483699" r:id="rId52"/>
    <p:sldMasterId id="2147483700" r:id="rId53"/>
    <p:sldMasterId id="2147483701" r:id="rId54"/>
    <p:sldMasterId id="2147483702" r:id="rId55"/>
    <p:sldMasterId id="2147483703" r:id="rId56"/>
    <p:sldMasterId id="2147483704" r:id="rId57"/>
    <p:sldMasterId id="2147483705" r:id="rId58"/>
    <p:sldMasterId id="2147483706" r:id="rId59"/>
    <p:sldMasterId id="2147483707" r:id="rId60"/>
    <p:sldMasterId id="2147483708" r:id="rId61"/>
    <p:sldMasterId id="2147483709" r:id="rId62"/>
    <p:sldMasterId id="2147483710" r:id="rId63"/>
    <p:sldMasterId id="2147483711" r:id="rId64"/>
    <p:sldMasterId id="2147483712" r:id="rId65"/>
    <p:sldMasterId id="2147483713" r:id="rId66"/>
    <p:sldMasterId id="2147483714" r:id="rId67"/>
    <p:sldMasterId id="2147483715" r:id="rId68"/>
    <p:sldMasterId id="2147483716" r:id="rId69"/>
    <p:sldMasterId id="2147483717" r:id="rId70"/>
    <p:sldMasterId id="2147483718" r:id="rId71"/>
    <p:sldMasterId id="2147483719" r:id="rId72"/>
    <p:sldMasterId id="2147483720" r:id="rId73"/>
    <p:sldMasterId id="2147483721" r:id="rId74"/>
    <p:sldMasterId id="2147483722" r:id="rId75"/>
    <p:sldMasterId id="2147483723" r:id="rId76"/>
    <p:sldMasterId id="2147483724" r:id="rId77"/>
    <p:sldMasterId id="2147483725" r:id="rId78"/>
    <p:sldMasterId id="2147483726" r:id="rId79"/>
    <p:sldMasterId id="2147483727" r:id="rId80"/>
    <p:sldMasterId id="2147483728" r:id="rId81"/>
    <p:sldMasterId id="2147483729" r:id="rId82"/>
    <p:sldMasterId id="2147483730" r:id="rId83"/>
    <p:sldMasterId id="2147483731" r:id="rId84"/>
    <p:sldMasterId id="2147483732" r:id="rId85"/>
    <p:sldMasterId id="2147483733" r:id="rId86"/>
    <p:sldMasterId id="2147483734" r:id="rId87"/>
    <p:sldMasterId id="2147483735" r:id="rId88"/>
    <p:sldMasterId id="2147483736" r:id="rId89"/>
    <p:sldMasterId id="2147483737" r:id="rId90"/>
    <p:sldMasterId id="2147483738" r:id="rId91"/>
    <p:sldMasterId id="2147483739" r:id="rId92"/>
    <p:sldMasterId id="2147483740" r:id="rId93"/>
    <p:sldMasterId id="2147483741" r:id="rId94"/>
    <p:sldMasterId id="2147483742" r:id="rId95"/>
    <p:sldMasterId id="2147483743" r:id="rId96"/>
    <p:sldMasterId id="2147483744" r:id="rId97"/>
    <p:sldMasterId id="2147483745" r:id="rId98"/>
    <p:sldMasterId id="2147483746" r:id="rId99"/>
    <p:sldMasterId id="2147483747" r:id="rId100"/>
    <p:sldMasterId id="2147483748" r:id="rId101"/>
    <p:sldMasterId id="2147483749" r:id="rId102"/>
    <p:sldMasterId id="2147483750" r:id="rId103"/>
    <p:sldMasterId id="2147483751" r:id="rId104"/>
    <p:sldMasterId id="2147483752" r:id="rId105"/>
    <p:sldMasterId id="2147483753" r:id="rId106"/>
    <p:sldMasterId id="2147483754" r:id="rId107"/>
    <p:sldMasterId id="2147483755" r:id="rId108"/>
    <p:sldMasterId id="2147483756" r:id="rId109"/>
    <p:sldMasterId id="2147483757" r:id="rId110"/>
    <p:sldMasterId id="2147483758" r:id="rId111"/>
    <p:sldMasterId id="2147483759" r:id="rId112"/>
    <p:sldMasterId id="2147483760" r:id="rId113"/>
    <p:sldMasterId id="2147483761" r:id="rId114"/>
    <p:sldMasterId id="2147483762" r:id="rId115"/>
    <p:sldMasterId id="2147483763" r:id="rId116"/>
    <p:sldMasterId id="2147483764" r:id="rId117"/>
    <p:sldMasterId id="2147486361" r:id="rId118"/>
  </p:sldMasterIdLst>
  <p:notesMasterIdLst>
    <p:notesMasterId r:id="rId206"/>
  </p:notesMasterIdLst>
  <p:handoutMasterIdLst>
    <p:handoutMasterId r:id="rId207"/>
  </p:handoutMasterIdLst>
  <p:sldIdLst>
    <p:sldId id="265" r:id="rId119"/>
    <p:sldId id="1013" r:id="rId120"/>
    <p:sldId id="1038" r:id="rId121"/>
    <p:sldId id="974" r:id="rId122"/>
    <p:sldId id="973" r:id="rId123"/>
    <p:sldId id="623" r:id="rId124"/>
    <p:sldId id="624" r:id="rId125"/>
    <p:sldId id="625" r:id="rId126"/>
    <p:sldId id="626" r:id="rId127"/>
    <p:sldId id="627" r:id="rId128"/>
    <p:sldId id="628" r:id="rId129"/>
    <p:sldId id="629" r:id="rId130"/>
    <p:sldId id="1035" r:id="rId131"/>
    <p:sldId id="630" r:id="rId132"/>
    <p:sldId id="635" r:id="rId133"/>
    <p:sldId id="1014" r:id="rId134"/>
    <p:sldId id="578" r:id="rId135"/>
    <p:sldId id="636" r:id="rId136"/>
    <p:sldId id="932" r:id="rId137"/>
    <p:sldId id="637" r:id="rId138"/>
    <p:sldId id="638" r:id="rId139"/>
    <p:sldId id="639" r:id="rId140"/>
    <p:sldId id="640" r:id="rId141"/>
    <p:sldId id="933" r:id="rId142"/>
    <p:sldId id="643" r:id="rId143"/>
    <p:sldId id="587" r:id="rId144"/>
    <p:sldId id="935" r:id="rId145"/>
    <p:sldId id="644" r:id="rId146"/>
    <p:sldId id="978" r:id="rId147"/>
    <p:sldId id="645" r:id="rId148"/>
    <p:sldId id="592" r:id="rId149"/>
    <p:sldId id="936" r:id="rId150"/>
    <p:sldId id="1034" r:id="rId151"/>
    <p:sldId id="1036" r:id="rId152"/>
    <p:sldId id="646" r:id="rId153"/>
    <p:sldId id="647" r:id="rId154"/>
    <p:sldId id="937" r:id="rId155"/>
    <p:sldId id="938" r:id="rId156"/>
    <p:sldId id="649" r:id="rId157"/>
    <p:sldId id="1037" r:id="rId158"/>
    <p:sldId id="1039" r:id="rId159"/>
    <p:sldId id="1040" r:id="rId160"/>
    <p:sldId id="1041" r:id="rId161"/>
    <p:sldId id="1042" r:id="rId162"/>
    <p:sldId id="1043" r:id="rId163"/>
    <p:sldId id="1044" r:id="rId164"/>
    <p:sldId id="1045" r:id="rId165"/>
    <p:sldId id="1046" r:id="rId166"/>
    <p:sldId id="1047" r:id="rId167"/>
    <p:sldId id="1048" r:id="rId168"/>
    <p:sldId id="1049" r:id="rId169"/>
    <p:sldId id="1050" r:id="rId170"/>
    <p:sldId id="1051" r:id="rId171"/>
    <p:sldId id="1052" r:id="rId172"/>
    <p:sldId id="1053" r:id="rId173"/>
    <p:sldId id="1054" r:id="rId174"/>
    <p:sldId id="1055" r:id="rId175"/>
    <p:sldId id="1056" r:id="rId176"/>
    <p:sldId id="1057" r:id="rId177"/>
    <p:sldId id="1058" r:id="rId178"/>
    <p:sldId id="1059" r:id="rId179"/>
    <p:sldId id="1060" r:id="rId180"/>
    <p:sldId id="1061" r:id="rId181"/>
    <p:sldId id="1062" r:id="rId182"/>
    <p:sldId id="1063" r:id="rId183"/>
    <p:sldId id="1064" r:id="rId184"/>
    <p:sldId id="1065" r:id="rId185"/>
    <p:sldId id="1066" r:id="rId186"/>
    <p:sldId id="1067" r:id="rId187"/>
    <p:sldId id="1068" r:id="rId188"/>
    <p:sldId id="1069" r:id="rId189"/>
    <p:sldId id="1070" r:id="rId190"/>
    <p:sldId id="1071" r:id="rId191"/>
    <p:sldId id="1072" r:id="rId192"/>
    <p:sldId id="1073" r:id="rId193"/>
    <p:sldId id="1074" r:id="rId194"/>
    <p:sldId id="1075" r:id="rId195"/>
    <p:sldId id="1076" r:id="rId196"/>
    <p:sldId id="1077" r:id="rId197"/>
    <p:sldId id="1078" r:id="rId198"/>
    <p:sldId id="1079" r:id="rId199"/>
    <p:sldId id="1080" r:id="rId200"/>
    <p:sldId id="1081" r:id="rId201"/>
    <p:sldId id="990" r:id="rId202"/>
    <p:sldId id="1082" r:id="rId203"/>
    <p:sldId id="746" r:id="rId204"/>
    <p:sldId id="1012" r:id="rId205"/>
  </p:sldIdLst>
  <p:sldSz cx="9144000" cy="6858000" type="screen4x3"/>
  <p:notesSz cx="6669088" cy="9928225"/>
  <p:custDataLst>
    <p:tags r:id="rId208"/>
  </p:custDataLst>
  <p:defaultTextStyle>
    <a:defPPr>
      <a:defRPr lang="en-GB"/>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4C50"/>
    <a:srgbClr val="FF3300"/>
    <a:srgbClr val="99CC00"/>
    <a:srgbClr val="993300"/>
    <a:srgbClr val="23669E"/>
    <a:srgbClr val="6600FF"/>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1" autoAdjust="0"/>
    <p:restoredTop sz="85017" autoAdjust="0"/>
  </p:normalViewPr>
  <p:slideViewPr>
    <p:cSldViewPr>
      <p:cViewPr varScale="1">
        <p:scale>
          <a:sx n="58" d="100"/>
          <a:sy n="58" d="100"/>
        </p:scale>
        <p:origin x="-1272"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472"/>
    </p:cViewPr>
  </p:sorterViewPr>
  <p:notesViewPr>
    <p:cSldViewPr>
      <p:cViewPr>
        <p:scale>
          <a:sx n="91" d="100"/>
          <a:sy n="91" d="100"/>
        </p:scale>
        <p:origin x="-1890" y="1368"/>
      </p:cViewPr>
      <p:guideLst>
        <p:guide orient="horz" pos="3127"/>
        <p:guide pos="210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Master" Target="slideMasters/slideMaster114.xml"/><Relationship Id="rId21" Type="http://schemas.openxmlformats.org/officeDocument/2006/relationships/slideMaster" Target="slideMasters/slideMaster18.xml"/><Relationship Id="rId42" Type="http://schemas.openxmlformats.org/officeDocument/2006/relationships/slideMaster" Target="slideMasters/slideMaster39.xml"/><Relationship Id="rId63" Type="http://schemas.openxmlformats.org/officeDocument/2006/relationships/slideMaster" Target="slideMasters/slideMaster60.xml"/><Relationship Id="rId84" Type="http://schemas.openxmlformats.org/officeDocument/2006/relationships/slideMaster" Target="slideMasters/slideMaster81.xml"/><Relationship Id="rId138" Type="http://schemas.openxmlformats.org/officeDocument/2006/relationships/slide" Target="slides/slide20.xml"/><Relationship Id="rId159" Type="http://schemas.openxmlformats.org/officeDocument/2006/relationships/slide" Target="slides/slide41.xml"/><Relationship Id="rId170" Type="http://schemas.openxmlformats.org/officeDocument/2006/relationships/slide" Target="slides/slide52.xml"/><Relationship Id="rId191" Type="http://schemas.openxmlformats.org/officeDocument/2006/relationships/slide" Target="slides/slide73.xml"/><Relationship Id="rId205" Type="http://schemas.openxmlformats.org/officeDocument/2006/relationships/slide" Target="slides/slide87.xml"/><Relationship Id="rId107" Type="http://schemas.openxmlformats.org/officeDocument/2006/relationships/slideMaster" Target="slideMasters/slideMaster104.xml"/><Relationship Id="rId11" Type="http://schemas.openxmlformats.org/officeDocument/2006/relationships/slideMaster" Target="slideMasters/slideMaster8.xml"/><Relationship Id="rId32" Type="http://schemas.openxmlformats.org/officeDocument/2006/relationships/slideMaster" Target="slideMasters/slideMaster29.xml"/><Relationship Id="rId37" Type="http://schemas.openxmlformats.org/officeDocument/2006/relationships/slideMaster" Target="slideMasters/slideMaster34.xml"/><Relationship Id="rId53" Type="http://schemas.openxmlformats.org/officeDocument/2006/relationships/slideMaster" Target="slideMasters/slideMaster50.xml"/><Relationship Id="rId58" Type="http://schemas.openxmlformats.org/officeDocument/2006/relationships/slideMaster" Target="slideMasters/slideMaster55.xml"/><Relationship Id="rId74" Type="http://schemas.openxmlformats.org/officeDocument/2006/relationships/slideMaster" Target="slideMasters/slideMaster71.xml"/><Relationship Id="rId79" Type="http://schemas.openxmlformats.org/officeDocument/2006/relationships/slideMaster" Target="slideMasters/slideMaster76.xml"/><Relationship Id="rId102" Type="http://schemas.openxmlformats.org/officeDocument/2006/relationships/slideMaster" Target="slideMasters/slideMaster99.xml"/><Relationship Id="rId123" Type="http://schemas.openxmlformats.org/officeDocument/2006/relationships/slide" Target="slides/slide5.xml"/><Relationship Id="rId128" Type="http://schemas.openxmlformats.org/officeDocument/2006/relationships/slide" Target="slides/slide10.xml"/><Relationship Id="rId144" Type="http://schemas.openxmlformats.org/officeDocument/2006/relationships/slide" Target="slides/slide26.xml"/><Relationship Id="rId149" Type="http://schemas.openxmlformats.org/officeDocument/2006/relationships/slide" Target="slides/slide31.xml"/><Relationship Id="rId5" Type="http://schemas.openxmlformats.org/officeDocument/2006/relationships/slideMaster" Target="slideMasters/slideMaster2.xml"/><Relationship Id="rId90" Type="http://schemas.openxmlformats.org/officeDocument/2006/relationships/slideMaster" Target="slideMasters/slideMaster87.xml"/><Relationship Id="rId95" Type="http://schemas.openxmlformats.org/officeDocument/2006/relationships/slideMaster" Target="slideMasters/slideMaster92.xml"/><Relationship Id="rId160" Type="http://schemas.openxmlformats.org/officeDocument/2006/relationships/slide" Target="slides/slide42.xml"/><Relationship Id="rId165" Type="http://schemas.openxmlformats.org/officeDocument/2006/relationships/slide" Target="slides/slide47.xml"/><Relationship Id="rId181" Type="http://schemas.openxmlformats.org/officeDocument/2006/relationships/slide" Target="slides/slide63.xml"/><Relationship Id="rId186" Type="http://schemas.openxmlformats.org/officeDocument/2006/relationships/slide" Target="slides/slide68.xml"/><Relationship Id="rId211" Type="http://schemas.openxmlformats.org/officeDocument/2006/relationships/theme" Target="theme/theme1.xml"/><Relationship Id="rId22" Type="http://schemas.openxmlformats.org/officeDocument/2006/relationships/slideMaster" Target="slideMasters/slideMaster19.xml"/><Relationship Id="rId27" Type="http://schemas.openxmlformats.org/officeDocument/2006/relationships/slideMaster" Target="slideMasters/slideMaster24.xml"/><Relationship Id="rId43" Type="http://schemas.openxmlformats.org/officeDocument/2006/relationships/slideMaster" Target="slideMasters/slideMaster40.xml"/><Relationship Id="rId48" Type="http://schemas.openxmlformats.org/officeDocument/2006/relationships/slideMaster" Target="slideMasters/slideMaster45.xml"/><Relationship Id="rId64" Type="http://schemas.openxmlformats.org/officeDocument/2006/relationships/slideMaster" Target="slideMasters/slideMaster61.xml"/><Relationship Id="rId69" Type="http://schemas.openxmlformats.org/officeDocument/2006/relationships/slideMaster" Target="slideMasters/slideMaster66.xml"/><Relationship Id="rId113" Type="http://schemas.openxmlformats.org/officeDocument/2006/relationships/slideMaster" Target="slideMasters/slideMaster110.xml"/><Relationship Id="rId118" Type="http://schemas.openxmlformats.org/officeDocument/2006/relationships/slideMaster" Target="slideMasters/slideMaster115.xml"/><Relationship Id="rId134" Type="http://schemas.openxmlformats.org/officeDocument/2006/relationships/slide" Target="slides/slide16.xml"/><Relationship Id="rId139" Type="http://schemas.openxmlformats.org/officeDocument/2006/relationships/slide" Target="slides/slide21.xml"/><Relationship Id="rId80" Type="http://schemas.openxmlformats.org/officeDocument/2006/relationships/slideMaster" Target="slideMasters/slideMaster77.xml"/><Relationship Id="rId85" Type="http://schemas.openxmlformats.org/officeDocument/2006/relationships/slideMaster" Target="slideMasters/slideMaster82.xml"/><Relationship Id="rId150" Type="http://schemas.openxmlformats.org/officeDocument/2006/relationships/slide" Target="slides/slide32.xml"/><Relationship Id="rId155" Type="http://schemas.openxmlformats.org/officeDocument/2006/relationships/slide" Target="slides/slide37.xml"/><Relationship Id="rId171" Type="http://schemas.openxmlformats.org/officeDocument/2006/relationships/slide" Target="slides/slide53.xml"/><Relationship Id="rId176" Type="http://schemas.openxmlformats.org/officeDocument/2006/relationships/slide" Target="slides/slide58.xml"/><Relationship Id="rId192" Type="http://schemas.openxmlformats.org/officeDocument/2006/relationships/slide" Target="slides/slide74.xml"/><Relationship Id="rId197" Type="http://schemas.openxmlformats.org/officeDocument/2006/relationships/slide" Target="slides/slide79.xml"/><Relationship Id="rId206" Type="http://schemas.openxmlformats.org/officeDocument/2006/relationships/notesMaster" Target="notesMasters/notesMaster1.xml"/><Relationship Id="rId201" Type="http://schemas.openxmlformats.org/officeDocument/2006/relationships/slide" Target="slides/slide8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33" Type="http://schemas.openxmlformats.org/officeDocument/2006/relationships/slideMaster" Target="slideMasters/slideMaster30.xml"/><Relationship Id="rId38" Type="http://schemas.openxmlformats.org/officeDocument/2006/relationships/slideMaster" Target="slideMasters/slideMaster35.xml"/><Relationship Id="rId59" Type="http://schemas.openxmlformats.org/officeDocument/2006/relationships/slideMaster" Target="slideMasters/slideMaster56.xml"/><Relationship Id="rId103" Type="http://schemas.openxmlformats.org/officeDocument/2006/relationships/slideMaster" Target="slideMasters/slideMaster100.xml"/><Relationship Id="rId108" Type="http://schemas.openxmlformats.org/officeDocument/2006/relationships/slideMaster" Target="slideMasters/slideMaster105.xml"/><Relationship Id="rId124" Type="http://schemas.openxmlformats.org/officeDocument/2006/relationships/slide" Target="slides/slide6.xml"/><Relationship Id="rId129" Type="http://schemas.openxmlformats.org/officeDocument/2006/relationships/slide" Target="slides/slide11.xml"/><Relationship Id="rId54" Type="http://schemas.openxmlformats.org/officeDocument/2006/relationships/slideMaster" Target="slideMasters/slideMaster51.xml"/><Relationship Id="rId70" Type="http://schemas.openxmlformats.org/officeDocument/2006/relationships/slideMaster" Target="slideMasters/slideMaster67.xml"/><Relationship Id="rId75" Type="http://schemas.openxmlformats.org/officeDocument/2006/relationships/slideMaster" Target="slideMasters/slideMaster72.xml"/><Relationship Id="rId91" Type="http://schemas.openxmlformats.org/officeDocument/2006/relationships/slideMaster" Target="slideMasters/slideMaster88.xml"/><Relationship Id="rId96" Type="http://schemas.openxmlformats.org/officeDocument/2006/relationships/slideMaster" Target="slideMasters/slideMaster93.xml"/><Relationship Id="rId140" Type="http://schemas.openxmlformats.org/officeDocument/2006/relationships/slide" Target="slides/slide22.xml"/><Relationship Id="rId145" Type="http://schemas.openxmlformats.org/officeDocument/2006/relationships/slide" Target="slides/slide27.xml"/><Relationship Id="rId161" Type="http://schemas.openxmlformats.org/officeDocument/2006/relationships/slide" Target="slides/slide43.xml"/><Relationship Id="rId166" Type="http://schemas.openxmlformats.org/officeDocument/2006/relationships/slide" Target="slides/slide48.xml"/><Relationship Id="rId182" Type="http://schemas.openxmlformats.org/officeDocument/2006/relationships/slide" Target="slides/slide64.xml"/><Relationship Id="rId187" Type="http://schemas.openxmlformats.org/officeDocument/2006/relationships/slide" Target="slides/slide69.xml"/><Relationship Id="rId1" Type="http://schemas.openxmlformats.org/officeDocument/2006/relationships/customXml" Target="../customXml/item1.xml"/><Relationship Id="rId6" Type="http://schemas.openxmlformats.org/officeDocument/2006/relationships/slideMaster" Target="slideMasters/slideMaster3.xml"/><Relationship Id="rId212" Type="http://schemas.openxmlformats.org/officeDocument/2006/relationships/tableStyles" Target="tableStyles.xml"/><Relationship Id="rId23" Type="http://schemas.openxmlformats.org/officeDocument/2006/relationships/slideMaster" Target="slideMasters/slideMaster20.xml"/><Relationship Id="rId28" Type="http://schemas.openxmlformats.org/officeDocument/2006/relationships/slideMaster" Target="slideMasters/slideMaster25.xml"/><Relationship Id="rId49" Type="http://schemas.openxmlformats.org/officeDocument/2006/relationships/slideMaster" Target="slideMasters/slideMaster46.xml"/><Relationship Id="rId114" Type="http://schemas.openxmlformats.org/officeDocument/2006/relationships/slideMaster" Target="slideMasters/slideMaster111.xml"/><Relationship Id="rId119" Type="http://schemas.openxmlformats.org/officeDocument/2006/relationships/slide" Target="slides/slide1.xml"/><Relationship Id="rId44" Type="http://schemas.openxmlformats.org/officeDocument/2006/relationships/slideMaster" Target="slideMasters/slideMaster41.xml"/><Relationship Id="rId60" Type="http://schemas.openxmlformats.org/officeDocument/2006/relationships/slideMaster" Target="slideMasters/slideMaster57.xml"/><Relationship Id="rId65" Type="http://schemas.openxmlformats.org/officeDocument/2006/relationships/slideMaster" Target="slideMasters/slideMaster62.xml"/><Relationship Id="rId81" Type="http://schemas.openxmlformats.org/officeDocument/2006/relationships/slideMaster" Target="slideMasters/slideMaster78.xml"/><Relationship Id="rId86" Type="http://schemas.openxmlformats.org/officeDocument/2006/relationships/slideMaster" Target="slideMasters/slideMaster83.xml"/><Relationship Id="rId130" Type="http://schemas.openxmlformats.org/officeDocument/2006/relationships/slide" Target="slides/slide12.xml"/><Relationship Id="rId135" Type="http://schemas.openxmlformats.org/officeDocument/2006/relationships/slide" Target="slides/slide17.xml"/><Relationship Id="rId151" Type="http://schemas.openxmlformats.org/officeDocument/2006/relationships/slide" Target="slides/slide33.xml"/><Relationship Id="rId156" Type="http://schemas.openxmlformats.org/officeDocument/2006/relationships/slide" Target="slides/slide38.xml"/><Relationship Id="rId177" Type="http://schemas.openxmlformats.org/officeDocument/2006/relationships/slide" Target="slides/slide59.xml"/><Relationship Id="rId198" Type="http://schemas.openxmlformats.org/officeDocument/2006/relationships/slide" Target="slides/slide80.xml"/><Relationship Id="rId172" Type="http://schemas.openxmlformats.org/officeDocument/2006/relationships/slide" Target="slides/slide54.xml"/><Relationship Id="rId193" Type="http://schemas.openxmlformats.org/officeDocument/2006/relationships/slide" Target="slides/slide75.xml"/><Relationship Id="rId202" Type="http://schemas.openxmlformats.org/officeDocument/2006/relationships/slide" Target="slides/slide84.xml"/><Relationship Id="rId207" Type="http://schemas.openxmlformats.org/officeDocument/2006/relationships/handoutMaster" Target="handoutMasters/handoutMaster1.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Master" Target="slideMasters/slideMaster36.xml"/><Relationship Id="rId109" Type="http://schemas.openxmlformats.org/officeDocument/2006/relationships/slideMaster" Target="slideMasters/slideMaster106.xml"/><Relationship Id="rId34" Type="http://schemas.openxmlformats.org/officeDocument/2006/relationships/slideMaster" Target="slideMasters/slideMaster31.xml"/><Relationship Id="rId50" Type="http://schemas.openxmlformats.org/officeDocument/2006/relationships/slideMaster" Target="slideMasters/slideMaster47.xml"/><Relationship Id="rId55" Type="http://schemas.openxmlformats.org/officeDocument/2006/relationships/slideMaster" Target="slideMasters/slideMaster52.xml"/><Relationship Id="rId76" Type="http://schemas.openxmlformats.org/officeDocument/2006/relationships/slideMaster" Target="slideMasters/slideMaster73.xml"/><Relationship Id="rId97" Type="http://schemas.openxmlformats.org/officeDocument/2006/relationships/slideMaster" Target="slideMasters/slideMaster94.xml"/><Relationship Id="rId104" Type="http://schemas.openxmlformats.org/officeDocument/2006/relationships/slideMaster" Target="slideMasters/slideMaster101.xml"/><Relationship Id="rId120" Type="http://schemas.openxmlformats.org/officeDocument/2006/relationships/slide" Target="slides/slide2.xml"/><Relationship Id="rId125" Type="http://schemas.openxmlformats.org/officeDocument/2006/relationships/slide" Target="slides/slide7.xml"/><Relationship Id="rId141" Type="http://schemas.openxmlformats.org/officeDocument/2006/relationships/slide" Target="slides/slide23.xml"/><Relationship Id="rId146" Type="http://schemas.openxmlformats.org/officeDocument/2006/relationships/slide" Target="slides/slide28.xml"/><Relationship Id="rId167" Type="http://schemas.openxmlformats.org/officeDocument/2006/relationships/slide" Target="slides/slide49.xml"/><Relationship Id="rId188" Type="http://schemas.openxmlformats.org/officeDocument/2006/relationships/slide" Target="slides/slide70.xml"/><Relationship Id="rId7" Type="http://schemas.openxmlformats.org/officeDocument/2006/relationships/slideMaster" Target="slideMasters/slideMaster4.xml"/><Relationship Id="rId71" Type="http://schemas.openxmlformats.org/officeDocument/2006/relationships/slideMaster" Target="slideMasters/slideMaster68.xml"/><Relationship Id="rId92" Type="http://schemas.openxmlformats.org/officeDocument/2006/relationships/slideMaster" Target="slideMasters/slideMaster89.xml"/><Relationship Id="rId162" Type="http://schemas.openxmlformats.org/officeDocument/2006/relationships/slide" Target="slides/slide44.xml"/><Relationship Id="rId183"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Master" Target="slideMasters/slideMaster26.xml"/><Relationship Id="rId24" Type="http://schemas.openxmlformats.org/officeDocument/2006/relationships/slideMaster" Target="slideMasters/slideMaster21.xml"/><Relationship Id="rId40" Type="http://schemas.openxmlformats.org/officeDocument/2006/relationships/slideMaster" Target="slideMasters/slideMaster37.xml"/><Relationship Id="rId45" Type="http://schemas.openxmlformats.org/officeDocument/2006/relationships/slideMaster" Target="slideMasters/slideMaster42.xml"/><Relationship Id="rId66" Type="http://schemas.openxmlformats.org/officeDocument/2006/relationships/slideMaster" Target="slideMasters/slideMaster63.xml"/><Relationship Id="rId87" Type="http://schemas.openxmlformats.org/officeDocument/2006/relationships/slideMaster" Target="slideMasters/slideMaster84.xml"/><Relationship Id="rId110" Type="http://schemas.openxmlformats.org/officeDocument/2006/relationships/slideMaster" Target="slideMasters/slideMaster107.xml"/><Relationship Id="rId115" Type="http://schemas.openxmlformats.org/officeDocument/2006/relationships/slideMaster" Target="slideMasters/slideMaster112.xml"/><Relationship Id="rId131" Type="http://schemas.openxmlformats.org/officeDocument/2006/relationships/slide" Target="slides/slide13.xml"/><Relationship Id="rId136" Type="http://schemas.openxmlformats.org/officeDocument/2006/relationships/slide" Target="slides/slide18.xml"/><Relationship Id="rId157" Type="http://schemas.openxmlformats.org/officeDocument/2006/relationships/slide" Target="slides/slide39.xml"/><Relationship Id="rId178" Type="http://schemas.openxmlformats.org/officeDocument/2006/relationships/slide" Target="slides/slide60.xml"/><Relationship Id="rId61" Type="http://schemas.openxmlformats.org/officeDocument/2006/relationships/slideMaster" Target="slideMasters/slideMaster58.xml"/><Relationship Id="rId82" Type="http://schemas.openxmlformats.org/officeDocument/2006/relationships/slideMaster" Target="slideMasters/slideMaster79.xml"/><Relationship Id="rId152" Type="http://schemas.openxmlformats.org/officeDocument/2006/relationships/slide" Target="slides/slide34.xml"/><Relationship Id="rId173" Type="http://schemas.openxmlformats.org/officeDocument/2006/relationships/slide" Target="slides/slide55.xml"/><Relationship Id="rId194" Type="http://schemas.openxmlformats.org/officeDocument/2006/relationships/slide" Target="slides/slide76.xml"/><Relationship Id="rId199" Type="http://schemas.openxmlformats.org/officeDocument/2006/relationships/slide" Target="slides/slide81.xml"/><Relationship Id="rId203" Type="http://schemas.openxmlformats.org/officeDocument/2006/relationships/slide" Target="slides/slide85.xml"/><Relationship Id="rId208" Type="http://schemas.openxmlformats.org/officeDocument/2006/relationships/tags" Target="tags/tag1.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30" Type="http://schemas.openxmlformats.org/officeDocument/2006/relationships/slideMaster" Target="slideMasters/slideMaster27.xml"/><Relationship Id="rId35" Type="http://schemas.openxmlformats.org/officeDocument/2006/relationships/slideMaster" Target="slideMasters/slideMaster32.xml"/><Relationship Id="rId56" Type="http://schemas.openxmlformats.org/officeDocument/2006/relationships/slideMaster" Target="slideMasters/slideMaster53.xml"/><Relationship Id="rId77" Type="http://schemas.openxmlformats.org/officeDocument/2006/relationships/slideMaster" Target="slideMasters/slideMaster74.xml"/><Relationship Id="rId100" Type="http://schemas.openxmlformats.org/officeDocument/2006/relationships/slideMaster" Target="slideMasters/slideMaster97.xml"/><Relationship Id="rId105" Type="http://schemas.openxmlformats.org/officeDocument/2006/relationships/slideMaster" Target="slideMasters/slideMaster102.xml"/><Relationship Id="rId126" Type="http://schemas.openxmlformats.org/officeDocument/2006/relationships/slide" Target="slides/slide8.xml"/><Relationship Id="rId147" Type="http://schemas.openxmlformats.org/officeDocument/2006/relationships/slide" Target="slides/slide29.xml"/><Relationship Id="rId168" Type="http://schemas.openxmlformats.org/officeDocument/2006/relationships/slide" Target="slides/slide50.xml"/><Relationship Id="rId8" Type="http://schemas.openxmlformats.org/officeDocument/2006/relationships/slideMaster" Target="slideMasters/slideMaster5.xml"/><Relationship Id="rId51" Type="http://schemas.openxmlformats.org/officeDocument/2006/relationships/slideMaster" Target="slideMasters/slideMaster48.xml"/><Relationship Id="rId72" Type="http://schemas.openxmlformats.org/officeDocument/2006/relationships/slideMaster" Target="slideMasters/slideMaster69.xml"/><Relationship Id="rId93" Type="http://schemas.openxmlformats.org/officeDocument/2006/relationships/slideMaster" Target="slideMasters/slideMaster90.xml"/><Relationship Id="rId98" Type="http://schemas.openxmlformats.org/officeDocument/2006/relationships/slideMaster" Target="slideMasters/slideMaster95.xml"/><Relationship Id="rId121" Type="http://schemas.openxmlformats.org/officeDocument/2006/relationships/slide" Target="slides/slide3.xml"/><Relationship Id="rId142" Type="http://schemas.openxmlformats.org/officeDocument/2006/relationships/slide" Target="slides/slide24.xml"/><Relationship Id="rId163" Type="http://schemas.openxmlformats.org/officeDocument/2006/relationships/slide" Target="slides/slide45.xml"/><Relationship Id="rId184" Type="http://schemas.openxmlformats.org/officeDocument/2006/relationships/slide" Target="slides/slide66.xml"/><Relationship Id="rId189" Type="http://schemas.openxmlformats.org/officeDocument/2006/relationships/slide" Target="slides/slide71.xml"/><Relationship Id="rId3" Type="http://schemas.openxmlformats.org/officeDocument/2006/relationships/customXml" Target="../customXml/item3.xml"/><Relationship Id="rId25" Type="http://schemas.openxmlformats.org/officeDocument/2006/relationships/slideMaster" Target="slideMasters/slideMaster22.xml"/><Relationship Id="rId46" Type="http://schemas.openxmlformats.org/officeDocument/2006/relationships/slideMaster" Target="slideMasters/slideMaster43.xml"/><Relationship Id="rId67" Type="http://schemas.openxmlformats.org/officeDocument/2006/relationships/slideMaster" Target="slideMasters/slideMaster64.xml"/><Relationship Id="rId116" Type="http://schemas.openxmlformats.org/officeDocument/2006/relationships/slideMaster" Target="slideMasters/slideMaster113.xml"/><Relationship Id="rId137" Type="http://schemas.openxmlformats.org/officeDocument/2006/relationships/slide" Target="slides/slide19.xml"/><Relationship Id="rId158" Type="http://schemas.openxmlformats.org/officeDocument/2006/relationships/slide" Target="slides/slide40.xml"/><Relationship Id="rId20" Type="http://schemas.openxmlformats.org/officeDocument/2006/relationships/slideMaster" Target="slideMasters/slideMaster17.xml"/><Relationship Id="rId41" Type="http://schemas.openxmlformats.org/officeDocument/2006/relationships/slideMaster" Target="slideMasters/slideMaster38.xml"/><Relationship Id="rId62" Type="http://schemas.openxmlformats.org/officeDocument/2006/relationships/slideMaster" Target="slideMasters/slideMaster59.xml"/><Relationship Id="rId83" Type="http://schemas.openxmlformats.org/officeDocument/2006/relationships/slideMaster" Target="slideMasters/slideMaster80.xml"/><Relationship Id="rId88" Type="http://schemas.openxmlformats.org/officeDocument/2006/relationships/slideMaster" Target="slideMasters/slideMaster85.xml"/><Relationship Id="rId111" Type="http://schemas.openxmlformats.org/officeDocument/2006/relationships/slideMaster" Target="slideMasters/slideMaster108.xml"/><Relationship Id="rId132" Type="http://schemas.openxmlformats.org/officeDocument/2006/relationships/slide" Target="slides/slide14.xml"/><Relationship Id="rId153" Type="http://schemas.openxmlformats.org/officeDocument/2006/relationships/slide" Target="slides/slide35.xml"/><Relationship Id="rId174" Type="http://schemas.openxmlformats.org/officeDocument/2006/relationships/slide" Target="slides/slide56.xml"/><Relationship Id="rId179" Type="http://schemas.openxmlformats.org/officeDocument/2006/relationships/slide" Target="slides/slide61.xml"/><Relationship Id="rId195" Type="http://schemas.openxmlformats.org/officeDocument/2006/relationships/slide" Target="slides/slide77.xml"/><Relationship Id="rId209" Type="http://schemas.openxmlformats.org/officeDocument/2006/relationships/presProps" Target="presProps.xml"/><Relationship Id="rId190" Type="http://schemas.openxmlformats.org/officeDocument/2006/relationships/slide" Target="slides/slide72.xml"/><Relationship Id="rId204" Type="http://schemas.openxmlformats.org/officeDocument/2006/relationships/slide" Target="slides/slide86.xml"/><Relationship Id="rId15" Type="http://schemas.openxmlformats.org/officeDocument/2006/relationships/slideMaster" Target="slideMasters/slideMaster12.xml"/><Relationship Id="rId36" Type="http://schemas.openxmlformats.org/officeDocument/2006/relationships/slideMaster" Target="slideMasters/slideMaster33.xml"/><Relationship Id="rId57" Type="http://schemas.openxmlformats.org/officeDocument/2006/relationships/slideMaster" Target="slideMasters/slideMaster54.xml"/><Relationship Id="rId106" Type="http://schemas.openxmlformats.org/officeDocument/2006/relationships/slideMaster" Target="slideMasters/slideMaster103.xml"/><Relationship Id="rId127" Type="http://schemas.openxmlformats.org/officeDocument/2006/relationships/slide" Target="slides/slide9.xml"/><Relationship Id="rId10" Type="http://schemas.openxmlformats.org/officeDocument/2006/relationships/slideMaster" Target="slideMasters/slideMaster7.xml"/><Relationship Id="rId31" Type="http://schemas.openxmlformats.org/officeDocument/2006/relationships/slideMaster" Target="slideMasters/slideMaster28.xml"/><Relationship Id="rId52" Type="http://schemas.openxmlformats.org/officeDocument/2006/relationships/slideMaster" Target="slideMasters/slideMaster49.xml"/><Relationship Id="rId73" Type="http://schemas.openxmlformats.org/officeDocument/2006/relationships/slideMaster" Target="slideMasters/slideMaster70.xml"/><Relationship Id="rId78" Type="http://schemas.openxmlformats.org/officeDocument/2006/relationships/slideMaster" Target="slideMasters/slideMaster75.xml"/><Relationship Id="rId94" Type="http://schemas.openxmlformats.org/officeDocument/2006/relationships/slideMaster" Target="slideMasters/slideMaster91.xml"/><Relationship Id="rId99" Type="http://schemas.openxmlformats.org/officeDocument/2006/relationships/slideMaster" Target="slideMasters/slideMaster96.xml"/><Relationship Id="rId101" Type="http://schemas.openxmlformats.org/officeDocument/2006/relationships/slideMaster" Target="slideMasters/slideMaster98.xml"/><Relationship Id="rId122" Type="http://schemas.openxmlformats.org/officeDocument/2006/relationships/slide" Target="slides/slide4.xml"/><Relationship Id="rId143" Type="http://schemas.openxmlformats.org/officeDocument/2006/relationships/slide" Target="slides/slide25.xml"/><Relationship Id="rId148" Type="http://schemas.openxmlformats.org/officeDocument/2006/relationships/slide" Target="slides/slide30.xml"/><Relationship Id="rId164" Type="http://schemas.openxmlformats.org/officeDocument/2006/relationships/slide" Target="slides/slide46.xml"/><Relationship Id="rId169" Type="http://schemas.openxmlformats.org/officeDocument/2006/relationships/slide" Target="slides/slide51.xml"/><Relationship Id="rId185" Type="http://schemas.openxmlformats.org/officeDocument/2006/relationships/slide" Target="slides/slide67.xml"/><Relationship Id="rId4" Type="http://schemas.openxmlformats.org/officeDocument/2006/relationships/slideMaster" Target="slideMasters/slideMaster1.xml"/><Relationship Id="rId9" Type="http://schemas.openxmlformats.org/officeDocument/2006/relationships/slideMaster" Target="slideMasters/slideMaster6.xml"/><Relationship Id="rId180" Type="http://schemas.openxmlformats.org/officeDocument/2006/relationships/slide" Target="slides/slide62.xml"/><Relationship Id="rId210" Type="http://schemas.openxmlformats.org/officeDocument/2006/relationships/viewProps" Target="viewProps.xml"/><Relationship Id="rId26" Type="http://schemas.openxmlformats.org/officeDocument/2006/relationships/slideMaster" Target="slideMasters/slideMaster23.xml"/><Relationship Id="rId47" Type="http://schemas.openxmlformats.org/officeDocument/2006/relationships/slideMaster" Target="slideMasters/slideMaster44.xml"/><Relationship Id="rId68" Type="http://schemas.openxmlformats.org/officeDocument/2006/relationships/slideMaster" Target="slideMasters/slideMaster65.xml"/><Relationship Id="rId89" Type="http://schemas.openxmlformats.org/officeDocument/2006/relationships/slideMaster" Target="slideMasters/slideMaster86.xml"/><Relationship Id="rId112" Type="http://schemas.openxmlformats.org/officeDocument/2006/relationships/slideMaster" Target="slideMasters/slideMaster109.xml"/><Relationship Id="rId133" Type="http://schemas.openxmlformats.org/officeDocument/2006/relationships/slide" Target="slides/slide15.xml"/><Relationship Id="rId154" Type="http://schemas.openxmlformats.org/officeDocument/2006/relationships/slide" Target="slides/slide36.xml"/><Relationship Id="rId175" Type="http://schemas.openxmlformats.org/officeDocument/2006/relationships/slide" Target="slides/slide57.xml"/><Relationship Id="rId196" Type="http://schemas.openxmlformats.org/officeDocument/2006/relationships/slide" Target="slides/slide78.xml"/><Relationship Id="rId200" Type="http://schemas.openxmlformats.org/officeDocument/2006/relationships/slide" Target="slides/slide82.xml"/><Relationship Id="rId16" Type="http://schemas.openxmlformats.org/officeDocument/2006/relationships/slideMaster" Target="slideMasters/slideMaster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25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778250" y="0"/>
            <a:ext cx="2889250" cy="496888"/>
          </a:xfrm>
          <a:prstGeom prst="rect">
            <a:avLst/>
          </a:prstGeom>
        </p:spPr>
        <p:txBody>
          <a:bodyPr vert="horz" lIns="91440" tIns="45720" rIns="91440" bIns="45720" rtlCol="0"/>
          <a:lstStyle>
            <a:lvl1pPr algn="r">
              <a:defRPr sz="1200"/>
            </a:lvl1pPr>
          </a:lstStyle>
          <a:p>
            <a:fld id="{92BA91F5-E4CB-4FF1-A50D-87F49B5BE5E3}" type="datetimeFigureOut">
              <a:rPr lang="en-US" smtClean="0"/>
              <a:pPr/>
              <a:t>6/5/2012</a:t>
            </a:fld>
            <a:endParaRPr lang="en-US"/>
          </a:p>
        </p:txBody>
      </p:sp>
      <p:sp>
        <p:nvSpPr>
          <p:cNvPr id="4" name="Footer Placeholder 3"/>
          <p:cNvSpPr>
            <a:spLocks noGrp="1"/>
          </p:cNvSpPr>
          <p:nvPr>
            <p:ph type="ftr" sz="quarter" idx="2"/>
          </p:nvPr>
        </p:nvSpPr>
        <p:spPr>
          <a:xfrm>
            <a:off x="0" y="9429750"/>
            <a:ext cx="288925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778250" y="9429750"/>
            <a:ext cx="2889250" cy="496888"/>
          </a:xfrm>
          <a:prstGeom prst="rect">
            <a:avLst/>
          </a:prstGeom>
        </p:spPr>
        <p:txBody>
          <a:bodyPr vert="horz" lIns="91440" tIns="45720" rIns="91440" bIns="45720" rtlCol="0" anchor="b"/>
          <a:lstStyle>
            <a:lvl1pPr algn="r">
              <a:defRPr sz="1200"/>
            </a:lvl1pPr>
          </a:lstStyle>
          <a:p>
            <a:fld id="{A6477E1F-B5F6-4595-8341-C719813DA870}" type="slidenum">
              <a:rPr lang="en-US" smtClean="0"/>
              <a:pPr/>
              <a:t>‹#›</a:t>
            </a:fld>
            <a:endParaRPr lang="en-US"/>
          </a:p>
        </p:txBody>
      </p:sp>
    </p:spTree>
    <p:extLst>
      <p:ext uri="{BB962C8B-B14F-4D97-AF65-F5344CB8AC3E}">
        <p14:creationId xmlns:p14="http://schemas.microsoft.com/office/powerpoint/2010/main" val="16816395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5458"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66750" y="4716463"/>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7175" name="Rectangle 7"/>
          <p:cNvSpPr>
            <a:spLocks noGrp="1" noChangeArrowheads="1"/>
          </p:cNvSpPr>
          <p:nvPr>
            <p:ph type="sldNum" sz="quarter" idx="5"/>
          </p:nvPr>
        </p:nvSpPr>
        <p:spPr bwMode="auto">
          <a:xfrm>
            <a:off x="3778250" y="9429750"/>
            <a:ext cx="2889250" cy="4968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79EB807-561B-4D00-A2ED-61B5A84D3141}" type="slidenum">
              <a:rPr lang="en-GB"/>
              <a:pPr>
                <a:defRPr/>
              </a:pPr>
              <a:t>‹#›</a:t>
            </a:fld>
            <a:endParaRPr lang="en-GB"/>
          </a:p>
        </p:txBody>
      </p:sp>
    </p:spTree>
    <p:extLst>
      <p:ext uri="{BB962C8B-B14F-4D97-AF65-F5344CB8AC3E}">
        <p14:creationId xmlns:p14="http://schemas.microsoft.com/office/powerpoint/2010/main" val="3508990663"/>
      </p:ext>
    </p:extLst>
  </p:cSld>
  <p:clrMap bg1="lt1" tx1="dk1" bg2="lt2" tx2="dk2" accent1="accent1" accent2="accent2" accent3="accent3" accent4="accent4" accent5="accent5" accent6="accent6" hlink="hlink" folHlink="folHlink"/>
  <p:hf hdr="0" ftr="0" dt="0"/>
  <p:notesStyle>
    <a:lvl1pPr algn="just" rtl="0" eaLnBrk="0" fontAlgn="base" hangingPunct="0">
      <a:spcBef>
        <a:spcPct val="30000"/>
      </a:spcBef>
      <a:spcAft>
        <a:spcPct val="0"/>
      </a:spcAft>
      <a:defRPr sz="1000" kern="1200">
        <a:solidFill>
          <a:schemeClr val="tx1"/>
        </a:solidFill>
        <a:latin typeface="+mj-lt"/>
        <a:ea typeface="+mn-ea"/>
        <a:cs typeface="+mn-cs"/>
      </a:defRPr>
    </a:lvl1pPr>
    <a:lvl2pPr marL="457200" algn="just" rtl="0" eaLnBrk="0" fontAlgn="base" hangingPunct="0">
      <a:spcBef>
        <a:spcPct val="30000"/>
      </a:spcBef>
      <a:spcAft>
        <a:spcPct val="0"/>
      </a:spcAft>
      <a:defRPr sz="1000" kern="1200">
        <a:solidFill>
          <a:schemeClr val="tx1"/>
        </a:solidFill>
        <a:latin typeface="+mj-lt"/>
        <a:ea typeface="+mn-ea"/>
        <a:cs typeface="+mn-cs"/>
      </a:defRPr>
    </a:lvl2pPr>
    <a:lvl3pPr marL="914400" algn="just" rtl="0" eaLnBrk="0" fontAlgn="base" hangingPunct="0">
      <a:spcBef>
        <a:spcPct val="30000"/>
      </a:spcBef>
      <a:spcAft>
        <a:spcPct val="0"/>
      </a:spcAft>
      <a:defRPr sz="1000" kern="1200">
        <a:solidFill>
          <a:schemeClr val="tx1"/>
        </a:solidFill>
        <a:latin typeface="+mj-lt"/>
        <a:ea typeface="+mn-ea"/>
        <a:cs typeface="+mn-cs"/>
      </a:defRPr>
    </a:lvl3pPr>
    <a:lvl4pPr marL="1371600" algn="just" rtl="0" eaLnBrk="0" fontAlgn="base" hangingPunct="0">
      <a:spcBef>
        <a:spcPct val="30000"/>
      </a:spcBef>
      <a:spcAft>
        <a:spcPct val="0"/>
      </a:spcAft>
      <a:defRPr sz="1000" kern="1200">
        <a:solidFill>
          <a:schemeClr val="tx1"/>
        </a:solidFill>
        <a:latin typeface="+mj-lt"/>
        <a:ea typeface="+mn-ea"/>
        <a:cs typeface="+mn-cs"/>
      </a:defRPr>
    </a:lvl4pPr>
    <a:lvl5pPr marL="1828800" algn="just" rtl="0" eaLnBrk="0" fontAlgn="base" hangingPunct="0">
      <a:spcBef>
        <a:spcPct val="30000"/>
      </a:spcBef>
      <a:spcAft>
        <a:spcPct val="0"/>
      </a:spcAft>
      <a:defRPr sz="1000" kern="1200">
        <a:solidFill>
          <a:schemeClr val="tx1"/>
        </a:solidFill>
        <a:latin typeface="+mj-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6636553A-247A-4283-B980-A30D32508233}" type="slidenum">
              <a:rPr lang="en-GB" smtClean="0"/>
              <a:pPr/>
              <a:t>1</a:t>
            </a:fld>
            <a:endParaRPr lang="en-GB" smtClean="0"/>
          </a:p>
        </p:txBody>
      </p:sp>
      <p:sp>
        <p:nvSpPr>
          <p:cNvPr id="276483" name="Rectangle 2"/>
          <p:cNvSpPr>
            <a:spLocks noGrp="1" noRot="1" noChangeAspect="1" noChangeArrowheads="1" noTextEdit="1"/>
          </p:cNvSpPr>
          <p:nvPr>
            <p:ph type="sldImg"/>
          </p:nvPr>
        </p:nvSpPr>
        <p:spPr>
          <a:xfrm>
            <a:off x="854075" y="747713"/>
            <a:ext cx="4962525" cy="3721100"/>
          </a:xfrm>
          <a:ln/>
        </p:spPr>
      </p:sp>
      <p:sp>
        <p:nvSpPr>
          <p:cNvPr id="276484" name="Rectangle 3"/>
          <p:cNvSpPr>
            <a:spLocks noGrp="1" noChangeArrowheads="1"/>
          </p:cNvSpPr>
          <p:nvPr>
            <p:ph type="body" idx="1"/>
          </p:nvPr>
        </p:nvSpPr>
        <p:spPr>
          <a:xfrm>
            <a:off x="666750" y="4716463"/>
            <a:ext cx="5335588" cy="4464050"/>
          </a:xfrm>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60C35C23-F451-4B2B-B882-824B79A53ADC}" type="slidenum">
              <a:rPr lang="en-GB" smtClean="0"/>
              <a:pPr/>
              <a:t>10</a:t>
            </a:fld>
            <a:endParaRPr lang="en-GB" smtClean="0"/>
          </a:p>
        </p:txBody>
      </p:sp>
      <p:sp>
        <p:nvSpPr>
          <p:cNvPr id="285699" name="Rectangle 2"/>
          <p:cNvSpPr>
            <a:spLocks noGrp="1" noRot="1" noChangeAspect="1" noChangeArrowheads="1" noTextEdit="1"/>
          </p:cNvSpPr>
          <p:nvPr>
            <p:ph type="sldImg"/>
          </p:nvPr>
        </p:nvSpPr>
        <p:spPr>
          <a:ln/>
        </p:spPr>
      </p:sp>
      <p:sp>
        <p:nvSpPr>
          <p:cNvPr id="28570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0AF841CA-15C5-407B-96D8-4808A8879719}" type="slidenum">
              <a:rPr lang="en-GB" smtClean="0"/>
              <a:pPr/>
              <a:t>11</a:t>
            </a:fld>
            <a:endParaRPr lang="en-GB" smtClean="0"/>
          </a:p>
        </p:txBody>
      </p:sp>
      <p:sp>
        <p:nvSpPr>
          <p:cNvPr id="286723" name="Rectangle 2"/>
          <p:cNvSpPr>
            <a:spLocks noGrp="1" noRot="1" noChangeAspect="1" noChangeArrowheads="1" noTextEdit="1"/>
          </p:cNvSpPr>
          <p:nvPr>
            <p:ph type="sldImg"/>
          </p:nvPr>
        </p:nvSpPr>
        <p:spPr>
          <a:ln/>
        </p:spPr>
      </p:sp>
      <p:sp>
        <p:nvSpPr>
          <p:cNvPr id="286724" name="Rectangle 3"/>
          <p:cNvSpPr>
            <a:spLocks noGrp="1" noChangeArrowheads="1"/>
          </p:cNvSpPr>
          <p:nvPr>
            <p:ph type="body" idx="1"/>
          </p:nvPr>
        </p:nvSpPr>
        <p:spPr>
          <a:noFill/>
          <a:ln>
            <a:solidFill>
              <a:schemeClr val="tx1"/>
            </a:solid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dirty="0" smtClean="0">
                <a:latin typeface="+mn-lt"/>
              </a:rPr>
              <a:t>Effectively used, they can prevent the user interface from being tied up while the program is performing a lengthy operation. Creating multiple threads help you in writing programs that utilize CPU to</a:t>
            </a:r>
            <a:r>
              <a:rPr lang="en-US" sz="1200" baseline="0" dirty="0" smtClean="0">
                <a:latin typeface="+mn-lt"/>
              </a:rPr>
              <a:t> the maximum. This is because idle time of CPU is minimized.</a:t>
            </a:r>
            <a:r>
              <a:rPr lang="en-US" sz="1200" dirty="0" smtClean="0">
                <a:latin typeface="+mn-lt"/>
              </a:rPr>
              <a:t> This is especially important for the interactive, networked Internet environment in which Java operates, because idle time is common. For example, there may be an instruction in a program that is reading a file from a different host on the network. Knowing that reading from a local file system itself is slow compared to the speed of the CPU,  reading from a file on a different host on the network is an even slower process. In a traditional single-threaded environment, the rest of the program waits till this I/O instruction returns. Once the CPU dispatches this I/O instruction, it is free. Ideally, this idle time of the CPU should be put to good use by executing some other discrete part of the program. </a:t>
            </a:r>
          </a:p>
          <a:p>
            <a:pPr eaLnBrk="1" hangingPunct="1"/>
            <a:endParaRPr lang="en-US" sz="1200" dirty="0" smtClean="0">
              <a:latin typeface="+mn-lt"/>
            </a:endParaRPr>
          </a:p>
          <a:p>
            <a:pPr eaLnBrk="1" hangingPunct="1"/>
            <a:r>
              <a:rPr lang="en-US" sz="1200" dirty="0" smtClean="0">
                <a:latin typeface="+mn-lt"/>
              </a:rPr>
              <a:t>In the traditional single-threaded environment with reference to the aforesaid example, the CPU remains idle till the I/O instruction returns wasting precious CPU cycles.</a:t>
            </a:r>
          </a:p>
          <a:p>
            <a:pPr eaLnBrk="1" hangingPunct="1"/>
            <a:endParaRPr lang="en-US" sz="1200" dirty="0" smtClean="0">
              <a:latin typeface="+mn-lt"/>
            </a:endParaRPr>
          </a:p>
          <a:p>
            <a:pPr eaLnBrk="1" hangingPunct="1"/>
            <a:r>
              <a:rPr lang="en-US" sz="1200" dirty="0" smtClean="0">
                <a:latin typeface="+mn-lt"/>
              </a:rPr>
              <a:t>Creating multiple threads help you in writing programs that utilize CPU to</a:t>
            </a:r>
            <a:r>
              <a:rPr lang="en-US" sz="1200" baseline="0" dirty="0" smtClean="0">
                <a:latin typeface="+mn-lt"/>
              </a:rPr>
              <a:t> the maximum. This is because idle time of CPU is minimized.</a:t>
            </a:r>
            <a:endParaRPr lang="en-US" sz="1200" dirty="0" smtClean="0">
              <a:latin typeface="+mn-lt"/>
            </a:endParaRPr>
          </a:p>
          <a:p>
            <a:pPr eaLnBrk="1" hangingPunct="1"/>
            <a:endParaRPr lang="en-GB"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E6DABA28-CC5E-4441-8805-9EC7E0DDF1DD}" type="slidenum">
              <a:rPr lang="en-GB" smtClean="0"/>
              <a:pPr/>
              <a:t>12</a:t>
            </a:fld>
            <a:endParaRPr lang="en-GB" smtClean="0"/>
          </a:p>
        </p:txBody>
      </p:sp>
      <p:sp>
        <p:nvSpPr>
          <p:cNvPr id="287747" name="Rectangle 2"/>
          <p:cNvSpPr>
            <a:spLocks noGrp="1" noRot="1" noChangeAspect="1" noChangeArrowheads="1" noTextEdit="1"/>
          </p:cNvSpPr>
          <p:nvPr>
            <p:ph type="sldImg"/>
          </p:nvPr>
        </p:nvSpPr>
        <p:spPr>
          <a:ln/>
        </p:spPr>
      </p:sp>
      <p:sp>
        <p:nvSpPr>
          <p:cNvPr id="287748" name="Rectangle 3"/>
          <p:cNvSpPr>
            <a:spLocks noGrp="1" noChangeArrowheads="1"/>
          </p:cNvSpPr>
          <p:nvPr>
            <p:ph type="body" idx="1"/>
          </p:nvPr>
        </p:nvSpPr>
        <p:spPr>
          <a:noFill/>
          <a:ln>
            <a:solidFill>
              <a:schemeClr val="tx1"/>
            </a:solidFill>
          </a:ln>
        </p:spPr>
        <p:txBody>
          <a:bodyPr/>
          <a:lstStyle/>
          <a:p>
            <a:pPr eaLnBrk="1" hangingPunct="1"/>
            <a:r>
              <a:rPr lang="en-US" sz="1200" kern="1200" dirty="0" smtClean="0">
                <a:solidFill>
                  <a:schemeClr val="tx1"/>
                </a:solidFill>
                <a:latin typeface="+mn-lt"/>
                <a:ea typeface="+mn-ea"/>
                <a:cs typeface="+mn-cs"/>
              </a:rPr>
              <a:t>It can also result in one part of a program (say one that deals with network I/O) dominating and using CPU time, and in the process, preventing any other part of the program from being processed.</a:t>
            </a:r>
          </a:p>
          <a:p>
            <a:pPr eaLnBrk="1" hangingPunct="1"/>
            <a:endParaRPr lang="en-GB" dirty="0" smtClean="0"/>
          </a:p>
          <a:p>
            <a:pPr eaLnBrk="1" hangingPunct="1"/>
            <a:endParaRPr lang="en-US" dirty="0" smtClean="0"/>
          </a:p>
          <a:p>
            <a:pPr eaLnBrk="1" hangingPunct="1"/>
            <a:endParaRPr lang="en-GB"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p:spPr>
        <p:txBody>
          <a:bodyPr/>
          <a:lstStyle/>
          <a:p>
            <a:pPr eaLnBrk="1" hangingPunct="1"/>
            <a:endParaRPr lang="en-US" smtClean="0"/>
          </a:p>
        </p:txBody>
      </p:sp>
      <p:sp>
        <p:nvSpPr>
          <p:cNvPr id="278532" name="Slide Number Placeholder 3"/>
          <p:cNvSpPr>
            <a:spLocks noGrp="1"/>
          </p:cNvSpPr>
          <p:nvPr>
            <p:ph type="sldNum" sz="quarter" idx="5"/>
          </p:nvPr>
        </p:nvSpPr>
        <p:spPr>
          <a:noFill/>
        </p:spPr>
        <p:txBody>
          <a:bodyPr/>
          <a:lstStyle/>
          <a:p>
            <a:fld id="{92F52751-1926-4B47-B6FE-35EC0E5B8A5C}" type="slidenum">
              <a:rPr lang="en-GB" smtClean="0"/>
              <a:pPr/>
              <a:t>13</a:t>
            </a:fld>
            <a:endParaRPr lang="en-GB"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B87D88ED-2BC2-49C2-BD22-68BE9AD8ED89}" type="slidenum">
              <a:rPr lang="en-GB" smtClean="0"/>
              <a:pPr/>
              <a:t>14</a:t>
            </a:fld>
            <a:endParaRPr lang="en-GB" smtClean="0"/>
          </a:p>
        </p:txBody>
      </p:sp>
      <p:sp>
        <p:nvSpPr>
          <p:cNvPr id="289795" name="Rectangle 2"/>
          <p:cNvSpPr>
            <a:spLocks noGrp="1" noRot="1" noChangeAspect="1" noChangeArrowheads="1" noTextEdit="1"/>
          </p:cNvSpPr>
          <p:nvPr>
            <p:ph type="sldImg"/>
          </p:nvPr>
        </p:nvSpPr>
        <p:spPr>
          <a:ln/>
        </p:spPr>
      </p:sp>
      <p:sp>
        <p:nvSpPr>
          <p:cNvPr id="289796" name="Rectangle 3"/>
          <p:cNvSpPr>
            <a:spLocks noGrp="1" noChangeArrowheads="1"/>
          </p:cNvSpPr>
          <p:nvPr>
            <p:ph type="body" idx="1"/>
          </p:nvPr>
        </p:nvSpPr>
        <p:spPr>
          <a:noFill/>
          <a:ln>
            <a:solidFill>
              <a:schemeClr val="tx1"/>
            </a:solidFill>
          </a:ln>
        </p:spPr>
        <p:txBody>
          <a:bodyPr/>
          <a:lstStyle/>
          <a:p>
            <a:pPr algn="just" rtl="0" eaLnBrk="1" fontAlgn="base" hangingPunct="1">
              <a:spcBef>
                <a:spcPct val="30000"/>
              </a:spcBef>
              <a:spcAft>
                <a:spcPct val="0"/>
              </a:spcAft>
            </a:pPr>
            <a:r>
              <a:rPr lang="en-US" sz="1200" kern="1200" dirty="0" smtClean="0">
                <a:solidFill>
                  <a:schemeClr val="tx1"/>
                </a:solidFill>
                <a:latin typeface="+mn-lt"/>
                <a:ea typeface="+mn-ea"/>
                <a:cs typeface="+mn-cs"/>
              </a:rPr>
              <a:t>One thread can progress slowly, or pause without stopping other parts of your program as was the case in the single-threaded model. For example, the idle time created while a thread reads data from across a network can be used to handle another discrete part of the program, say printing a file.</a:t>
            </a:r>
          </a:p>
          <a:p>
            <a:pPr eaLnBrk="1" hangingPunct="1"/>
            <a:endParaRPr lang="en-GB"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A57364AB-D681-4B6E-A8BD-B08474F8AA42}" type="slidenum">
              <a:rPr lang="en-GB" smtClean="0"/>
              <a:pPr/>
              <a:t>15</a:t>
            </a:fld>
            <a:endParaRPr lang="en-GB" smtClean="0"/>
          </a:p>
        </p:txBody>
      </p:sp>
      <p:sp>
        <p:nvSpPr>
          <p:cNvPr id="290819" name="Rectangle 2"/>
          <p:cNvSpPr>
            <a:spLocks noGrp="1" noRot="1" noChangeAspect="1" noChangeArrowheads="1" noTextEdit="1"/>
          </p:cNvSpPr>
          <p:nvPr>
            <p:ph type="sldImg"/>
          </p:nvPr>
        </p:nvSpPr>
        <p:spPr>
          <a:xfrm>
            <a:off x="854075" y="744538"/>
            <a:ext cx="4964113" cy="3722687"/>
          </a:xfrm>
          <a:ln/>
        </p:spPr>
      </p:sp>
      <p:sp>
        <p:nvSpPr>
          <p:cNvPr id="290820"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ln>
            <a:solidFill>
              <a:schemeClr val="tx1"/>
            </a:solidFill>
          </a:ln>
        </p:spPr>
        <p:txBody>
          <a:bodyPr>
            <a:normAutofit/>
          </a:bodyPr>
          <a:lstStyle/>
          <a:p>
            <a:pPr algn="just"/>
            <a:r>
              <a:rPr lang="en-US" sz="1200" b="1" kern="1200" dirty="0" smtClean="0">
                <a:solidFill>
                  <a:schemeClr val="tx1"/>
                </a:solidFill>
                <a:latin typeface="+mn-lt"/>
                <a:ea typeface="+mn-ea"/>
                <a:cs typeface="+mn-cs"/>
              </a:rPr>
              <a:t>New state : </a:t>
            </a:r>
            <a:r>
              <a:rPr lang="en-US" sz="1200" kern="1200" dirty="0" smtClean="0">
                <a:solidFill>
                  <a:schemeClr val="tx1"/>
                </a:solidFill>
                <a:latin typeface="+mn-lt"/>
                <a:ea typeface="+mn-ea"/>
                <a:cs typeface="+mn-cs"/>
              </a:rPr>
              <a:t>When you create a thread instance, the thread is considered to be in “New” state. In this state, the thread is considered “</a:t>
            </a:r>
            <a:r>
              <a:rPr lang="en-US" sz="1200" kern="1200" dirty="0" err="1" smtClean="0">
                <a:solidFill>
                  <a:schemeClr val="tx1"/>
                </a:solidFill>
                <a:latin typeface="+mn-lt"/>
                <a:ea typeface="+mn-ea"/>
                <a:cs typeface="+mn-cs"/>
              </a:rPr>
              <a:t>NotAlive</a:t>
            </a:r>
            <a:r>
              <a:rPr lang="en-US" sz="1200" kern="1200" dirty="0" smtClean="0">
                <a:solidFill>
                  <a:schemeClr val="tx1"/>
                </a:solidFill>
                <a:latin typeface="+mn-lt"/>
                <a:ea typeface="+mn-ea"/>
                <a:cs typeface="+mn-cs"/>
              </a:rPr>
              <a:t>”.</a:t>
            </a:r>
            <a:br>
              <a:rPr lang="en-US" sz="1200" kern="1200" dirty="0" smtClean="0">
                <a:solidFill>
                  <a:schemeClr val="tx1"/>
                </a:solidFill>
                <a:latin typeface="+mn-lt"/>
                <a:ea typeface="+mn-ea"/>
                <a:cs typeface="+mn-cs"/>
              </a:rPr>
            </a:br>
            <a:endParaRPr lang="en-US" sz="1200" kern="1200" dirty="0" smtClean="0">
              <a:solidFill>
                <a:schemeClr val="tx1"/>
              </a:solidFill>
              <a:latin typeface="+mn-lt"/>
              <a:ea typeface="+mn-ea"/>
              <a:cs typeface="+mn-cs"/>
            </a:endParaRPr>
          </a:p>
          <a:p>
            <a:pPr algn="just"/>
            <a:r>
              <a:rPr lang="en-US" sz="1200" b="1" kern="1200" dirty="0" err="1" smtClean="0">
                <a:solidFill>
                  <a:schemeClr val="tx1"/>
                </a:solidFill>
                <a:latin typeface="+mn-lt"/>
                <a:ea typeface="+mn-ea"/>
                <a:cs typeface="+mn-cs"/>
              </a:rPr>
              <a:t>Runnable</a:t>
            </a:r>
            <a:r>
              <a:rPr lang="en-US" sz="1200" b="1" kern="1200" dirty="0" smtClean="0">
                <a:solidFill>
                  <a:schemeClr val="tx1"/>
                </a:solidFill>
                <a:latin typeface="+mn-lt"/>
                <a:ea typeface="+mn-ea"/>
                <a:cs typeface="+mn-cs"/>
              </a:rPr>
              <a:t> or “Ready-to-run” state : </a:t>
            </a:r>
            <a:r>
              <a:rPr lang="en-US" sz="1200" kern="1200" dirty="0" smtClean="0">
                <a:solidFill>
                  <a:schemeClr val="tx1"/>
                </a:solidFill>
                <a:latin typeface="+mn-lt"/>
                <a:ea typeface="+mn-ea"/>
                <a:cs typeface="+mn-cs"/>
              </a:rPr>
              <a:t>When you call the start() method on the thread instance, the thread enters the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or “Ready-to-run” state. This thread can return to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state multiple times after either running or coming back from blocked state. While the thread is in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state, it is waiting for a turn on the processor. </a:t>
            </a:r>
          </a:p>
          <a:p>
            <a:pPr algn="just"/>
            <a:endParaRPr lang="en-US" sz="1200" kern="1200" dirty="0" smtClean="0">
              <a:solidFill>
                <a:schemeClr val="tx1"/>
              </a:solidFill>
              <a:latin typeface="+mn-lt"/>
              <a:ea typeface="+mn-ea"/>
              <a:cs typeface="+mn-cs"/>
            </a:endParaRPr>
          </a:p>
          <a:p>
            <a:pPr marL="0" marR="0" lvl="0" indent="0" algn="just" defTabSz="914400" rtl="0" eaLnBrk="0" fontAlgn="base" latinLnBrk="0" hangingPunct="0">
              <a:lnSpc>
                <a:spcPct val="100000"/>
              </a:lnSpc>
              <a:spcBef>
                <a:spcPct val="30000"/>
              </a:spcBef>
              <a:spcAft>
                <a:spcPct val="0"/>
              </a:spcAft>
              <a:buClrTx/>
              <a:buSzTx/>
              <a:buFontTx/>
              <a:buNone/>
              <a:tabLst/>
              <a:defRPr/>
            </a:pPr>
            <a:r>
              <a:rPr lang="en-US" sz="1200" b="1" kern="1200" dirty="0" smtClean="0">
                <a:solidFill>
                  <a:schemeClr val="tx1"/>
                </a:solidFill>
                <a:latin typeface="+mn-lt"/>
                <a:ea typeface="+mn-ea"/>
                <a:cs typeface="+mn-cs"/>
              </a:rPr>
              <a:t>Running state : </a:t>
            </a:r>
            <a:r>
              <a:rPr lang="en-US" sz="1200" kern="1200" dirty="0" smtClean="0">
                <a:solidFill>
                  <a:schemeClr val="tx1"/>
                </a:solidFill>
                <a:latin typeface="+mn-lt"/>
                <a:ea typeface="+mn-ea"/>
                <a:cs typeface="+mn-cs"/>
              </a:rPr>
              <a:t>When the thread scheduler selects this thread to run from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pool, this thread enter the “Running” state.  “Running” state means the thread is currently executing.  </a:t>
            </a:r>
          </a:p>
          <a:p>
            <a:pPr algn="just"/>
            <a:endParaRPr lang="en-US" sz="1200" kern="1200" dirty="0" smtClean="0">
              <a:solidFill>
                <a:schemeClr val="tx1"/>
              </a:solidFill>
              <a:latin typeface="+mn-lt"/>
              <a:ea typeface="+mn-ea"/>
              <a:cs typeface="+mn-cs"/>
            </a:endParaRPr>
          </a:p>
          <a:p>
            <a:pPr algn="just"/>
            <a:r>
              <a:rPr lang="en-US" sz="1200" b="1" kern="1200" dirty="0" smtClean="0">
                <a:solidFill>
                  <a:schemeClr val="tx1"/>
                </a:solidFill>
                <a:latin typeface="+mn-lt"/>
                <a:ea typeface="+mn-ea"/>
                <a:cs typeface="+mn-cs"/>
              </a:rPr>
              <a:t>Dead State</a:t>
            </a:r>
            <a:r>
              <a:rPr lang="en-US" sz="1200" kern="1200" dirty="0" smtClean="0">
                <a:solidFill>
                  <a:schemeClr val="tx1"/>
                </a:solidFill>
                <a:latin typeface="+mn-lt"/>
                <a:ea typeface="+mn-ea"/>
                <a:cs typeface="+mn-cs"/>
              </a:rPr>
              <a:t> : When the run() method of a thread completes execution, the thread goes into the “Dead” state.  In other words, when the thread is terminated, it enters “Dead” state.</a:t>
            </a:r>
          </a:p>
          <a:p>
            <a:pPr algn="just"/>
            <a:endParaRPr lang="en-US" sz="1200" kern="1200" dirty="0" smtClean="0">
              <a:solidFill>
                <a:schemeClr val="tx1"/>
              </a:solidFill>
              <a:latin typeface="+mn-lt"/>
              <a:ea typeface="+mn-ea"/>
              <a:cs typeface="+mn-cs"/>
            </a:endParaRPr>
          </a:p>
          <a:p>
            <a:pPr algn="just"/>
            <a:r>
              <a:rPr lang="en-US" sz="1200" b="1" kern="1200" dirty="0" smtClean="0">
                <a:solidFill>
                  <a:schemeClr val="tx1"/>
                </a:solidFill>
                <a:latin typeface="+mn-lt"/>
                <a:ea typeface="+mn-ea"/>
                <a:cs typeface="+mn-cs"/>
              </a:rPr>
              <a:t>“Not </a:t>
            </a:r>
            <a:r>
              <a:rPr lang="en-US" sz="1200" b="1" kern="1200" dirty="0" err="1" smtClean="0">
                <a:solidFill>
                  <a:schemeClr val="tx1"/>
                </a:solidFill>
                <a:latin typeface="+mn-lt"/>
                <a:ea typeface="+mn-ea"/>
                <a:cs typeface="+mn-cs"/>
              </a:rPr>
              <a:t>Runnable</a:t>
            </a:r>
            <a:r>
              <a:rPr lang="en-US" sz="1200" b="1"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State :  A thread can enter “Not </a:t>
            </a:r>
            <a:r>
              <a:rPr lang="en-US" sz="1200" kern="1200" dirty="0" err="1" smtClean="0">
                <a:solidFill>
                  <a:schemeClr val="tx1"/>
                </a:solidFill>
                <a:latin typeface="+mn-lt"/>
                <a:ea typeface="+mn-ea"/>
                <a:cs typeface="+mn-cs"/>
              </a:rPr>
              <a:t>Runnable</a:t>
            </a:r>
            <a:r>
              <a:rPr lang="en-US" sz="1200" kern="1200" dirty="0" smtClean="0">
                <a:solidFill>
                  <a:schemeClr val="tx1"/>
                </a:solidFill>
                <a:latin typeface="+mn-lt"/>
                <a:ea typeface="+mn-ea"/>
                <a:cs typeface="+mn-cs"/>
              </a:rPr>
              <a:t>” state for various reasons. It can enter this state because it is waiting for resources that are held by other threads. It can also enter this state due t invocation of sleep() or join()methods on this thread. </a:t>
            </a:r>
          </a:p>
          <a:p>
            <a:pPr algn="just"/>
            <a:endParaRPr lang="en-US" sz="1200" dirty="0">
              <a:latin typeface="+mn-lt"/>
            </a:endParaRPr>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16</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E78F9794-E520-4DD7-9415-70D439CBC50E}" type="slidenum">
              <a:rPr lang="en-GB" smtClean="0"/>
              <a:pPr/>
              <a:t>17</a:t>
            </a:fld>
            <a:endParaRPr lang="en-GB" smtClean="0"/>
          </a:p>
        </p:txBody>
      </p:sp>
      <p:sp>
        <p:nvSpPr>
          <p:cNvPr id="291843" name="Rectangle 2"/>
          <p:cNvSpPr>
            <a:spLocks noGrp="1" noRot="1" noChangeAspect="1" noChangeArrowheads="1" noTextEdit="1"/>
          </p:cNvSpPr>
          <p:nvPr>
            <p:ph type="sldImg"/>
          </p:nvPr>
        </p:nvSpPr>
        <p:spPr>
          <a:xfrm>
            <a:off x="854075" y="744538"/>
            <a:ext cx="4964113" cy="3722687"/>
          </a:xfrm>
          <a:ln/>
        </p:spPr>
      </p:sp>
      <p:sp>
        <p:nvSpPr>
          <p:cNvPr id="291844"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When a Java program starts executing, one thread begins running immediately. This is the main thread of control for the program and it is called the main thread. The main thread, or the parent thread is significant for the following reasons: </a:t>
            </a:r>
          </a:p>
          <a:p>
            <a:pPr eaLnBrk="1" hangingPunct="1"/>
            <a:endParaRPr lang="en-US" sz="1200" dirty="0" smtClean="0">
              <a:latin typeface="+mn-lt"/>
            </a:endParaRPr>
          </a:p>
          <a:p>
            <a:pPr lvl="1" eaLnBrk="1" hangingPunct="1">
              <a:spcBef>
                <a:spcPct val="0"/>
              </a:spcBef>
              <a:buFontTx/>
              <a:buChar char="•"/>
            </a:pPr>
            <a:r>
              <a:rPr lang="en-US" sz="1200" dirty="0" smtClean="0">
                <a:latin typeface="+mn-lt"/>
              </a:rPr>
              <a:t> It is the parent thread from which other child threads will be</a:t>
            </a:r>
          </a:p>
          <a:p>
            <a:pPr lvl="1" eaLnBrk="1" hangingPunct="1">
              <a:spcBef>
                <a:spcPct val="0"/>
              </a:spcBef>
            </a:pPr>
            <a:r>
              <a:rPr lang="en-US" sz="1200" dirty="0" smtClean="0">
                <a:latin typeface="+mn-lt"/>
              </a:rPr>
              <a:t>   spawned or created. </a:t>
            </a:r>
          </a:p>
          <a:p>
            <a:pPr lvl="1" eaLnBrk="1" hangingPunct="1">
              <a:spcBef>
                <a:spcPct val="0"/>
              </a:spcBef>
              <a:buFontTx/>
              <a:buChar char="•"/>
            </a:pPr>
            <a:r>
              <a:rPr lang="en-US" sz="1200" dirty="0" smtClean="0">
                <a:latin typeface="+mn-lt"/>
              </a:rPr>
              <a:t> When the last non-daemon thread stops, the program</a:t>
            </a:r>
          </a:p>
          <a:p>
            <a:pPr lvl="1" eaLnBrk="1" hangingPunct="1">
              <a:spcBef>
                <a:spcPct val="0"/>
              </a:spcBef>
            </a:pPr>
            <a:r>
              <a:rPr lang="en-US" sz="1200" dirty="0" smtClean="0">
                <a:latin typeface="+mn-lt"/>
              </a:rPr>
              <a:t>   terminates.</a:t>
            </a:r>
          </a:p>
          <a:p>
            <a:pPr eaLnBrk="1" hangingPunct="1">
              <a:buFontTx/>
              <a:buChar char="•"/>
            </a:pP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2AC3CB8A-D5FD-43E7-B995-469210BDCA88}" type="slidenum">
              <a:rPr lang="en-GB" smtClean="0"/>
              <a:pPr/>
              <a:t>18</a:t>
            </a:fld>
            <a:endParaRPr lang="en-GB" smtClean="0"/>
          </a:p>
        </p:txBody>
      </p:sp>
      <p:sp>
        <p:nvSpPr>
          <p:cNvPr id="294915" name="Rectangle 2"/>
          <p:cNvSpPr>
            <a:spLocks noGrp="1" noRot="1" noChangeAspect="1" noChangeArrowheads="1" noTextEdit="1"/>
          </p:cNvSpPr>
          <p:nvPr>
            <p:ph type="sldImg"/>
          </p:nvPr>
        </p:nvSpPr>
        <p:spPr>
          <a:xfrm>
            <a:off x="854075" y="744538"/>
            <a:ext cx="4964113" cy="3722687"/>
          </a:xfrm>
          <a:ln/>
        </p:spPr>
      </p:sp>
      <p:sp>
        <p:nvSpPr>
          <p:cNvPr id="294916" name="Rectangle 3"/>
          <p:cNvSpPr>
            <a:spLocks noGrp="1" noChangeArrowheads="1"/>
          </p:cNvSpPr>
          <p:nvPr>
            <p:ph type="body" idx="1"/>
          </p:nvPr>
        </p:nvSpPr>
        <p:spPr>
          <a:xfrm>
            <a:off x="668338" y="4583113"/>
            <a:ext cx="5334000" cy="4600575"/>
          </a:xfrm>
          <a:noFill/>
          <a:ln>
            <a:solidFill>
              <a:schemeClr val="tx1"/>
            </a:solidFill>
          </a:ln>
        </p:spPr>
        <p:txBody>
          <a:bodyPr/>
          <a:lstStyle/>
          <a:p>
            <a:pPr algn="just" rtl="0" eaLnBrk="1" fontAlgn="base" hangingPunct="1">
              <a:spcAft>
                <a:spcPct val="0"/>
              </a:spcAft>
            </a:pPr>
            <a:r>
              <a:rPr lang="en-US" sz="1200" kern="1200" dirty="0" smtClean="0">
                <a:solidFill>
                  <a:schemeClr val="tx1"/>
                </a:solidFill>
                <a:latin typeface="+mn-lt"/>
                <a:ea typeface="+mn-ea"/>
                <a:cs typeface="+mn-cs"/>
              </a:rPr>
              <a:t>The output of the code will be something like:</a:t>
            </a:r>
          </a:p>
          <a:p>
            <a:pPr algn="just" rtl="0" eaLnBrk="1" fontAlgn="base" hangingPunct="1">
              <a:spcAft>
                <a:spcPct val="0"/>
              </a:spcAft>
            </a:pPr>
            <a:r>
              <a:rPr lang="en-US" sz="1200" kern="1200" dirty="0" smtClean="0">
                <a:solidFill>
                  <a:schemeClr val="tx1"/>
                </a:solidFill>
                <a:latin typeface="+mn-lt"/>
                <a:ea typeface="+mn-ea"/>
                <a:cs typeface="+mn-cs"/>
              </a:rPr>
              <a:t>Current Thread : Thread[main,5,main]</a:t>
            </a:r>
          </a:p>
          <a:p>
            <a:pPr algn="just" rtl="0" eaLnBrk="1" fontAlgn="base" hangingPunct="1">
              <a:spcAft>
                <a:spcPct val="0"/>
              </a:spcAft>
            </a:pPr>
            <a:r>
              <a:rPr lang="en-US" sz="1200" kern="1200" dirty="0" smtClean="0">
                <a:solidFill>
                  <a:schemeClr val="tx1"/>
                </a:solidFill>
                <a:latin typeface="+mn-lt"/>
                <a:ea typeface="+mn-ea"/>
                <a:cs typeface="+mn-cs"/>
              </a:rPr>
              <a:t>New name of the thread:  Thread[Demo Thread,5,main]</a:t>
            </a:r>
          </a:p>
          <a:p>
            <a:pPr algn="just" rtl="0" eaLnBrk="1" fontAlgn="base" hangingPunct="1">
              <a:spcAft>
                <a:spcPct val="0"/>
              </a:spcAft>
            </a:pPr>
            <a:r>
              <a:rPr lang="en-US" sz="1200" kern="1200" dirty="0" smtClean="0">
                <a:solidFill>
                  <a:schemeClr val="tx1"/>
                </a:solidFill>
                <a:latin typeface="+mn-lt"/>
                <a:ea typeface="+mn-ea"/>
                <a:cs typeface="+mn-cs"/>
              </a:rPr>
              <a:t>The first line in the aforesaid output tells you that the name of the thread is main; it has a priority of 5 which as you will see later is the normal priority for a thread, and it belongs to a thread group called main. </a:t>
            </a:r>
          </a:p>
          <a:p>
            <a:pPr algn="just" rtl="0" eaLnBrk="1" fontAlgn="base" hangingPunct="1">
              <a:spcAft>
                <a:spcPct val="0"/>
              </a:spcAft>
            </a:pPr>
            <a:endParaRPr lang="en-US" sz="1200" kern="1200" dirty="0" smtClean="0">
              <a:solidFill>
                <a:schemeClr val="tx1"/>
              </a:solidFill>
              <a:latin typeface="+mn-lt"/>
              <a:ea typeface="+mn-ea"/>
              <a:cs typeface="+mn-cs"/>
            </a:endParaRPr>
          </a:p>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latin typeface="+mn-lt"/>
                <a:ea typeface="+mn-ea"/>
                <a:cs typeface="+mn-cs"/>
              </a:rPr>
              <a:t>After invoking the</a:t>
            </a:r>
            <a:r>
              <a:rPr lang="en-US" sz="1200" dirty="0" smtClean="0">
                <a:latin typeface="+mn-lt"/>
              </a:rPr>
              <a:t> </a:t>
            </a:r>
            <a:r>
              <a:rPr lang="en-US" sz="1200" b="1" dirty="0" err="1" smtClean="0">
                <a:latin typeface="+mn-lt"/>
              </a:rPr>
              <a:t>setName</a:t>
            </a:r>
            <a:r>
              <a:rPr lang="en-US" sz="1200" b="1" dirty="0" smtClean="0">
                <a:latin typeface="+mn-lt"/>
              </a:rPr>
              <a:t>()</a:t>
            </a:r>
            <a:r>
              <a:rPr lang="en-US" sz="1200" dirty="0" smtClean="0">
                <a:latin typeface="+mn-lt"/>
              </a:rPr>
              <a:t> method on the thread, you can see that the name of the thread stands changed to Demo Thread with its priority and thread group remaining unchanged. The sleep() method forces the thread(from which</a:t>
            </a:r>
            <a:r>
              <a:rPr lang="en-US" sz="1200" baseline="0" dirty="0" smtClean="0">
                <a:latin typeface="+mn-lt"/>
              </a:rPr>
              <a:t> it is called) to suspend execution temporarily. The duration of this suspension depends on the argument which is supplied. The argument supplied denotes the sleep duration in milliseconds.</a:t>
            </a:r>
            <a:r>
              <a:rPr lang="en-US" sz="1200" dirty="0" smtClean="0">
                <a:latin typeface="+mn-lt"/>
              </a:rPr>
              <a:t> The call to </a:t>
            </a:r>
            <a:r>
              <a:rPr lang="en-US" sz="1200" b="1" dirty="0" smtClean="0">
                <a:latin typeface="+mn-lt"/>
              </a:rPr>
              <a:t>sleep() </a:t>
            </a:r>
            <a:r>
              <a:rPr lang="en-US" sz="1200" dirty="0" smtClean="0">
                <a:latin typeface="+mn-lt"/>
              </a:rPr>
              <a:t> is always enclosed inside a try/catch block. It is because of the fact that the </a:t>
            </a:r>
            <a:r>
              <a:rPr lang="en-US" sz="1200" b="1" dirty="0" smtClean="0">
                <a:latin typeface="+mn-lt"/>
              </a:rPr>
              <a:t>sleep()</a:t>
            </a:r>
            <a:r>
              <a:rPr lang="en-US" sz="1200" dirty="0" smtClean="0">
                <a:latin typeface="+mn-lt"/>
              </a:rPr>
              <a:t> method might throw an </a:t>
            </a:r>
            <a:r>
              <a:rPr lang="en-US" sz="1200" b="1" dirty="0" err="1" smtClean="0">
                <a:latin typeface="+mn-lt"/>
              </a:rPr>
              <a:t>InterruptedException</a:t>
            </a:r>
            <a:r>
              <a:rPr lang="en-US" sz="1200" dirty="0" smtClean="0">
                <a:latin typeface="+mn-lt"/>
              </a:rPr>
              <a:t>. This exception is thrown if some other thread wanted to interrupt the  currently sleeping thread, i.e., the thread on which </a:t>
            </a:r>
            <a:r>
              <a:rPr lang="en-US" sz="1200" b="1" dirty="0" smtClean="0">
                <a:latin typeface="+mn-lt"/>
              </a:rPr>
              <a:t>sleep()</a:t>
            </a:r>
            <a:r>
              <a:rPr lang="en-US" sz="1200" dirty="0" smtClean="0">
                <a:latin typeface="+mn-lt"/>
              </a:rPr>
              <a:t> has been called. This example prints a message if it gets interrupted. Here is the declaration of the </a:t>
            </a:r>
            <a:r>
              <a:rPr lang="en-US" sz="1200" b="1" dirty="0" smtClean="0">
                <a:latin typeface="+mn-lt"/>
              </a:rPr>
              <a:t>sleep()</a:t>
            </a:r>
            <a:r>
              <a:rPr lang="en-US" sz="1200" dirty="0" smtClean="0">
                <a:latin typeface="+mn-lt"/>
              </a:rPr>
              <a:t> method as defined in the </a:t>
            </a:r>
            <a:r>
              <a:rPr lang="en-US" sz="1200" b="1" dirty="0" smtClean="0">
                <a:latin typeface="+mn-lt"/>
              </a:rPr>
              <a:t>Thread</a:t>
            </a:r>
            <a:r>
              <a:rPr lang="en-US" sz="1200" dirty="0" smtClean="0">
                <a:latin typeface="+mn-lt"/>
              </a:rPr>
              <a:t> class: static void sleep(long milliseconds) throws </a:t>
            </a:r>
            <a:r>
              <a:rPr lang="en-US" sz="1200" dirty="0" err="1" smtClean="0">
                <a:latin typeface="+mn-lt"/>
              </a:rPr>
              <a:t>InterruptedException</a:t>
            </a:r>
            <a:r>
              <a:rPr lang="en-US" sz="1200" dirty="0" smtClean="0">
                <a:latin typeface="+mn-lt"/>
              </a:rPr>
              <a:t>. The thread class also provides a </a:t>
            </a:r>
            <a:r>
              <a:rPr lang="en-US" sz="1200" b="1" dirty="0" err="1" smtClean="0">
                <a:latin typeface="+mn-lt"/>
              </a:rPr>
              <a:t>getName</a:t>
            </a:r>
            <a:r>
              <a:rPr lang="en-US" sz="1200" b="1" dirty="0" smtClean="0">
                <a:latin typeface="+mn-lt"/>
              </a:rPr>
              <a:t>( )</a:t>
            </a:r>
            <a:r>
              <a:rPr lang="en-US" sz="1200" dirty="0" smtClean="0">
                <a:latin typeface="+mn-lt"/>
              </a:rPr>
              <a:t> method that returns the name of the thread as a </a:t>
            </a:r>
            <a:r>
              <a:rPr lang="en-US" sz="1200" b="1" dirty="0" smtClean="0">
                <a:latin typeface="+mn-lt"/>
              </a:rPr>
              <a:t>String</a:t>
            </a:r>
            <a:r>
              <a:rPr lang="en-US" sz="1200" dirty="0" smtClean="0">
                <a:latin typeface="+mn-lt"/>
              </a:rPr>
              <a:t> object. The following is the declaration of the </a:t>
            </a:r>
            <a:r>
              <a:rPr lang="en-US" sz="1200" b="1" dirty="0" err="1" smtClean="0">
                <a:latin typeface="+mn-lt"/>
              </a:rPr>
              <a:t>getName</a:t>
            </a:r>
            <a:r>
              <a:rPr lang="en-US" sz="1200" b="1" dirty="0" smtClean="0">
                <a:latin typeface="+mn-lt"/>
              </a:rPr>
              <a:t>( )</a:t>
            </a:r>
            <a:r>
              <a:rPr lang="en-US" sz="1200" dirty="0" smtClean="0">
                <a:latin typeface="+mn-lt"/>
              </a:rPr>
              <a:t> method. String </a:t>
            </a:r>
            <a:r>
              <a:rPr lang="en-US" sz="1200" dirty="0" err="1" smtClean="0">
                <a:latin typeface="+mn-lt"/>
              </a:rPr>
              <a:t>getName</a:t>
            </a:r>
            <a:r>
              <a:rPr lang="en-US" sz="1200" dirty="0" smtClean="0">
                <a:latin typeface="+mn-lt"/>
              </a:rPr>
              <a:t>( ).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D7699150-24BE-4A4E-8F09-7958393C3C5B}" type="slidenum">
              <a:rPr lang="en-GB" smtClean="0"/>
              <a:pPr/>
              <a:t>19</a:t>
            </a:fld>
            <a:endParaRPr lang="en-GB" smtClean="0"/>
          </a:p>
        </p:txBody>
      </p:sp>
      <p:sp>
        <p:nvSpPr>
          <p:cNvPr id="295939" name="Rectangle 2"/>
          <p:cNvSpPr>
            <a:spLocks noGrp="1" noRot="1" noChangeAspect="1" noChangeArrowheads="1" noTextEdit="1"/>
          </p:cNvSpPr>
          <p:nvPr>
            <p:ph type="sldImg"/>
          </p:nvPr>
        </p:nvSpPr>
        <p:spPr>
          <a:xfrm>
            <a:off x="854075" y="744538"/>
            <a:ext cx="4964113" cy="3722687"/>
          </a:xfrm>
          <a:ln/>
        </p:spPr>
      </p:sp>
      <p:sp>
        <p:nvSpPr>
          <p:cNvPr id="295940" name="Rectangle 3"/>
          <p:cNvSpPr>
            <a:spLocks noGrp="1" noChangeArrowheads="1"/>
          </p:cNvSpPr>
          <p:nvPr>
            <p:ph type="body" idx="1"/>
          </p:nvPr>
        </p:nvSpPr>
        <p:spPr>
          <a:xfrm>
            <a:off x="668338" y="4583113"/>
            <a:ext cx="5334000" cy="4600575"/>
          </a:xfrm>
          <a:noFill/>
          <a:ln>
            <a:solidFill>
              <a:schemeClr val="tx1"/>
            </a:solidFill>
          </a:ln>
        </p:spPr>
        <p:txBody>
          <a:bodyPr/>
          <a:lstStyle/>
          <a:p>
            <a:pPr eaLnBrk="1" hangingPunct="1"/>
            <a:r>
              <a:rPr lang="en-US" sz="1200" dirty="0" smtClean="0">
                <a:latin typeface="+mn-lt"/>
              </a:rPr>
              <a:t>The output of the code will be something like:</a:t>
            </a:r>
          </a:p>
          <a:p>
            <a:pPr eaLnBrk="1" hangingPunct="1"/>
            <a:r>
              <a:rPr lang="en-US" sz="1200" dirty="0" smtClean="0">
                <a:latin typeface="+mn-lt"/>
              </a:rPr>
              <a:t>Current Thread : Thread[main,5,main]</a:t>
            </a:r>
          </a:p>
          <a:p>
            <a:pPr eaLnBrk="1" hangingPunct="1"/>
            <a:r>
              <a:rPr lang="en-US" sz="1200" dirty="0" smtClean="0">
                <a:latin typeface="+mn-lt"/>
              </a:rPr>
              <a:t>New name of the thread:  Thread[Demo Thread,5,main]</a:t>
            </a:r>
          </a:p>
          <a:p>
            <a:pPr eaLnBrk="1" hangingPunct="1"/>
            <a:r>
              <a:rPr lang="en-US" sz="1200" dirty="0" smtClean="0">
                <a:latin typeface="+mn-lt"/>
              </a:rPr>
              <a:t>The first line in the aforesaid output tells you that the name of the thread is main; it has a priority of 5 which as you will see later is the normal priority for a thread, and it belongs to a thread group called main. </a:t>
            </a:r>
          </a:p>
          <a:p>
            <a:pPr eaLnBrk="1" hangingPunct="1"/>
            <a:r>
              <a:rPr lang="en-US" sz="1200" dirty="0" smtClean="0">
                <a:latin typeface="+mn-lt"/>
              </a:rPr>
              <a:t>After invoking the </a:t>
            </a:r>
            <a:r>
              <a:rPr lang="en-US" sz="1200" b="1" dirty="0" err="1" smtClean="0">
                <a:latin typeface="+mn-lt"/>
              </a:rPr>
              <a:t>setName</a:t>
            </a:r>
            <a:r>
              <a:rPr lang="en-US" sz="1200" b="1" dirty="0" smtClean="0">
                <a:latin typeface="+mn-lt"/>
              </a:rPr>
              <a:t>()</a:t>
            </a:r>
            <a:r>
              <a:rPr lang="en-US" sz="1200" dirty="0" smtClean="0">
                <a:latin typeface="+mn-lt"/>
              </a:rPr>
              <a:t> method on the thread, you can see that the name of the thread stands changed to Demo Thread with its priority and thread group remaining unchanged. The </a:t>
            </a:r>
            <a:r>
              <a:rPr lang="en-US" sz="1200" b="1" dirty="0" smtClean="0">
                <a:latin typeface="+mn-lt"/>
              </a:rPr>
              <a:t>sleep()</a:t>
            </a:r>
            <a:r>
              <a:rPr lang="en-US" sz="1200" dirty="0" smtClean="0">
                <a:latin typeface="+mn-lt"/>
              </a:rPr>
              <a:t> method causes the thread from which it is called to suspend execution for the specified period of milliseconds. The call to </a:t>
            </a:r>
            <a:r>
              <a:rPr lang="en-US" sz="1200" b="1" dirty="0" smtClean="0">
                <a:latin typeface="+mn-lt"/>
              </a:rPr>
              <a:t>sleep() </a:t>
            </a:r>
            <a:r>
              <a:rPr lang="en-US" sz="1200" dirty="0" smtClean="0">
                <a:latin typeface="+mn-lt"/>
              </a:rPr>
              <a:t> is always enclosed inside a try/catch block. It is because of the fact that the </a:t>
            </a:r>
            <a:r>
              <a:rPr lang="en-US" sz="1200" b="1" dirty="0" smtClean="0">
                <a:latin typeface="+mn-lt"/>
              </a:rPr>
              <a:t>sleep()</a:t>
            </a:r>
            <a:r>
              <a:rPr lang="en-US" sz="1200" dirty="0" smtClean="0">
                <a:latin typeface="+mn-lt"/>
              </a:rPr>
              <a:t> method might throw an </a:t>
            </a:r>
            <a:r>
              <a:rPr lang="en-US" sz="1200" b="1" dirty="0" err="1" smtClean="0">
                <a:latin typeface="+mn-lt"/>
              </a:rPr>
              <a:t>InterruptedException</a:t>
            </a:r>
            <a:r>
              <a:rPr lang="en-US" sz="1200" dirty="0" smtClean="0">
                <a:latin typeface="+mn-lt"/>
              </a:rPr>
              <a:t>. This exception is thrown if some other thread wanted to interrupt the  currently sleeping thread, i.e., the thread on which </a:t>
            </a:r>
            <a:r>
              <a:rPr lang="en-US" sz="1200" b="1" dirty="0" smtClean="0">
                <a:latin typeface="+mn-lt"/>
              </a:rPr>
              <a:t>sleep()</a:t>
            </a:r>
            <a:r>
              <a:rPr lang="en-US" sz="1200" dirty="0" smtClean="0">
                <a:latin typeface="+mn-lt"/>
              </a:rPr>
              <a:t> has been called. This example prints a message if it gets interrupted. Here is the declaration of the </a:t>
            </a:r>
            <a:r>
              <a:rPr lang="en-US" sz="1200" b="1" dirty="0" smtClean="0">
                <a:latin typeface="+mn-lt"/>
              </a:rPr>
              <a:t>sleep()</a:t>
            </a:r>
            <a:r>
              <a:rPr lang="en-US" sz="1200" dirty="0" smtClean="0">
                <a:latin typeface="+mn-lt"/>
              </a:rPr>
              <a:t> method as defined in the </a:t>
            </a:r>
            <a:r>
              <a:rPr lang="en-US" sz="1200" b="1" dirty="0" smtClean="0">
                <a:latin typeface="+mn-lt"/>
              </a:rPr>
              <a:t>Thread</a:t>
            </a:r>
            <a:r>
              <a:rPr lang="en-US" sz="1200" dirty="0" smtClean="0">
                <a:latin typeface="+mn-lt"/>
              </a:rPr>
              <a:t> class: static void sleep(long milliseconds) throws </a:t>
            </a:r>
            <a:r>
              <a:rPr lang="en-US" sz="1200" dirty="0" err="1" smtClean="0">
                <a:latin typeface="+mn-lt"/>
              </a:rPr>
              <a:t>InterruptedException</a:t>
            </a:r>
            <a:r>
              <a:rPr lang="en-US" sz="1200" dirty="0" smtClean="0">
                <a:latin typeface="+mn-lt"/>
              </a:rPr>
              <a:t>. There is an overloaded form of </a:t>
            </a:r>
            <a:r>
              <a:rPr lang="en-US" sz="1200" b="1" dirty="0" smtClean="0">
                <a:latin typeface="+mn-lt"/>
              </a:rPr>
              <a:t>sleep( ) </a:t>
            </a:r>
            <a:r>
              <a:rPr lang="en-US" sz="1200" dirty="0" smtClean="0">
                <a:latin typeface="+mn-lt"/>
              </a:rPr>
              <a:t>which allows you to specify the sleep period in terms of milliseconds and nanoseconds. This form of the </a:t>
            </a:r>
            <a:r>
              <a:rPr lang="en-US" sz="1200" b="1" dirty="0" smtClean="0">
                <a:latin typeface="+mn-lt"/>
              </a:rPr>
              <a:t>sleep() </a:t>
            </a:r>
            <a:r>
              <a:rPr lang="en-US" sz="1200" dirty="0" smtClean="0">
                <a:latin typeface="+mn-lt"/>
              </a:rPr>
              <a:t>method is useful in environments that allow timing periods as short as nanoseconds, i.e., extremely powerful and fast processor architectures. The thread class also provides a </a:t>
            </a:r>
            <a:r>
              <a:rPr lang="en-US" sz="1200" b="1" dirty="0" err="1" smtClean="0">
                <a:latin typeface="+mn-lt"/>
              </a:rPr>
              <a:t>getName</a:t>
            </a:r>
            <a:r>
              <a:rPr lang="en-US" sz="1200" b="1" dirty="0" smtClean="0">
                <a:latin typeface="+mn-lt"/>
              </a:rPr>
              <a:t>( )</a:t>
            </a:r>
            <a:r>
              <a:rPr lang="en-US" sz="1200" dirty="0" smtClean="0">
                <a:latin typeface="+mn-lt"/>
              </a:rPr>
              <a:t> method that returns the name of the thread as a </a:t>
            </a:r>
            <a:r>
              <a:rPr lang="en-US" sz="1200" b="1" dirty="0" smtClean="0">
                <a:latin typeface="+mn-lt"/>
              </a:rPr>
              <a:t>String</a:t>
            </a:r>
            <a:r>
              <a:rPr lang="en-US" sz="1200" dirty="0" smtClean="0">
                <a:latin typeface="+mn-lt"/>
              </a:rPr>
              <a:t> object. The following is the declaration of the </a:t>
            </a:r>
            <a:r>
              <a:rPr lang="en-US" sz="1200" b="1" dirty="0" err="1" smtClean="0">
                <a:latin typeface="+mn-lt"/>
              </a:rPr>
              <a:t>getName</a:t>
            </a:r>
            <a:r>
              <a:rPr lang="en-US" sz="1200" b="1" dirty="0" smtClean="0">
                <a:latin typeface="+mn-lt"/>
              </a:rPr>
              <a:t>( )</a:t>
            </a:r>
            <a:r>
              <a:rPr lang="en-US" sz="1200" dirty="0" smtClean="0">
                <a:latin typeface="+mn-lt"/>
              </a:rPr>
              <a:t> method. String </a:t>
            </a:r>
            <a:r>
              <a:rPr lang="en-US" sz="1200" dirty="0" err="1" smtClean="0">
                <a:latin typeface="+mn-lt"/>
              </a:rPr>
              <a:t>getName</a:t>
            </a:r>
            <a:r>
              <a:rPr lang="en-US" sz="1200" dirty="0" smtClean="0">
                <a:latin typeface="+mn-lt"/>
              </a:rPr>
              <a:t>( ). </a:t>
            </a:r>
          </a:p>
          <a:p>
            <a:pPr eaLnBrk="1" hangingPunct="1"/>
            <a:r>
              <a:rPr lang="en-US" sz="1200" dirty="0" smtClean="0">
                <a:latin typeface="+mn-lt"/>
              </a:rPr>
              <a:t> </a:t>
            </a:r>
          </a:p>
          <a:p>
            <a:pPr eaLnBrk="1" hangingPunct="1"/>
            <a:endParaRPr lang="en-US" sz="1200" dirty="0" smtClean="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Slide Image Placeholder 1"/>
          <p:cNvSpPr>
            <a:spLocks noGrp="1" noRot="1" noChangeAspect="1" noTextEdit="1"/>
          </p:cNvSpPr>
          <p:nvPr>
            <p:ph type="sldImg"/>
          </p:nvPr>
        </p:nvSpPr>
        <p:spPr>
          <a:ln/>
        </p:spPr>
      </p:sp>
      <p:sp>
        <p:nvSpPr>
          <p:cNvPr id="277507" name="Notes Placeholder 2"/>
          <p:cNvSpPr>
            <a:spLocks noGrp="1"/>
          </p:cNvSpPr>
          <p:nvPr>
            <p:ph type="body" idx="1"/>
          </p:nvPr>
        </p:nvSpPr>
        <p:spPr>
          <a:noFill/>
          <a:ln/>
        </p:spPr>
        <p:txBody>
          <a:bodyPr/>
          <a:lstStyle/>
          <a:p>
            <a:pPr eaLnBrk="1" hangingPunct="1"/>
            <a:endParaRPr lang="en-US" smtClean="0"/>
          </a:p>
        </p:txBody>
      </p:sp>
      <p:sp>
        <p:nvSpPr>
          <p:cNvPr id="277508" name="Slide Number Placeholder 4"/>
          <p:cNvSpPr>
            <a:spLocks noGrp="1"/>
          </p:cNvSpPr>
          <p:nvPr>
            <p:ph type="sldNum" sz="quarter" idx="5"/>
          </p:nvPr>
        </p:nvSpPr>
        <p:spPr>
          <a:noFill/>
        </p:spPr>
        <p:txBody>
          <a:bodyPr/>
          <a:lstStyle/>
          <a:p>
            <a:fld id="{F0BFC7EA-B431-4425-A071-66E92AACC8EE}"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46EA422A-5453-4165-AD57-CF9E3664B36F}" type="slidenum">
              <a:rPr lang="en-GB" smtClean="0"/>
              <a:pPr/>
              <a:t>20</a:t>
            </a:fld>
            <a:endParaRPr lang="en-GB" smtClean="0"/>
          </a:p>
        </p:txBody>
      </p:sp>
      <p:sp>
        <p:nvSpPr>
          <p:cNvPr id="297987" name="Rectangle 2"/>
          <p:cNvSpPr>
            <a:spLocks noGrp="1" noRot="1" noChangeAspect="1" noChangeArrowheads="1" noTextEdit="1"/>
          </p:cNvSpPr>
          <p:nvPr>
            <p:ph type="sldImg"/>
          </p:nvPr>
        </p:nvSpPr>
        <p:spPr>
          <a:xfrm>
            <a:off x="854075" y="744538"/>
            <a:ext cx="4964113" cy="3722687"/>
          </a:xfrm>
          <a:ln/>
        </p:spPr>
      </p:sp>
      <p:sp>
        <p:nvSpPr>
          <p:cNvPr id="297988"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The declaration of </a:t>
            </a:r>
            <a:r>
              <a:rPr lang="en-US" sz="1200" b="1" dirty="0" smtClean="0">
                <a:latin typeface="+mn-lt"/>
              </a:rPr>
              <a:t>run( ) </a:t>
            </a:r>
            <a:r>
              <a:rPr lang="en-US" sz="1200" dirty="0" smtClean="0">
                <a:latin typeface="+mn-lt"/>
              </a:rPr>
              <a:t>is as follows: </a:t>
            </a:r>
          </a:p>
          <a:p>
            <a:pPr eaLnBrk="1" hangingPunct="1"/>
            <a:r>
              <a:rPr lang="en-US" sz="1200" b="1" dirty="0" smtClean="0">
                <a:latin typeface="+mn-lt"/>
              </a:rPr>
              <a:t>public void run( )</a:t>
            </a:r>
          </a:p>
          <a:p>
            <a:pPr eaLnBrk="1" hangingPunct="1"/>
            <a:endParaRPr lang="en-US" sz="1200" dirty="0" smtClean="0">
              <a:latin typeface="+mn-lt"/>
            </a:endParaRPr>
          </a:p>
          <a:p>
            <a:pPr eaLnBrk="1" hangingPunct="1"/>
            <a:r>
              <a:rPr lang="en-US" sz="1200" dirty="0" smtClean="0">
                <a:latin typeface="+mn-lt"/>
              </a:rPr>
              <a:t>The code that is going to run</a:t>
            </a:r>
            <a:r>
              <a:rPr lang="en-US" sz="1200" baseline="0" dirty="0" smtClean="0">
                <a:latin typeface="+mn-lt"/>
              </a:rPr>
              <a:t> as a thread, must be placed within run() method</a:t>
            </a:r>
            <a:r>
              <a:rPr lang="en-US" sz="1200" dirty="0" smtClean="0">
                <a:latin typeface="+mn-lt"/>
              </a:rPr>
              <a:t>. Just like any other</a:t>
            </a:r>
            <a:r>
              <a:rPr lang="en-US" sz="1200" baseline="0" dirty="0" smtClean="0">
                <a:latin typeface="+mn-lt"/>
              </a:rPr>
              <a:t> java method, you can place any code within</a:t>
            </a:r>
            <a:r>
              <a:rPr lang="en-US" sz="1200" dirty="0" smtClean="0">
                <a:latin typeface="+mn-lt"/>
              </a:rPr>
              <a:t> </a:t>
            </a:r>
            <a:r>
              <a:rPr lang="en-US" sz="1200" b="1" dirty="0" smtClean="0">
                <a:latin typeface="+mn-lt"/>
              </a:rPr>
              <a:t>run(). </a:t>
            </a:r>
            <a:r>
              <a:rPr lang="en-US" sz="1200" dirty="0" smtClean="0">
                <a:latin typeface="+mn-lt"/>
              </a:rPr>
              <a:t> It</a:t>
            </a:r>
            <a:r>
              <a:rPr lang="en-US" sz="1200" baseline="0" dirty="0" smtClean="0">
                <a:latin typeface="+mn-lt"/>
              </a:rPr>
              <a:t> can call</a:t>
            </a:r>
            <a:r>
              <a:rPr lang="en-US" sz="1200" dirty="0" smtClean="0">
                <a:latin typeface="+mn-lt"/>
              </a:rPr>
              <a:t> other methods and declare its own local variables, just like main(). </a:t>
            </a:r>
            <a:r>
              <a:rPr lang="en-US" sz="1200" b="1" dirty="0" smtClean="0">
                <a:latin typeface="+mn-lt"/>
              </a:rPr>
              <a:t>run() </a:t>
            </a:r>
            <a:r>
              <a:rPr lang="en-US" sz="1200" dirty="0" smtClean="0">
                <a:latin typeface="+mn-lt"/>
              </a:rPr>
              <a:t>is the entry point for another, concurrent thread of execution within our</a:t>
            </a:r>
            <a:r>
              <a:rPr lang="en-US" sz="1200" baseline="0" dirty="0" smtClean="0">
                <a:latin typeface="+mn-lt"/>
              </a:rPr>
              <a:t> </a:t>
            </a:r>
            <a:r>
              <a:rPr lang="en-US" sz="1200" dirty="0" smtClean="0">
                <a:latin typeface="+mn-lt"/>
              </a:rPr>
              <a:t>program. This thread will end when </a:t>
            </a:r>
            <a:r>
              <a:rPr lang="en-US" sz="1200" b="1" dirty="0" smtClean="0">
                <a:latin typeface="+mn-lt"/>
              </a:rPr>
              <a:t>run( )</a:t>
            </a:r>
            <a:r>
              <a:rPr lang="en-US" sz="1200" dirty="0" smtClean="0">
                <a:latin typeface="+mn-lt"/>
              </a:rPr>
              <a:t> returns or terminates.</a:t>
            </a:r>
          </a:p>
          <a:p>
            <a:pPr eaLnBrk="1" hangingPunct="1"/>
            <a:endParaRPr lang="en-GB" sz="1200" dirty="0" smtClean="0">
              <a:latin typeface="+mn-lt"/>
            </a:endParaRPr>
          </a:p>
          <a:p>
            <a:pPr eaLnBrk="1" hangingPunct="1"/>
            <a:endParaRPr lang="en-GB"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86B70AAD-9814-4312-92BF-F13FD41FB0DF}" type="slidenum">
              <a:rPr lang="en-GB" smtClean="0"/>
              <a:pPr/>
              <a:t>21</a:t>
            </a:fld>
            <a:endParaRPr lang="en-GB" smtClean="0"/>
          </a:p>
        </p:txBody>
      </p:sp>
      <p:sp>
        <p:nvSpPr>
          <p:cNvPr id="299011" name="Rectangle 2"/>
          <p:cNvSpPr>
            <a:spLocks noGrp="1" noRot="1" noChangeAspect="1" noChangeArrowheads="1" noTextEdit="1"/>
          </p:cNvSpPr>
          <p:nvPr>
            <p:ph type="sldImg"/>
          </p:nvPr>
        </p:nvSpPr>
        <p:spPr>
          <a:xfrm>
            <a:off x="854075" y="744538"/>
            <a:ext cx="4964113" cy="3722687"/>
          </a:xfrm>
          <a:ln/>
        </p:spPr>
      </p:sp>
      <p:sp>
        <p:nvSpPr>
          <p:cNvPr id="299012" name="Rectangle 3"/>
          <p:cNvSpPr>
            <a:spLocks noGrp="1" noChangeArrowheads="1"/>
          </p:cNvSpPr>
          <p:nvPr>
            <p:ph type="body" idx="1"/>
          </p:nvPr>
        </p:nvSpPr>
        <p:spPr>
          <a:xfrm>
            <a:off x="889000" y="4716463"/>
            <a:ext cx="4891088" cy="4467225"/>
          </a:xfrm>
          <a:noFill/>
          <a:ln/>
        </p:spPr>
        <p:txBody>
          <a:bodyPr/>
          <a:lstStyle/>
          <a:p>
            <a:pPr eaLnBrk="1" hangingPunct="1"/>
            <a:endParaRPr lang="en-GB" smtClean="0"/>
          </a:p>
          <a:p>
            <a:pPr eaLnBrk="1" hangingPunct="1"/>
            <a:endParaRPr lang="en-GB"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952D52CA-1CCF-401B-876B-527A68FE7D40}" type="slidenum">
              <a:rPr lang="en-GB" smtClean="0"/>
              <a:pPr/>
              <a:t>22</a:t>
            </a:fld>
            <a:endParaRPr lang="en-GB" smtClean="0"/>
          </a:p>
        </p:txBody>
      </p:sp>
      <p:sp>
        <p:nvSpPr>
          <p:cNvPr id="300035" name="Rectangle 2"/>
          <p:cNvSpPr>
            <a:spLocks noGrp="1" noRot="1" noChangeAspect="1" noChangeArrowheads="1" noTextEdit="1"/>
          </p:cNvSpPr>
          <p:nvPr>
            <p:ph type="sldImg"/>
          </p:nvPr>
        </p:nvSpPr>
        <p:spPr>
          <a:xfrm>
            <a:off x="854075" y="744538"/>
            <a:ext cx="4964113" cy="3722687"/>
          </a:xfrm>
          <a:ln/>
        </p:spPr>
      </p:sp>
      <p:sp>
        <p:nvSpPr>
          <p:cNvPr id="300036"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Creating a thread does not mean that it will automatically start executing. A thread will not start running, until you call its </a:t>
            </a:r>
            <a:r>
              <a:rPr lang="en-US" sz="1200" b="1" dirty="0" smtClean="0">
                <a:latin typeface="+mn-lt"/>
              </a:rPr>
              <a:t>start( )</a:t>
            </a:r>
            <a:r>
              <a:rPr lang="en-US" sz="1200" dirty="0" smtClean="0">
                <a:latin typeface="+mn-lt"/>
              </a:rPr>
              <a:t> method. The </a:t>
            </a:r>
            <a:r>
              <a:rPr lang="en-US" sz="1200" b="1" dirty="0" smtClean="0">
                <a:latin typeface="+mn-lt"/>
              </a:rPr>
              <a:t>start( )</a:t>
            </a:r>
            <a:r>
              <a:rPr lang="en-US" sz="1200" dirty="0" smtClean="0">
                <a:latin typeface="+mn-lt"/>
              </a:rPr>
              <a:t> method in turn initiates a call to </a:t>
            </a:r>
            <a:r>
              <a:rPr lang="en-US" sz="1200" b="1" dirty="0" smtClean="0">
                <a:latin typeface="+mn-lt"/>
              </a:rPr>
              <a:t>run( ). </a:t>
            </a:r>
          </a:p>
          <a:p>
            <a:pPr eaLnBrk="1" hangingPunct="1"/>
            <a:endParaRPr lang="en-GB" sz="1200" dirty="0" smtClean="0">
              <a:latin typeface="+mn-lt"/>
            </a:endParaRPr>
          </a:p>
          <a:p>
            <a:pPr eaLnBrk="1" hangingPunct="1"/>
            <a:endParaRPr lang="en-GB" dirty="0" smtClean="0"/>
          </a:p>
          <a:p>
            <a:pPr eaLnBrk="1" hangingPunct="1"/>
            <a:endParaRPr lang="en-GB"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F0D6A38A-07F5-4221-8B33-495B027A38D7}" type="slidenum">
              <a:rPr lang="en-GB" smtClean="0"/>
              <a:pPr/>
              <a:t>23</a:t>
            </a:fld>
            <a:endParaRPr lang="en-GB" smtClean="0"/>
          </a:p>
        </p:txBody>
      </p:sp>
      <p:sp>
        <p:nvSpPr>
          <p:cNvPr id="302083" name="Rectangle 2"/>
          <p:cNvSpPr>
            <a:spLocks noGrp="1" noRot="1" noChangeAspect="1" noChangeArrowheads="1" noTextEdit="1"/>
          </p:cNvSpPr>
          <p:nvPr>
            <p:ph type="sldImg"/>
          </p:nvPr>
        </p:nvSpPr>
        <p:spPr>
          <a:xfrm>
            <a:off x="854075" y="744538"/>
            <a:ext cx="4964113" cy="3722687"/>
          </a:xfrm>
          <a:ln/>
        </p:spPr>
      </p:sp>
      <p:sp>
        <p:nvSpPr>
          <p:cNvPr id="302084"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4BBB4B0B-8A09-4305-92B8-6EA07B3EA21C}" type="slidenum">
              <a:rPr lang="en-GB" smtClean="0"/>
              <a:pPr/>
              <a:t>24</a:t>
            </a:fld>
            <a:endParaRPr lang="en-GB" smtClean="0"/>
          </a:p>
        </p:txBody>
      </p:sp>
      <p:sp>
        <p:nvSpPr>
          <p:cNvPr id="305155" name="Rectangle 2"/>
          <p:cNvSpPr>
            <a:spLocks noGrp="1" noRot="1" noChangeAspect="1" noChangeArrowheads="1" noTextEdit="1"/>
          </p:cNvSpPr>
          <p:nvPr>
            <p:ph type="sldImg"/>
          </p:nvPr>
        </p:nvSpPr>
        <p:spPr>
          <a:xfrm>
            <a:off x="854075" y="744538"/>
            <a:ext cx="4964113" cy="3722687"/>
          </a:xfrm>
          <a:ln/>
        </p:spPr>
      </p:sp>
      <p:sp>
        <p:nvSpPr>
          <p:cNvPr id="305156"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Child1 Thread: Thread[Demo Thread,5, main]</a:t>
            </a:r>
          </a:p>
          <a:p>
            <a:pPr eaLnBrk="1" hangingPunct="1"/>
            <a:r>
              <a:rPr lang="en-US" sz="1200" dirty="0" smtClean="0">
                <a:latin typeface="+mn-lt"/>
              </a:rPr>
              <a:t>The Main Thread: 5</a:t>
            </a:r>
          </a:p>
          <a:p>
            <a:pPr eaLnBrk="1" hangingPunct="1"/>
            <a:r>
              <a:rPr lang="en-US" sz="1200" dirty="0" smtClean="0">
                <a:latin typeface="+mn-lt"/>
              </a:rPr>
              <a:t>Child1 Thread: 5</a:t>
            </a:r>
          </a:p>
          <a:p>
            <a:pPr eaLnBrk="1" hangingPunct="1"/>
            <a:r>
              <a:rPr lang="en-US" sz="1200" dirty="0" smtClean="0">
                <a:latin typeface="+mn-lt"/>
              </a:rPr>
              <a:t>Child1 Thread: 4</a:t>
            </a:r>
          </a:p>
          <a:p>
            <a:pPr eaLnBrk="1" hangingPunct="1"/>
            <a:r>
              <a:rPr lang="en-US" sz="1200" dirty="0" smtClean="0">
                <a:latin typeface="+mn-lt"/>
              </a:rPr>
              <a:t>The Main Thread: 4</a:t>
            </a:r>
          </a:p>
          <a:p>
            <a:pPr eaLnBrk="1" hangingPunct="1"/>
            <a:r>
              <a:rPr lang="en-US" sz="1200" dirty="0" smtClean="0">
                <a:latin typeface="+mn-lt"/>
              </a:rPr>
              <a:t>Child1 Thread: 3</a:t>
            </a:r>
          </a:p>
          <a:p>
            <a:pPr eaLnBrk="1" hangingPunct="1"/>
            <a:r>
              <a:rPr lang="en-US" sz="1200" dirty="0" smtClean="0">
                <a:latin typeface="+mn-lt"/>
              </a:rPr>
              <a:t>Child1 Thread: 2</a:t>
            </a:r>
          </a:p>
          <a:p>
            <a:pPr eaLnBrk="1" hangingPunct="1"/>
            <a:r>
              <a:rPr lang="en-US" sz="1200" dirty="0" smtClean="0">
                <a:latin typeface="+mn-lt"/>
              </a:rPr>
              <a:t>The Main Thread: 3</a:t>
            </a:r>
          </a:p>
          <a:p>
            <a:pPr eaLnBrk="1" hangingPunct="1"/>
            <a:r>
              <a:rPr lang="en-US" sz="1200" dirty="0" smtClean="0">
                <a:latin typeface="+mn-lt"/>
              </a:rPr>
              <a:t>Child1 Thread: 1</a:t>
            </a:r>
          </a:p>
          <a:p>
            <a:pPr eaLnBrk="1" hangingPunct="1"/>
            <a:r>
              <a:rPr lang="en-US" sz="1200" dirty="0" smtClean="0">
                <a:latin typeface="+mn-lt"/>
              </a:rPr>
              <a:t>Child1 Thread RIP</a:t>
            </a:r>
          </a:p>
          <a:p>
            <a:pPr eaLnBrk="1" hangingPunct="1"/>
            <a:r>
              <a:rPr lang="en-US" sz="1200" dirty="0" smtClean="0">
                <a:latin typeface="+mn-lt"/>
              </a:rPr>
              <a:t>The Main Thread: 2</a:t>
            </a:r>
          </a:p>
          <a:p>
            <a:pPr eaLnBrk="1" hangingPunct="1"/>
            <a:r>
              <a:rPr lang="en-US" sz="1200" dirty="0" smtClean="0">
                <a:latin typeface="+mn-lt"/>
              </a:rPr>
              <a:t>The Main Thread: 1</a:t>
            </a:r>
          </a:p>
          <a:p>
            <a:pPr eaLnBrk="1" hangingPunct="1"/>
            <a:r>
              <a:rPr lang="en-US" sz="1200" dirty="0" smtClean="0">
                <a:latin typeface="+mn-lt"/>
              </a:rPr>
              <a:t>The Main Thread RIP</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5A7DEECD-0FFF-4B62-A6FB-B108609F7A3D}" type="slidenum">
              <a:rPr lang="en-GB" smtClean="0"/>
              <a:pPr/>
              <a:t>25</a:t>
            </a:fld>
            <a:endParaRPr lang="en-GB" smtClean="0"/>
          </a:p>
        </p:txBody>
      </p:sp>
      <p:sp>
        <p:nvSpPr>
          <p:cNvPr id="306179" name="Rectangle 2"/>
          <p:cNvSpPr>
            <a:spLocks noGrp="1" noRot="1" noChangeAspect="1" noChangeArrowheads="1" noTextEdit="1"/>
          </p:cNvSpPr>
          <p:nvPr>
            <p:ph type="sldImg"/>
          </p:nvPr>
        </p:nvSpPr>
        <p:spPr>
          <a:xfrm>
            <a:off x="854075" y="744538"/>
            <a:ext cx="4964113" cy="3722687"/>
          </a:xfrm>
          <a:ln/>
        </p:spPr>
      </p:sp>
      <p:sp>
        <p:nvSpPr>
          <p:cNvPr id="306180"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CAD0D2FE-0063-43EC-A233-1AED28462E3C}" type="slidenum">
              <a:rPr lang="en-GB" smtClean="0"/>
              <a:pPr/>
              <a:t>26</a:t>
            </a:fld>
            <a:endParaRPr lang="en-GB" smtClean="0"/>
          </a:p>
        </p:txBody>
      </p:sp>
      <p:sp>
        <p:nvSpPr>
          <p:cNvPr id="308227" name="Rectangle 2"/>
          <p:cNvSpPr>
            <a:spLocks noGrp="1" noRot="1" noChangeAspect="1" noChangeArrowheads="1" noTextEdit="1"/>
          </p:cNvSpPr>
          <p:nvPr>
            <p:ph type="sldImg"/>
          </p:nvPr>
        </p:nvSpPr>
        <p:spPr>
          <a:ln/>
        </p:spPr>
      </p:sp>
      <p:sp>
        <p:nvSpPr>
          <p:cNvPr id="308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65E6B98D-1581-4F2B-9CC9-2E0DBB0952AE}" type="slidenum">
              <a:rPr lang="en-GB" smtClean="0"/>
              <a:pPr/>
              <a:t>27</a:t>
            </a:fld>
            <a:endParaRPr lang="en-GB" smtClean="0"/>
          </a:p>
        </p:txBody>
      </p:sp>
      <p:sp>
        <p:nvSpPr>
          <p:cNvPr id="311299" name="Rectangle 2"/>
          <p:cNvSpPr>
            <a:spLocks noGrp="1" noRot="1" noChangeAspect="1" noChangeArrowheads="1" noTextEdit="1"/>
          </p:cNvSpPr>
          <p:nvPr>
            <p:ph type="sldImg"/>
          </p:nvPr>
        </p:nvSpPr>
        <p:spPr>
          <a:ln/>
        </p:spPr>
      </p:sp>
      <p:sp>
        <p:nvSpPr>
          <p:cNvPr id="3113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A2CC7C13-B2FB-4F8F-B2AA-DF8E8DE40755}" type="slidenum">
              <a:rPr lang="en-GB" smtClean="0"/>
              <a:pPr/>
              <a:t>28</a:t>
            </a:fld>
            <a:endParaRPr lang="en-GB" smtClean="0"/>
          </a:p>
        </p:txBody>
      </p:sp>
      <p:sp>
        <p:nvSpPr>
          <p:cNvPr id="312323" name="Rectangle 2"/>
          <p:cNvSpPr>
            <a:spLocks noGrp="1" noRot="1" noChangeAspect="1" noChangeArrowheads="1" noTextEdit="1"/>
          </p:cNvSpPr>
          <p:nvPr>
            <p:ph type="sldImg"/>
          </p:nvPr>
        </p:nvSpPr>
        <p:spPr>
          <a:xfrm>
            <a:off x="854075" y="744538"/>
            <a:ext cx="4964113" cy="3722687"/>
          </a:xfrm>
          <a:ln/>
        </p:spPr>
      </p:sp>
      <p:sp>
        <p:nvSpPr>
          <p:cNvPr id="312324"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Slide Image Placeholder 1"/>
          <p:cNvSpPr>
            <a:spLocks noGrp="1" noRot="1" noChangeAspect="1" noTextEdit="1"/>
          </p:cNvSpPr>
          <p:nvPr>
            <p:ph type="sldImg"/>
          </p:nvPr>
        </p:nvSpPr>
        <p:spPr>
          <a:ln/>
        </p:spPr>
      </p:sp>
      <p:sp>
        <p:nvSpPr>
          <p:cNvPr id="318467" name="Notes Placeholder 2"/>
          <p:cNvSpPr>
            <a:spLocks noGrp="1"/>
          </p:cNvSpPr>
          <p:nvPr>
            <p:ph type="body" idx="1"/>
          </p:nvPr>
        </p:nvSpPr>
        <p:spPr>
          <a:noFill/>
          <a:ln/>
        </p:spPr>
        <p:txBody>
          <a:bodyPr/>
          <a:lstStyle/>
          <a:p>
            <a:pPr eaLnBrk="1" hangingPunct="1"/>
            <a:endParaRPr lang="en-US" smtClean="0"/>
          </a:p>
        </p:txBody>
      </p:sp>
      <p:sp>
        <p:nvSpPr>
          <p:cNvPr id="318468" name="Slide Number Placeholder 3"/>
          <p:cNvSpPr>
            <a:spLocks noGrp="1"/>
          </p:cNvSpPr>
          <p:nvPr>
            <p:ph type="sldNum" sz="quarter" idx="5"/>
          </p:nvPr>
        </p:nvSpPr>
        <p:spPr>
          <a:noFill/>
        </p:spPr>
        <p:txBody>
          <a:bodyPr/>
          <a:lstStyle/>
          <a:p>
            <a:fld id="{A1FA21A3-B76C-4356-B962-3BA0E294E17A}" type="slidenum">
              <a:rPr lang="en-GB" smtClean="0"/>
              <a:pPr/>
              <a:t>29</a:t>
            </a:fld>
            <a:endParaRPr lang="en-GB"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3</a:t>
            </a:fld>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879E3BD9-C3AF-436C-865F-8A7E0B92A177}" type="slidenum">
              <a:rPr lang="en-GB" smtClean="0"/>
              <a:pPr/>
              <a:t>30</a:t>
            </a:fld>
            <a:endParaRPr lang="en-GB" smtClean="0"/>
          </a:p>
        </p:txBody>
      </p:sp>
      <p:sp>
        <p:nvSpPr>
          <p:cNvPr id="320515" name="Rectangle 2"/>
          <p:cNvSpPr>
            <a:spLocks noGrp="1" noRot="1" noChangeAspect="1" noChangeArrowheads="1" noTextEdit="1"/>
          </p:cNvSpPr>
          <p:nvPr>
            <p:ph type="sldImg"/>
          </p:nvPr>
        </p:nvSpPr>
        <p:spPr>
          <a:xfrm>
            <a:off x="854075" y="744538"/>
            <a:ext cx="4964113" cy="3722687"/>
          </a:xfrm>
          <a:ln/>
        </p:spPr>
      </p:sp>
      <p:sp>
        <p:nvSpPr>
          <p:cNvPr id="320516"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2D95F841-667D-41D6-8069-55A00098C9A9}" type="slidenum">
              <a:rPr lang="en-GB" smtClean="0"/>
              <a:pPr/>
              <a:t>31</a:t>
            </a:fld>
            <a:endParaRPr lang="en-GB" smtClean="0"/>
          </a:p>
        </p:txBody>
      </p:sp>
      <p:sp>
        <p:nvSpPr>
          <p:cNvPr id="322563" name="Rectangle 2"/>
          <p:cNvSpPr>
            <a:spLocks noGrp="1" noRot="1" noChangeAspect="1" noChangeArrowheads="1" noTextEdit="1"/>
          </p:cNvSpPr>
          <p:nvPr>
            <p:ph type="sldImg"/>
          </p:nvPr>
        </p:nvSpPr>
        <p:spPr>
          <a:ln/>
        </p:spPr>
      </p:sp>
      <p:sp>
        <p:nvSpPr>
          <p:cNvPr id="3225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1F37D24A-6F76-445C-94BF-B6D725E45D0D}" type="slidenum">
              <a:rPr lang="en-GB" smtClean="0"/>
              <a:pPr/>
              <a:t>32</a:t>
            </a:fld>
            <a:endParaRPr lang="en-GB" smtClean="0"/>
          </a:p>
        </p:txBody>
      </p:sp>
      <p:sp>
        <p:nvSpPr>
          <p:cNvPr id="324611" name="Rectangle 2"/>
          <p:cNvSpPr>
            <a:spLocks noGrp="1" noRot="1" noChangeAspect="1" noChangeArrowheads="1" noTextEdit="1"/>
          </p:cNvSpPr>
          <p:nvPr>
            <p:ph type="sldImg"/>
          </p:nvPr>
        </p:nvSpPr>
        <p:spPr>
          <a:xfrm>
            <a:off x="854075" y="744538"/>
            <a:ext cx="4964113" cy="3722687"/>
          </a:xfrm>
          <a:ln/>
        </p:spPr>
      </p:sp>
      <p:sp>
        <p:nvSpPr>
          <p:cNvPr id="324612"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lnSpc>
                <a:spcPct val="80000"/>
              </a:lnSpc>
            </a:pPr>
            <a:r>
              <a:rPr lang="en-US" sz="1200" dirty="0" smtClean="0">
                <a:latin typeface="+mn-lt"/>
              </a:rPr>
              <a:t>The output of the program is:</a:t>
            </a:r>
          </a:p>
          <a:p>
            <a:pPr eaLnBrk="1" hangingPunct="1">
              <a:lnSpc>
                <a:spcPct val="80000"/>
              </a:lnSpc>
            </a:pPr>
            <a:endParaRPr lang="en-US" sz="1200" dirty="0" smtClean="0">
              <a:latin typeface="+mn-lt"/>
            </a:endParaRPr>
          </a:p>
          <a:p>
            <a:pPr eaLnBrk="1" hangingPunct="1">
              <a:lnSpc>
                <a:spcPct val="80000"/>
              </a:lnSpc>
            </a:pPr>
            <a:r>
              <a:rPr lang="en-US" sz="1100" dirty="0" smtClean="0">
                <a:latin typeface="+mn-lt"/>
              </a:rPr>
              <a:t>Just created Thread: Thread[One,5,main]</a:t>
            </a:r>
          </a:p>
          <a:p>
            <a:pPr eaLnBrk="1" hangingPunct="1">
              <a:lnSpc>
                <a:spcPct val="80000"/>
              </a:lnSpc>
            </a:pPr>
            <a:r>
              <a:rPr lang="en-US" sz="1100" dirty="0" smtClean="0">
                <a:latin typeface="+mn-lt"/>
              </a:rPr>
              <a:t>Just created Thread: Thread[Two,5,main]</a:t>
            </a:r>
          </a:p>
          <a:p>
            <a:pPr eaLnBrk="1" hangingPunct="1">
              <a:lnSpc>
                <a:spcPct val="80000"/>
              </a:lnSpc>
            </a:pPr>
            <a:r>
              <a:rPr lang="en-US" sz="1100" dirty="0" smtClean="0">
                <a:latin typeface="+mn-lt"/>
              </a:rPr>
              <a:t>Just created Thread: Thread[Three,5,main]</a:t>
            </a:r>
          </a:p>
          <a:p>
            <a:pPr eaLnBrk="1" hangingPunct="1">
              <a:lnSpc>
                <a:spcPct val="80000"/>
              </a:lnSpc>
            </a:pPr>
            <a:r>
              <a:rPr lang="en-US" sz="1100" dirty="0" smtClean="0">
                <a:latin typeface="+mn-lt"/>
              </a:rPr>
              <a:t>kid Thread: 5</a:t>
            </a:r>
          </a:p>
          <a:p>
            <a:pPr eaLnBrk="1" hangingPunct="1">
              <a:lnSpc>
                <a:spcPct val="80000"/>
              </a:lnSpc>
            </a:pPr>
            <a:r>
              <a:rPr lang="en-US" sz="1100" dirty="0" smtClean="0">
                <a:latin typeface="+mn-lt"/>
              </a:rPr>
              <a:t>kid Thread: 5</a:t>
            </a:r>
          </a:p>
          <a:p>
            <a:pPr eaLnBrk="1" hangingPunct="1">
              <a:lnSpc>
                <a:spcPct val="80000"/>
              </a:lnSpc>
            </a:pPr>
            <a:r>
              <a:rPr lang="en-US" sz="1100" dirty="0" smtClean="0">
                <a:latin typeface="+mn-lt"/>
              </a:rPr>
              <a:t>kid Thread: 5</a:t>
            </a:r>
          </a:p>
          <a:p>
            <a:pPr eaLnBrk="1" hangingPunct="1">
              <a:lnSpc>
                <a:spcPct val="80000"/>
              </a:lnSpc>
            </a:pPr>
            <a:r>
              <a:rPr lang="en-US" sz="1100" dirty="0" smtClean="0">
                <a:latin typeface="+mn-lt"/>
              </a:rPr>
              <a:t>kid Thread: 4</a:t>
            </a:r>
          </a:p>
          <a:p>
            <a:pPr eaLnBrk="1" hangingPunct="1">
              <a:lnSpc>
                <a:spcPct val="80000"/>
              </a:lnSpc>
            </a:pPr>
            <a:r>
              <a:rPr lang="en-US" sz="1100" dirty="0" smtClean="0">
                <a:latin typeface="+mn-lt"/>
              </a:rPr>
              <a:t>kid Thread: 4</a:t>
            </a:r>
          </a:p>
          <a:p>
            <a:pPr eaLnBrk="1" hangingPunct="1">
              <a:lnSpc>
                <a:spcPct val="80000"/>
              </a:lnSpc>
            </a:pPr>
            <a:r>
              <a:rPr lang="en-US" sz="1100" dirty="0" smtClean="0">
                <a:latin typeface="+mn-lt"/>
              </a:rPr>
              <a:t>kid Thread: 4</a:t>
            </a:r>
          </a:p>
          <a:p>
            <a:pPr eaLnBrk="1" hangingPunct="1">
              <a:lnSpc>
                <a:spcPct val="80000"/>
              </a:lnSpc>
            </a:pPr>
            <a:r>
              <a:rPr lang="en-US" sz="1100" dirty="0" smtClean="0">
                <a:latin typeface="+mn-lt"/>
              </a:rPr>
              <a:t>kid Thread: 3</a:t>
            </a:r>
          </a:p>
          <a:p>
            <a:pPr eaLnBrk="1" hangingPunct="1">
              <a:lnSpc>
                <a:spcPct val="80000"/>
              </a:lnSpc>
            </a:pPr>
            <a:r>
              <a:rPr lang="en-US" sz="1100" dirty="0" smtClean="0">
                <a:latin typeface="+mn-lt"/>
              </a:rPr>
              <a:t>kid Thread: 3</a:t>
            </a:r>
          </a:p>
          <a:p>
            <a:pPr eaLnBrk="1" hangingPunct="1">
              <a:lnSpc>
                <a:spcPct val="80000"/>
              </a:lnSpc>
            </a:pPr>
            <a:r>
              <a:rPr lang="en-US" sz="1100" dirty="0" smtClean="0">
                <a:latin typeface="+mn-lt"/>
              </a:rPr>
              <a:t>kid Thread: 3</a:t>
            </a:r>
          </a:p>
          <a:p>
            <a:pPr eaLnBrk="1" hangingPunct="1">
              <a:lnSpc>
                <a:spcPct val="80000"/>
              </a:lnSpc>
            </a:pPr>
            <a:r>
              <a:rPr lang="en-US" sz="1100" dirty="0" smtClean="0">
                <a:latin typeface="+mn-lt"/>
              </a:rPr>
              <a:t>kid Thread: 2</a:t>
            </a:r>
          </a:p>
          <a:p>
            <a:pPr eaLnBrk="1" hangingPunct="1">
              <a:lnSpc>
                <a:spcPct val="80000"/>
              </a:lnSpc>
            </a:pPr>
            <a:r>
              <a:rPr lang="en-US" sz="1100" dirty="0" smtClean="0">
                <a:latin typeface="+mn-lt"/>
              </a:rPr>
              <a:t>kid Thread: 2</a:t>
            </a:r>
          </a:p>
          <a:p>
            <a:pPr eaLnBrk="1" hangingPunct="1">
              <a:lnSpc>
                <a:spcPct val="80000"/>
              </a:lnSpc>
            </a:pPr>
            <a:r>
              <a:rPr lang="en-US" sz="1100" dirty="0" smtClean="0">
                <a:latin typeface="+mn-lt"/>
              </a:rPr>
              <a:t>kid Thread: 2</a:t>
            </a:r>
          </a:p>
          <a:p>
            <a:pPr eaLnBrk="1" hangingPunct="1">
              <a:lnSpc>
                <a:spcPct val="80000"/>
              </a:lnSpc>
            </a:pPr>
            <a:r>
              <a:rPr lang="en-US" sz="1100" dirty="0" smtClean="0">
                <a:latin typeface="+mn-lt"/>
              </a:rPr>
              <a:t>kid Thread: 1</a:t>
            </a:r>
          </a:p>
          <a:p>
            <a:pPr eaLnBrk="1" hangingPunct="1">
              <a:lnSpc>
                <a:spcPct val="80000"/>
              </a:lnSpc>
            </a:pPr>
            <a:r>
              <a:rPr lang="en-US" sz="1100" dirty="0" smtClean="0">
                <a:latin typeface="+mn-lt"/>
              </a:rPr>
              <a:t>kid Thread: 1</a:t>
            </a:r>
          </a:p>
          <a:p>
            <a:pPr eaLnBrk="1" hangingPunct="1">
              <a:lnSpc>
                <a:spcPct val="80000"/>
              </a:lnSpc>
            </a:pPr>
            <a:r>
              <a:rPr lang="en-US" sz="1100" dirty="0" smtClean="0">
                <a:latin typeface="+mn-lt"/>
              </a:rPr>
              <a:t>kid Thread: 1</a:t>
            </a:r>
          </a:p>
          <a:p>
            <a:pPr eaLnBrk="1" hangingPunct="1">
              <a:lnSpc>
                <a:spcPct val="80000"/>
              </a:lnSpc>
            </a:pPr>
            <a:r>
              <a:rPr lang="en-US" sz="1100" dirty="0" err="1" smtClean="0">
                <a:latin typeface="+mn-lt"/>
              </a:rPr>
              <a:t>Oneis</a:t>
            </a:r>
            <a:r>
              <a:rPr lang="en-US" sz="1100" dirty="0" smtClean="0">
                <a:latin typeface="+mn-lt"/>
              </a:rPr>
              <a:t> dying</a:t>
            </a:r>
          </a:p>
          <a:p>
            <a:pPr eaLnBrk="1" hangingPunct="1">
              <a:lnSpc>
                <a:spcPct val="80000"/>
              </a:lnSpc>
            </a:pPr>
            <a:r>
              <a:rPr lang="en-US" sz="1100" dirty="0" err="1" smtClean="0">
                <a:latin typeface="+mn-lt"/>
              </a:rPr>
              <a:t>Twois</a:t>
            </a:r>
            <a:r>
              <a:rPr lang="en-US" sz="1100" dirty="0" smtClean="0">
                <a:latin typeface="+mn-lt"/>
              </a:rPr>
              <a:t> dying</a:t>
            </a:r>
          </a:p>
          <a:p>
            <a:pPr eaLnBrk="1" hangingPunct="1">
              <a:lnSpc>
                <a:spcPct val="80000"/>
              </a:lnSpc>
            </a:pPr>
            <a:r>
              <a:rPr lang="en-US" sz="1100" dirty="0" err="1" smtClean="0">
                <a:latin typeface="+mn-lt"/>
              </a:rPr>
              <a:t>Threeis</a:t>
            </a:r>
            <a:r>
              <a:rPr lang="en-US" sz="1100" dirty="0" smtClean="0">
                <a:latin typeface="+mn-lt"/>
              </a:rPr>
              <a:t> dying</a:t>
            </a:r>
          </a:p>
          <a:p>
            <a:pPr eaLnBrk="1" hangingPunct="1">
              <a:lnSpc>
                <a:spcPct val="80000"/>
              </a:lnSpc>
            </a:pPr>
            <a:r>
              <a:rPr lang="en-US" sz="1100" dirty="0" smtClean="0">
                <a:latin typeface="+mn-lt"/>
              </a:rPr>
              <a:t>Main Thread is about to dye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33</a:t>
            </a:fld>
            <a:endParaRPr lang="en-GB"/>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p:spPr>
        <p:txBody>
          <a:bodyPr/>
          <a:lstStyle/>
          <a:p>
            <a:pPr eaLnBrk="1" hangingPunct="1"/>
            <a:endParaRPr lang="en-US" smtClean="0"/>
          </a:p>
        </p:txBody>
      </p:sp>
      <p:sp>
        <p:nvSpPr>
          <p:cNvPr id="278532" name="Slide Number Placeholder 3"/>
          <p:cNvSpPr>
            <a:spLocks noGrp="1"/>
          </p:cNvSpPr>
          <p:nvPr>
            <p:ph type="sldNum" sz="quarter" idx="5"/>
          </p:nvPr>
        </p:nvSpPr>
        <p:spPr>
          <a:noFill/>
        </p:spPr>
        <p:txBody>
          <a:bodyPr/>
          <a:lstStyle/>
          <a:p>
            <a:fld id="{92F52751-1926-4B47-B6FE-35EC0E5B8A5C}" type="slidenum">
              <a:rPr lang="en-GB" smtClean="0"/>
              <a:pPr/>
              <a:t>34</a:t>
            </a:fld>
            <a:endParaRPr lang="en-GB"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AF060016-A52E-4DE8-ADDE-E8C2A6B022D6}" type="slidenum">
              <a:rPr lang="en-GB" smtClean="0"/>
              <a:pPr/>
              <a:t>35</a:t>
            </a:fld>
            <a:endParaRPr lang="en-GB" smtClean="0"/>
          </a:p>
        </p:txBody>
      </p:sp>
      <p:sp>
        <p:nvSpPr>
          <p:cNvPr id="326659" name="Rectangle 2"/>
          <p:cNvSpPr>
            <a:spLocks noGrp="1" noRot="1" noChangeAspect="1" noChangeArrowheads="1" noTextEdit="1"/>
          </p:cNvSpPr>
          <p:nvPr>
            <p:ph type="sldImg"/>
          </p:nvPr>
        </p:nvSpPr>
        <p:spPr>
          <a:xfrm>
            <a:off x="854075" y="744538"/>
            <a:ext cx="4964113" cy="3722687"/>
          </a:xfrm>
          <a:ln/>
        </p:spPr>
      </p:sp>
      <p:sp>
        <p:nvSpPr>
          <p:cNvPr id="326660" name="Rectangle 3"/>
          <p:cNvSpPr>
            <a:spLocks noGrp="1" noChangeArrowheads="1"/>
          </p:cNvSpPr>
          <p:nvPr>
            <p:ph type="body" idx="1"/>
          </p:nvPr>
        </p:nvSpPr>
        <p:spPr>
          <a:xfrm>
            <a:off x="668338" y="4716463"/>
            <a:ext cx="5334000" cy="4467225"/>
          </a:xfrm>
          <a:noFill/>
          <a:ln>
            <a:solidFill>
              <a:schemeClr val="tx1"/>
            </a:solidFill>
          </a:ln>
        </p:spPr>
        <p:txBody>
          <a:bodyPr/>
          <a:lstStyle/>
          <a:p>
            <a:pPr eaLnBrk="1" hangingPunct="1"/>
            <a:r>
              <a:rPr lang="en-US" sz="1200" dirty="0" smtClean="0">
                <a:latin typeface="+mn-lt"/>
              </a:rPr>
              <a:t>Additional overloaded forms of </a:t>
            </a:r>
            <a:r>
              <a:rPr lang="en-US" sz="1200" b="1" dirty="0" smtClean="0">
                <a:latin typeface="+mn-lt"/>
              </a:rPr>
              <a:t>join()</a:t>
            </a:r>
            <a:r>
              <a:rPr lang="en-US" sz="1200" i="1" dirty="0" smtClean="0">
                <a:latin typeface="+mn-lt"/>
              </a:rPr>
              <a:t> </a:t>
            </a:r>
            <a:r>
              <a:rPr lang="en-US" sz="1200" dirty="0" smtClean="0">
                <a:latin typeface="+mn-lt"/>
              </a:rPr>
              <a:t>allow you to specify a maximum amount of time that you want to wait for the specified thread to terminate. The signatures of these two methods are as follows:</a:t>
            </a:r>
          </a:p>
          <a:p>
            <a:pPr eaLnBrk="1" hangingPunct="1"/>
            <a:r>
              <a:rPr lang="en-US" sz="1200" dirty="0" smtClean="0">
                <a:latin typeface="+mn-lt"/>
              </a:rPr>
              <a:t>final </a:t>
            </a:r>
            <a:r>
              <a:rPr lang="en-US" sz="1200" dirty="0" err="1" smtClean="0">
                <a:latin typeface="+mn-lt"/>
              </a:rPr>
              <a:t>boolean</a:t>
            </a:r>
            <a:r>
              <a:rPr lang="en-US" sz="1200" dirty="0" smtClean="0">
                <a:latin typeface="+mn-lt"/>
              </a:rPr>
              <a:t> </a:t>
            </a:r>
            <a:r>
              <a:rPr lang="en-US" sz="1200" dirty="0" err="1" smtClean="0">
                <a:latin typeface="+mn-lt"/>
              </a:rPr>
              <a:t>isAlive</a:t>
            </a:r>
            <a:r>
              <a:rPr lang="en-US" sz="1200" dirty="0" smtClean="0">
                <a:latin typeface="+mn-lt"/>
              </a:rPr>
              <a:t>() </a:t>
            </a:r>
          </a:p>
          <a:p>
            <a:pPr eaLnBrk="1" hangingPunct="1"/>
            <a:r>
              <a:rPr lang="en-US" sz="1200" dirty="0" smtClean="0">
                <a:latin typeface="+mn-lt"/>
              </a:rPr>
              <a:t>final void join() throws </a:t>
            </a:r>
            <a:r>
              <a:rPr lang="en-US" sz="1200" dirty="0" err="1" smtClean="0">
                <a:latin typeface="+mn-lt"/>
              </a:rPr>
              <a:t>InterruptedException</a:t>
            </a:r>
            <a:endParaRPr lang="en-US" sz="1200" dirty="0" smtClean="0">
              <a:latin typeface="+mn-lt"/>
            </a:endParaRPr>
          </a:p>
          <a:p>
            <a:pPr eaLnBrk="1" hangingPunct="1"/>
            <a:endParaRPr lang="en-US" sz="1200" dirty="0" smtClean="0">
              <a:latin typeface="+mn-lt"/>
            </a:endParaRPr>
          </a:p>
          <a:p>
            <a:pPr eaLnBrk="1" hangingPunct="1"/>
            <a:r>
              <a:rPr lang="en-US" sz="1200" dirty="0" smtClean="0">
                <a:latin typeface="+mn-lt"/>
              </a:rPr>
              <a:t>The example illustrates the usage of </a:t>
            </a:r>
            <a:r>
              <a:rPr lang="en-US" sz="1200" b="1" dirty="0" err="1" smtClean="0">
                <a:latin typeface="+mn-lt"/>
              </a:rPr>
              <a:t>isAlive</a:t>
            </a:r>
            <a:r>
              <a:rPr lang="en-US" sz="1200" b="1" dirty="0" smtClean="0">
                <a:latin typeface="+mn-lt"/>
              </a:rPr>
              <a:t>( ) </a:t>
            </a:r>
            <a:r>
              <a:rPr lang="en-US" sz="1200" dirty="0" smtClean="0">
                <a:latin typeface="+mn-lt"/>
              </a:rPr>
              <a:t>and</a:t>
            </a:r>
            <a:r>
              <a:rPr lang="en-US" sz="1200" b="1" dirty="0" smtClean="0">
                <a:latin typeface="+mn-lt"/>
              </a:rPr>
              <a:t> join().</a:t>
            </a:r>
          </a:p>
          <a:p>
            <a:pPr eaLnBrk="1" hangingPunct="1"/>
            <a:endParaRPr lang="en-US" sz="1200" dirty="0" smtClean="0">
              <a:latin typeface="+mn-lt"/>
            </a:endParaRPr>
          </a:p>
          <a:p>
            <a:pPr eaLnBrk="1" hangingPunct="1"/>
            <a:endParaRPr lang="en-GB" dirty="0" smtClean="0"/>
          </a:p>
          <a:p>
            <a:pPr eaLnBrk="1" hangingPunct="1"/>
            <a:endParaRPr lang="en-GB"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2D2EB7AE-A6C3-4BDB-8FEC-B79F5BF014CC}" type="slidenum">
              <a:rPr lang="en-GB" smtClean="0"/>
              <a:pPr/>
              <a:t>36</a:t>
            </a:fld>
            <a:endParaRPr lang="en-GB" smtClean="0"/>
          </a:p>
        </p:txBody>
      </p:sp>
      <p:sp>
        <p:nvSpPr>
          <p:cNvPr id="328707" name="Rectangle 2"/>
          <p:cNvSpPr>
            <a:spLocks noGrp="1" noRot="1" noChangeAspect="1" noChangeArrowheads="1" noTextEdit="1"/>
          </p:cNvSpPr>
          <p:nvPr>
            <p:ph type="sldImg"/>
          </p:nvPr>
        </p:nvSpPr>
        <p:spPr>
          <a:xfrm>
            <a:off x="854075" y="744538"/>
            <a:ext cx="4964113" cy="3722687"/>
          </a:xfrm>
          <a:ln/>
        </p:spPr>
      </p:sp>
      <p:sp>
        <p:nvSpPr>
          <p:cNvPr id="328708"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1BDAF57E-0881-470E-B874-B97A3753A045}" type="slidenum">
              <a:rPr lang="en-GB" smtClean="0"/>
              <a:pPr/>
              <a:t>37</a:t>
            </a:fld>
            <a:endParaRPr lang="en-GB" smtClean="0"/>
          </a:p>
        </p:txBody>
      </p:sp>
      <p:sp>
        <p:nvSpPr>
          <p:cNvPr id="329731" name="Rectangle 2"/>
          <p:cNvSpPr>
            <a:spLocks noGrp="1" noRot="1" noChangeAspect="1" noChangeArrowheads="1" noTextEdit="1"/>
          </p:cNvSpPr>
          <p:nvPr>
            <p:ph type="sldImg"/>
          </p:nvPr>
        </p:nvSpPr>
        <p:spPr>
          <a:xfrm>
            <a:off x="854075" y="744538"/>
            <a:ext cx="4964113" cy="3722687"/>
          </a:xfrm>
          <a:ln/>
        </p:spPr>
      </p:sp>
      <p:sp>
        <p:nvSpPr>
          <p:cNvPr id="329732"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1488A53B-ACA8-4444-9831-AD888C5B32E2}" type="slidenum">
              <a:rPr lang="en-GB" smtClean="0"/>
              <a:pPr/>
              <a:t>38</a:t>
            </a:fld>
            <a:endParaRPr lang="en-GB" smtClean="0"/>
          </a:p>
        </p:txBody>
      </p:sp>
      <p:sp>
        <p:nvSpPr>
          <p:cNvPr id="331779" name="Rectangle 2"/>
          <p:cNvSpPr>
            <a:spLocks noGrp="1" noRot="1" noChangeAspect="1" noChangeArrowheads="1" noTextEdit="1"/>
          </p:cNvSpPr>
          <p:nvPr>
            <p:ph type="sldImg"/>
          </p:nvPr>
        </p:nvSpPr>
        <p:spPr>
          <a:xfrm>
            <a:off x="854075" y="744538"/>
            <a:ext cx="4964113" cy="3722687"/>
          </a:xfrm>
          <a:ln/>
        </p:spPr>
      </p:sp>
      <p:sp>
        <p:nvSpPr>
          <p:cNvPr id="331780"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1186E5C5-677C-44A1-84BF-18A92EF379C7}" type="slidenum">
              <a:rPr lang="en-GB" smtClean="0"/>
              <a:pPr/>
              <a:t>39</a:t>
            </a:fld>
            <a:endParaRPr lang="en-GB" smtClean="0"/>
          </a:p>
        </p:txBody>
      </p:sp>
      <p:sp>
        <p:nvSpPr>
          <p:cNvPr id="332803" name="Rectangle 2"/>
          <p:cNvSpPr>
            <a:spLocks noGrp="1" noRot="1" noChangeAspect="1" noChangeArrowheads="1" noTextEdit="1"/>
          </p:cNvSpPr>
          <p:nvPr>
            <p:ph type="sldImg"/>
          </p:nvPr>
        </p:nvSpPr>
        <p:spPr>
          <a:xfrm>
            <a:off x="854075" y="744538"/>
            <a:ext cx="4964113" cy="3722687"/>
          </a:xfrm>
          <a:ln/>
        </p:spPr>
      </p:sp>
      <p:sp>
        <p:nvSpPr>
          <p:cNvPr id="332804"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Slide Image Placeholder 1"/>
          <p:cNvSpPr>
            <a:spLocks noGrp="1" noRot="1" noChangeAspect="1" noTextEdit="1"/>
          </p:cNvSpPr>
          <p:nvPr>
            <p:ph type="sldImg"/>
          </p:nvPr>
        </p:nvSpPr>
        <p:spPr>
          <a:ln/>
        </p:spPr>
      </p:sp>
      <p:sp>
        <p:nvSpPr>
          <p:cNvPr id="279555" name="Notes Placeholder 2"/>
          <p:cNvSpPr>
            <a:spLocks noGrp="1"/>
          </p:cNvSpPr>
          <p:nvPr>
            <p:ph type="body" idx="1"/>
          </p:nvPr>
        </p:nvSpPr>
        <p:spPr>
          <a:noFill/>
          <a:ln/>
        </p:spPr>
        <p:txBody>
          <a:bodyPr/>
          <a:lstStyle/>
          <a:p>
            <a:pPr eaLnBrk="1" hangingPunct="1"/>
            <a:endParaRPr lang="en-US" dirty="0" smtClean="0"/>
          </a:p>
        </p:txBody>
      </p:sp>
      <p:sp>
        <p:nvSpPr>
          <p:cNvPr id="279556" name="Slide Number Placeholder 3"/>
          <p:cNvSpPr>
            <a:spLocks noGrp="1"/>
          </p:cNvSpPr>
          <p:nvPr>
            <p:ph type="sldNum" sz="quarter" idx="5"/>
          </p:nvPr>
        </p:nvSpPr>
        <p:spPr>
          <a:noFill/>
        </p:spPr>
        <p:txBody>
          <a:bodyPr/>
          <a:lstStyle/>
          <a:p>
            <a:fld id="{4AE3AC93-7C80-4682-A835-B90EBE2848CA}" type="slidenum">
              <a:rPr lang="en-GB" smtClean="0"/>
              <a:pPr/>
              <a:t>4</a:t>
            </a:fld>
            <a:endParaRPr lang="en-GB"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40</a:t>
            </a:fld>
            <a:endParaRPr lang="en-GB"/>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p:spPr>
        <p:txBody>
          <a:bodyPr/>
          <a:lstStyle/>
          <a:p>
            <a:pPr eaLnBrk="1" hangingPunct="1"/>
            <a:endParaRPr lang="en-US" smtClean="0"/>
          </a:p>
        </p:txBody>
      </p:sp>
      <p:sp>
        <p:nvSpPr>
          <p:cNvPr id="278532" name="Slide Number Placeholder 3"/>
          <p:cNvSpPr>
            <a:spLocks noGrp="1"/>
          </p:cNvSpPr>
          <p:nvPr>
            <p:ph type="sldNum" sz="quarter" idx="5"/>
          </p:nvPr>
        </p:nvSpPr>
        <p:spPr>
          <a:noFill/>
        </p:spPr>
        <p:txBody>
          <a:bodyPr/>
          <a:lstStyle/>
          <a:p>
            <a:fld id="{92F52751-1926-4B47-B6FE-35EC0E5B8A5C}" type="slidenum">
              <a:rPr lang="en-GB" smtClean="0"/>
              <a:pPr/>
              <a:t>41</a:t>
            </a:fld>
            <a:endParaRPr lang="en-GB"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D03F8090-14DB-417C-81E9-3C48042CD92F}" type="slidenum">
              <a:rPr lang="en-GB" smtClean="0"/>
              <a:pPr/>
              <a:t>42</a:t>
            </a:fld>
            <a:endParaRPr lang="en-GB" smtClean="0"/>
          </a:p>
        </p:txBody>
      </p:sp>
      <p:sp>
        <p:nvSpPr>
          <p:cNvPr id="334851" name="Rectangle 2"/>
          <p:cNvSpPr>
            <a:spLocks noGrp="1" noRot="1" noChangeAspect="1" noChangeArrowheads="1" noTextEdit="1"/>
          </p:cNvSpPr>
          <p:nvPr>
            <p:ph type="sldImg"/>
          </p:nvPr>
        </p:nvSpPr>
        <p:spPr>
          <a:ln/>
        </p:spPr>
      </p:sp>
      <p:sp>
        <p:nvSpPr>
          <p:cNvPr id="3348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1515A346-3FB7-4682-99C3-220F622DB608}" type="slidenum">
              <a:rPr lang="en-GB" smtClean="0"/>
              <a:pPr/>
              <a:t>43</a:t>
            </a:fld>
            <a:endParaRPr lang="en-GB" smtClean="0"/>
          </a:p>
        </p:txBody>
      </p:sp>
      <p:sp>
        <p:nvSpPr>
          <p:cNvPr id="335875" name="Rectangle 2"/>
          <p:cNvSpPr>
            <a:spLocks noGrp="1" noRot="1" noChangeAspect="1" noChangeArrowheads="1" noTextEdit="1"/>
          </p:cNvSpPr>
          <p:nvPr>
            <p:ph type="sldImg"/>
          </p:nvPr>
        </p:nvSpPr>
        <p:spPr>
          <a:xfrm>
            <a:off x="854075" y="744538"/>
            <a:ext cx="4964113" cy="3722687"/>
          </a:xfrm>
          <a:ln/>
        </p:spPr>
      </p:sp>
      <p:sp>
        <p:nvSpPr>
          <p:cNvPr id="335876"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smtClean="0">
                <a:latin typeface="+mn-lt"/>
              </a:rPr>
              <a:t>One factor could be the way the operating system implements multitasking which can affect the relative availability of CPU time. We must remember that Java programs can be executed in a wide range of operating system environments, and some of these OS environments implement multitasking fundamentally than others. </a:t>
            </a:r>
          </a:p>
          <a:p>
            <a:pPr eaLnBrk="1" hangingPunct="1"/>
            <a:endParaRPr lang="en-US" sz="1200" dirty="0" smtClean="0">
              <a:latin typeface="+mn-l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8EC18EBE-9D2B-4B0A-B710-C290BEE8D52E}" type="slidenum">
              <a:rPr lang="en-GB" smtClean="0"/>
              <a:pPr/>
              <a:t>44</a:t>
            </a:fld>
            <a:endParaRPr lang="en-GB" smtClean="0"/>
          </a:p>
        </p:txBody>
      </p:sp>
      <p:sp>
        <p:nvSpPr>
          <p:cNvPr id="337923" name="Rectangle 2"/>
          <p:cNvSpPr>
            <a:spLocks noGrp="1" noRot="1" noChangeAspect="1" noChangeArrowheads="1" noTextEdit="1"/>
          </p:cNvSpPr>
          <p:nvPr>
            <p:ph type="sldImg"/>
          </p:nvPr>
        </p:nvSpPr>
        <p:spPr>
          <a:xfrm>
            <a:off x="854075" y="744538"/>
            <a:ext cx="4964113" cy="3722687"/>
          </a:xfrm>
          <a:ln/>
        </p:spPr>
      </p:sp>
      <p:sp>
        <p:nvSpPr>
          <p:cNvPr id="337924"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i="1" dirty="0" smtClean="0">
                <a:latin typeface="+mn-lt"/>
              </a:rPr>
              <a:t>level</a:t>
            </a:r>
            <a:r>
              <a:rPr lang="en-US" sz="1200" dirty="0" smtClean="0">
                <a:latin typeface="+mn-lt"/>
              </a:rPr>
              <a:t> is the new priority setting for the thread. The value of </a:t>
            </a:r>
            <a:r>
              <a:rPr lang="en-US" sz="1200" i="1" dirty="0" smtClean="0">
                <a:latin typeface="+mn-lt"/>
              </a:rPr>
              <a:t>level </a:t>
            </a:r>
            <a:r>
              <a:rPr lang="en-US" sz="1200" dirty="0" smtClean="0">
                <a:latin typeface="+mn-lt"/>
              </a:rPr>
              <a:t>should</a:t>
            </a:r>
            <a:r>
              <a:rPr lang="en-US" sz="1200" baseline="0" dirty="0" smtClean="0">
                <a:latin typeface="+mn-lt"/>
              </a:rPr>
              <a:t> be between </a:t>
            </a:r>
            <a:r>
              <a:rPr lang="en-US" sz="1200" dirty="0" smtClean="0">
                <a:latin typeface="+mn-lt"/>
              </a:rPr>
              <a:t>1(</a:t>
            </a:r>
            <a:r>
              <a:rPr lang="en-US" sz="1200" b="1" dirty="0" smtClean="0">
                <a:latin typeface="+mn-lt"/>
              </a:rPr>
              <a:t>MIN_PRIORITY)</a:t>
            </a:r>
            <a:r>
              <a:rPr lang="en-US" sz="1200" dirty="0" smtClean="0">
                <a:latin typeface="+mn-lt"/>
              </a:rPr>
              <a:t> and 10(</a:t>
            </a:r>
            <a:r>
              <a:rPr lang="en-US" sz="1200" b="1" dirty="0" smtClean="0">
                <a:latin typeface="+mn-lt"/>
              </a:rPr>
              <a:t>MAX_PRIORITY)</a:t>
            </a:r>
            <a:r>
              <a:rPr lang="en-US" sz="1200" dirty="0" smtClean="0">
                <a:latin typeface="+mn-lt"/>
              </a:rPr>
              <a:t>. 10 is the highest priority. 1 is the lowest. The normal priority is 5. If you want to have the default priority, specify </a:t>
            </a:r>
            <a:r>
              <a:rPr lang="en-US" sz="1200" b="1" dirty="0" smtClean="0">
                <a:latin typeface="+mn-lt"/>
              </a:rPr>
              <a:t>NORM_PRIORITY</a:t>
            </a:r>
            <a:r>
              <a:rPr lang="en-US" sz="1200" dirty="0" smtClean="0">
                <a:latin typeface="+mn-lt"/>
              </a:rPr>
              <a:t> which is 5. For our convenience, </a:t>
            </a:r>
            <a:r>
              <a:rPr lang="en-US" sz="1200" b="1" dirty="0" err="1" smtClean="0">
                <a:latin typeface="+mn-lt"/>
              </a:rPr>
              <a:t>java.lang.Thread</a:t>
            </a:r>
            <a:r>
              <a:rPr lang="en-US" sz="1200" b="1" dirty="0" smtClean="0">
                <a:latin typeface="+mn-lt"/>
              </a:rPr>
              <a:t> </a:t>
            </a:r>
            <a:r>
              <a:rPr lang="en-US" sz="1200" dirty="0" smtClean="0">
                <a:latin typeface="+mn-lt"/>
              </a:rPr>
              <a:t>defines three </a:t>
            </a:r>
            <a:r>
              <a:rPr lang="en-US" sz="1200" b="1" dirty="0" smtClean="0">
                <a:latin typeface="+mn-lt"/>
              </a:rPr>
              <a:t>final</a:t>
            </a:r>
            <a:r>
              <a:rPr lang="en-US" sz="1200" dirty="0" smtClean="0">
                <a:latin typeface="+mn-lt"/>
              </a:rPr>
              <a:t> constants that can be used to set priorities. </a:t>
            </a:r>
          </a:p>
          <a:p>
            <a:pPr eaLnBrk="1" hangingPunct="1"/>
            <a:endParaRPr lang="en-US" sz="1200" b="1" dirty="0" smtClean="0">
              <a:latin typeface="+mn-lt"/>
            </a:endParaRPr>
          </a:p>
          <a:p>
            <a:pPr eaLnBrk="1" hangingPunct="1"/>
            <a:r>
              <a:rPr lang="en-US" sz="1200" b="1" dirty="0" smtClean="0">
                <a:latin typeface="+mn-lt"/>
              </a:rPr>
              <a:t>MAX_PRIORITY</a:t>
            </a:r>
            <a:r>
              <a:rPr lang="en-US" sz="1200" dirty="0" smtClean="0">
                <a:latin typeface="+mn-lt"/>
              </a:rPr>
              <a:t> = 10;</a:t>
            </a:r>
          </a:p>
          <a:p>
            <a:pPr eaLnBrk="1" hangingPunct="1"/>
            <a:r>
              <a:rPr lang="en-US" sz="1200" b="1" dirty="0" smtClean="0">
                <a:latin typeface="+mn-lt"/>
              </a:rPr>
              <a:t>MIN_PRIORITY</a:t>
            </a:r>
            <a:r>
              <a:rPr lang="en-US" sz="1200" dirty="0" smtClean="0">
                <a:latin typeface="+mn-lt"/>
              </a:rPr>
              <a:t> = 1;</a:t>
            </a:r>
          </a:p>
          <a:p>
            <a:pPr eaLnBrk="1" hangingPunct="1"/>
            <a:r>
              <a:rPr lang="en-US" sz="1200" b="1" dirty="0" smtClean="0">
                <a:latin typeface="+mn-lt"/>
              </a:rPr>
              <a:t>NORM_PRIORITY</a:t>
            </a:r>
            <a:r>
              <a:rPr lang="en-US" sz="1200" dirty="0" smtClean="0">
                <a:latin typeface="+mn-lt"/>
              </a:rPr>
              <a:t> = 5;</a:t>
            </a:r>
          </a:p>
          <a:p>
            <a:pPr eaLnBrk="1" hangingPunct="1"/>
            <a:endParaRPr lang="en-US" sz="1200" dirty="0" smtClean="0">
              <a:latin typeface="+mn-lt"/>
            </a:endParaRPr>
          </a:p>
          <a:p>
            <a:pPr eaLnBrk="1" hangingPunct="1"/>
            <a:r>
              <a:rPr lang="en-US" sz="1200" dirty="0" smtClean="0">
                <a:latin typeface="+mn-lt"/>
              </a:rPr>
              <a:t>We</a:t>
            </a:r>
            <a:r>
              <a:rPr lang="en-US" sz="1200" baseline="0" dirty="0" smtClean="0">
                <a:latin typeface="+mn-lt"/>
              </a:rPr>
              <a:t> can expect more CPU time for higher priority threads.</a:t>
            </a:r>
            <a:endParaRPr lang="en-US" sz="1200" dirty="0" smtClean="0">
              <a:latin typeface="+mn-lt"/>
            </a:endParaRPr>
          </a:p>
          <a:p>
            <a:pPr eaLnBrk="1" hangingPunct="1"/>
            <a:endParaRPr lang="en-US"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704AA71-C613-6B42-8773-688627DE3311}" type="slidenum">
              <a:rPr lang="en-US" smtClean="0"/>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en-IN" dirty="0" smtClean="0"/>
          </a:p>
        </p:txBody>
      </p:sp>
      <p:sp>
        <p:nvSpPr>
          <p:cNvPr id="4" name="Slide Number Placeholder 3"/>
          <p:cNvSpPr>
            <a:spLocks noGrp="1"/>
          </p:cNvSpPr>
          <p:nvPr>
            <p:ph type="sldNum" sz="quarter" idx="10"/>
          </p:nvPr>
        </p:nvSpPr>
        <p:spPr/>
        <p:txBody>
          <a:bodyPr/>
          <a:lstStyle/>
          <a:p>
            <a:fld id="{4704AA71-C613-6B42-8773-688627DE3311}" type="slidenum">
              <a:rPr lang="en-US" smtClean="0"/>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a:xfrm>
            <a:off x="667544" y="4659312"/>
            <a:ext cx="5335588" cy="4972049"/>
          </a:xfrm>
        </p:spPr>
        <p:txBody>
          <a:bodyPr>
            <a:noAutofit/>
          </a:bodyPr>
          <a:lstStyle/>
          <a:p>
            <a:r>
              <a:rPr lang="en-IN" sz="1200" b="1" u="sng" dirty="0" smtClean="0">
                <a:latin typeface="+mn-lt"/>
              </a:rPr>
              <a:t>Example on Thread</a:t>
            </a:r>
            <a:r>
              <a:rPr lang="en-IN" sz="1200" b="1" u="sng" baseline="0" dirty="0" smtClean="0">
                <a:latin typeface="+mn-lt"/>
              </a:rPr>
              <a:t> Priority </a:t>
            </a:r>
            <a:endParaRPr lang="en-IN" sz="1200" b="1" u="sng" dirty="0" smtClean="0">
              <a:latin typeface="+mn-lt"/>
            </a:endParaRPr>
          </a:p>
          <a:p>
            <a:r>
              <a:rPr lang="en-IN" sz="1200" dirty="0" smtClean="0">
                <a:latin typeface="+mn-lt"/>
              </a:rPr>
              <a:t>class clicker implements </a:t>
            </a:r>
            <a:r>
              <a:rPr lang="en-IN" sz="1200" dirty="0" err="1" smtClean="0">
                <a:latin typeface="+mn-lt"/>
              </a:rPr>
              <a:t>Runnable</a:t>
            </a:r>
            <a:r>
              <a:rPr lang="en-IN" sz="1200" dirty="0" smtClean="0">
                <a:latin typeface="+mn-lt"/>
              </a:rPr>
              <a:t> {</a:t>
            </a:r>
          </a:p>
          <a:p>
            <a:r>
              <a:rPr lang="en-IN" sz="1200" dirty="0" smtClean="0">
                <a:latin typeface="+mn-lt"/>
              </a:rPr>
              <a:t>	long click = 0;</a:t>
            </a:r>
          </a:p>
          <a:p>
            <a:r>
              <a:rPr lang="en-IN" sz="1200" dirty="0" smtClean="0">
                <a:latin typeface="+mn-lt"/>
              </a:rPr>
              <a:t>	Thread t;</a:t>
            </a:r>
          </a:p>
          <a:p>
            <a:r>
              <a:rPr lang="en-IN" sz="1200" dirty="0" smtClean="0">
                <a:latin typeface="+mn-lt"/>
              </a:rPr>
              <a:t>	private volatile </a:t>
            </a:r>
            <a:r>
              <a:rPr lang="en-IN" sz="1200" dirty="0" err="1" smtClean="0">
                <a:latin typeface="+mn-lt"/>
              </a:rPr>
              <a:t>boolean</a:t>
            </a:r>
            <a:r>
              <a:rPr lang="en-IN" sz="1200" dirty="0" smtClean="0">
                <a:latin typeface="+mn-lt"/>
              </a:rPr>
              <a:t> running = true;</a:t>
            </a:r>
          </a:p>
          <a:p>
            <a:r>
              <a:rPr lang="en-IN" sz="1200" dirty="0" smtClean="0">
                <a:latin typeface="+mn-lt"/>
              </a:rPr>
              <a:t>	public clicker(</a:t>
            </a:r>
            <a:r>
              <a:rPr lang="en-IN" sz="1200" dirty="0" err="1" smtClean="0">
                <a:latin typeface="+mn-lt"/>
              </a:rPr>
              <a:t>int</a:t>
            </a:r>
            <a:r>
              <a:rPr lang="en-IN" sz="1200" dirty="0" smtClean="0">
                <a:latin typeface="+mn-lt"/>
              </a:rPr>
              <a:t> p){</a:t>
            </a:r>
          </a:p>
          <a:p>
            <a:r>
              <a:rPr lang="en-IN" sz="1200" dirty="0" smtClean="0">
                <a:latin typeface="+mn-lt"/>
              </a:rPr>
              <a:t>		t = new Thread(this);</a:t>
            </a:r>
          </a:p>
          <a:p>
            <a:r>
              <a:rPr lang="en-IN" sz="1200" dirty="0" smtClean="0">
                <a:latin typeface="+mn-lt"/>
              </a:rPr>
              <a:t>		</a:t>
            </a:r>
            <a:r>
              <a:rPr lang="en-IN" sz="1200" dirty="0" err="1" smtClean="0">
                <a:latin typeface="+mn-lt"/>
              </a:rPr>
              <a:t>t.setPriority</a:t>
            </a:r>
            <a:r>
              <a:rPr lang="en-IN" sz="1200" dirty="0" smtClean="0">
                <a:latin typeface="+mn-lt"/>
              </a:rPr>
              <a:t>(p);</a:t>
            </a:r>
          </a:p>
          <a:p>
            <a:r>
              <a:rPr lang="en-IN" sz="1200" dirty="0" smtClean="0">
                <a:latin typeface="+mn-lt"/>
              </a:rPr>
              <a:t>	}</a:t>
            </a:r>
          </a:p>
          <a:p>
            <a:r>
              <a:rPr lang="en-IN" sz="1200" dirty="0" smtClean="0">
                <a:latin typeface="+mn-lt"/>
              </a:rPr>
              <a:t>	public void run(){</a:t>
            </a:r>
          </a:p>
          <a:p>
            <a:r>
              <a:rPr lang="en-IN" sz="1200" dirty="0" smtClean="0">
                <a:latin typeface="+mn-lt"/>
              </a:rPr>
              <a:t>		while (running){</a:t>
            </a:r>
          </a:p>
          <a:p>
            <a:r>
              <a:rPr lang="en-IN" sz="1200" dirty="0" smtClean="0">
                <a:latin typeface="+mn-lt"/>
              </a:rPr>
              <a:t>			click++;</a:t>
            </a:r>
          </a:p>
          <a:p>
            <a:r>
              <a:rPr lang="en-IN" sz="1200" dirty="0" smtClean="0">
                <a:latin typeface="+mn-lt"/>
              </a:rPr>
              <a:t>		}</a:t>
            </a:r>
          </a:p>
          <a:p>
            <a:r>
              <a:rPr lang="en-IN" sz="1200" dirty="0" smtClean="0">
                <a:latin typeface="+mn-lt"/>
              </a:rPr>
              <a:t>	}</a:t>
            </a:r>
          </a:p>
          <a:p>
            <a:r>
              <a:rPr lang="en-IN" sz="1200" dirty="0" smtClean="0">
                <a:latin typeface="+mn-lt"/>
              </a:rPr>
              <a:t>	public void stop(){</a:t>
            </a:r>
          </a:p>
          <a:p>
            <a:r>
              <a:rPr lang="en-IN" sz="1200" dirty="0" smtClean="0">
                <a:latin typeface="+mn-lt"/>
              </a:rPr>
              <a:t>		running = false;</a:t>
            </a:r>
          </a:p>
          <a:p>
            <a:r>
              <a:rPr lang="en-IN" sz="1200" dirty="0" smtClean="0">
                <a:latin typeface="+mn-lt"/>
              </a:rPr>
              <a:t>	}</a:t>
            </a:r>
          </a:p>
          <a:p>
            <a:r>
              <a:rPr lang="en-IN" sz="1200" dirty="0" smtClean="0">
                <a:latin typeface="+mn-lt"/>
              </a:rPr>
              <a:t>	public void start(){</a:t>
            </a:r>
          </a:p>
          <a:p>
            <a:r>
              <a:rPr lang="en-IN" sz="1200" dirty="0" smtClean="0">
                <a:latin typeface="+mn-lt"/>
              </a:rPr>
              <a:t>		</a:t>
            </a:r>
            <a:r>
              <a:rPr lang="en-IN" sz="1200" dirty="0" err="1" smtClean="0">
                <a:latin typeface="+mn-lt"/>
              </a:rPr>
              <a:t>t.start</a:t>
            </a:r>
            <a:r>
              <a:rPr lang="en-IN" sz="1200" dirty="0" smtClean="0">
                <a:latin typeface="+mn-lt"/>
              </a:rPr>
              <a:t>();</a:t>
            </a:r>
          </a:p>
          <a:p>
            <a:r>
              <a:rPr lang="en-IN" sz="1200" dirty="0" smtClean="0">
                <a:latin typeface="+mn-lt"/>
              </a:rPr>
              <a:t>	}</a:t>
            </a:r>
          </a:p>
          <a:p>
            <a:r>
              <a:rPr lang="en-IN" sz="1200" dirty="0" smtClean="0">
                <a:latin typeface="+mn-lt"/>
              </a:rPr>
              <a:t>}</a:t>
            </a:r>
          </a:p>
        </p:txBody>
      </p:sp>
      <p:sp>
        <p:nvSpPr>
          <p:cNvPr id="4" name="Slide Number Placeholder 3"/>
          <p:cNvSpPr>
            <a:spLocks noGrp="1"/>
          </p:cNvSpPr>
          <p:nvPr>
            <p:ph type="sldNum" sz="quarter" idx="10"/>
          </p:nvPr>
        </p:nvSpPr>
        <p:spPr/>
        <p:txBody>
          <a:bodyPr/>
          <a:lstStyle/>
          <a:p>
            <a:fld id="{4704AA71-C613-6B42-8773-688627DE3311}" type="slidenum">
              <a:rPr lang="en-US" smtClean="0"/>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a:xfrm>
            <a:off x="666750" y="4716463"/>
            <a:ext cx="5335588" cy="4972049"/>
          </a:xfrm>
        </p:spPr>
        <p:txBody>
          <a:bodyPr>
            <a:normAutofit/>
          </a:bodyPr>
          <a:lstStyle/>
          <a:p>
            <a:r>
              <a:rPr lang="en-IN" sz="1100" dirty="0" smtClean="0">
                <a:latin typeface="+mn-lt"/>
              </a:rPr>
              <a:t>class HighLowPriority1{</a:t>
            </a:r>
          </a:p>
          <a:p>
            <a:r>
              <a:rPr lang="en-IN" sz="1100" dirty="0" smtClean="0">
                <a:latin typeface="+mn-lt"/>
              </a:rPr>
              <a:t>	public static void main(String </a:t>
            </a:r>
            <a:r>
              <a:rPr lang="en-IN" sz="1100" dirty="0" err="1" smtClean="0">
                <a:latin typeface="+mn-lt"/>
              </a:rPr>
              <a:t>args</a:t>
            </a:r>
            <a:r>
              <a:rPr lang="en-IN" sz="1100" dirty="0" smtClean="0">
                <a:latin typeface="+mn-lt"/>
              </a:rPr>
              <a:t>[]){</a:t>
            </a:r>
          </a:p>
          <a:p>
            <a:r>
              <a:rPr lang="en-IN" sz="1100" dirty="0" smtClean="0">
                <a:latin typeface="+mn-lt"/>
              </a:rPr>
              <a:t>		</a:t>
            </a:r>
            <a:r>
              <a:rPr lang="en-IN" sz="1100" dirty="0" err="1" smtClean="0">
                <a:latin typeface="+mn-lt"/>
              </a:rPr>
              <a:t>Thread.currentThread</a:t>
            </a:r>
            <a:r>
              <a:rPr lang="en-IN" sz="1100" dirty="0" smtClean="0">
                <a:latin typeface="+mn-lt"/>
              </a:rPr>
              <a:t>().</a:t>
            </a:r>
            <a:r>
              <a:rPr lang="en-IN" sz="1100" dirty="0" err="1" smtClean="0">
                <a:latin typeface="+mn-lt"/>
              </a:rPr>
              <a:t>setPriority</a:t>
            </a:r>
            <a:r>
              <a:rPr lang="en-IN" sz="1100" dirty="0" smtClean="0">
                <a:latin typeface="+mn-lt"/>
              </a:rPr>
              <a:t>(</a:t>
            </a:r>
            <a:r>
              <a:rPr lang="en-IN" sz="1100" dirty="0" err="1" smtClean="0">
                <a:latin typeface="+mn-lt"/>
              </a:rPr>
              <a:t>Thread.MAX_PRIORITY</a:t>
            </a:r>
            <a:r>
              <a:rPr lang="en-IN" sz="1100" dirty="0" smtClean="0">
                <a:latin typeface="+mn-lt"/>
              </a:rPr>
              <a:t>);</a:t>
            </a:r>
          </a:p>
          <a:p>
            <a:r>
              <a:rPr lang="en-IN" sz="1100" dirty="0" smtClean="0">
                <a:latin typeface="+mn-lt"/>
              </a:rPr>
              <a:t>		clicker high1 = new clicker(</a:t>
            </a:r>
            <a:r>
              <a:rPr lang="en-IN" sz="1100" dirty="0" err="1" smtClean="0">
                <a:latin typeface="+mn-lt"/>
              </a:rPr>
              <a:t>Thread.NORM_PRIORITY</a:t>
            </a:r>
            <a:r>
              <a:rPr lang="en-IN" sz="1100" dirty="0" smtClean="0">
                <a:latin typeface="+mn-lt"/>
              </a:rPr>
              <a:t> + 4);</a:t>
            </a:r>
          </a:p>
          <a:p>
            <a:r>
              <a:rPr lang="en-IN" sz="1100" dirty="0" smtClean="0">
                <a:latin typeface="+mn-lt"/>
              </a:rPr>
              <a:t>		clicker low1 = new clicker(</a:t>
            </a:r>
            <a:r>
              <a:rPr lang="en-IN" sz="1100" dirty="0" err="1" smtClean="0">
                <a:latin typeface="+mn-lt"/>
              </a:rPr>
              <a:t>Thread.NORM_PRIORITY</a:t>
            </a:r>
            <a:r>
              <a:rPr lang="en-IN" sz="1100" dirty="0" smtClean="0">
                <a:latin typeface="+mn-lt"/>
              </a:rPr>
              <a:t> - 2);</a:t>
            </a:r>
          </a:p>
          <a:p>
            <a:r>
              <a:rPr lang="en-IN" sz="1100" dirty="0" smtClean="0">
                <a:latin typeface="+mn-lt"/>
              </a:rPr>
              <a:t>		clicker high2 = new clicker(</a:t>
            </a:r>
            <a:r>
              <a:rPr lang="en-IN" sz="1100" dirty="0" err="1" smtClean="0">
                <a:latin typeface="+mn-lt"/>
              </a:rPr>
              <a:t>Thread.NORM_PRIORITY</a:t>
            </a:r>
            <a:r>
              <a:rPr lang="en-IN" sz="1100" dirty="0" smtClean="0">
                <a:latin typeface="+mn-lt"/>
              </a:rPr>
              <a:t> + 3);</a:t>
            </a:r>
          </a:p>
          <a:p>
            <a:r>
              <a:rPr lang="en-IN" sz="1100" dirty="0" smtClean="0">
                <a:latin typeface="+mn-lt"/>
              </a:rPr>
              <a:t>		clicker low2 = new clicker(</a:t>
            </a:r>
            <a:r>
              <a:rPr lang="en-IN" sz="1100" dirty="0" err="1" smtClean="0">
                <a:latin typeface="+mn-lt"/>
              </a:rPr>
              <a:t>Thread.NORM_PRIORITY</a:t>
            </a:r>
            <a:r>
              <a:rPr lang="en-IN" sz="1100" dirty="0" smtClean="0">
                <a:latin typeface="+mn-lt"/>
              </a:rPr>
              <a:t> - 3);</a:t>
            </a:r>
          </a:p>
          <a:p>
            <a:r>
              <a:rPr lang="en-IN" sz="1100" dirty="0" smtClean="0">
                <a:latin typeface="+mn-lt"/>
              </a:rPr>
              <a:t>		clicker high3 = new clicker(</a:t>
            </a:r>
            <a:r>
              <a:rPr lang="en-IN" sz="1100" dirty="0" err="1" smtClean="0">
                <a:latin typeface="+mn-lt"/>
              </a:rPr>
              <a:t>Thread.NORM_PRIORITY</a:t>
            </a:r>
            <a:r>
              <a:rPr lang="en-IN" sz="1100" dirty="0" smtClean="0">
                <a:latin typeface="+mn-lt"/>
              </a:rPr>
              <a:t> + 2);</a:t>
            </a:r>
          </a:p>
          <a:p>
            <a:r>
              <a:rPr lang="en-IN" sz="1100" dirty="0" smtClean="0">
                <a:latin typeface="+mn-lt"/>
              </a:rPr>
              <a:t>		clicker low3 = new clicker(</a:t>
            </a:r>
            <a:r>
              <a:rPr lang="en-IN" sz="1100" dirty="0" err="1" smtClean="0">
                <a:latin typeface="+mn-lt"/>
              </a:rPr>
              <a:t>Thread.NORM_PRIORITY</a:t>
            </a:r>
            <a:r>
              <a:rPr lang="en-IN" sz="1100" dirty="0" smtClean="0">
                <a:latin typeface="+mn-lt"/>
              </a:rPr>
              <a:t> - 4);</a:t>
            </a:r>
          </a:p>
          <a:p>
            <a:r>
              <a:rPr lang="en-IN" sz="1100" dirty="0" smtClean="0">
                <a:latin typeface="+mn-lt"/>
              </a:rPr>
              <a:t>		low1.start();</a:t>
            </a:r>
          </a:p>
          <a:p>
            <a:r>
              <a:rPr lang="en-IN" sz="1100" dirty="0" smtClean="0">
                <a:latin typeface="+mn-lt"/>
              </a:rPr>
              <a:t>		low2.start();</a:t>
            </a:r>
          </a:p>
          <a:p>
            <a:r>
              <a:rPr lang="en-IN" sz="1100" dirty="0" smtClean="0">
                <a:latin typeface="+mn-lt"/>
              </a:rPr>
              <a:t>		high2.start();</a:t>
            </a:r>
          </a:p>
          <a:p>
            <a:r>
              <a:rPr lang="en-IN" sz="1100" dirty="0" smtClean="0">
                <a:latin typeface="+mn-lt"/>
              </a:rPr>
              <a:t>		high1.start();</a:t>
            </a:r>
          </a:p>
          <a:p>
            <a:r>
              <a:rPr lang="en-IN" sz="1100" dirty="0" smtClean="0">
                <a:latin typeface="+mn-lt"/>
              </a:rPr>
              <a:t>		low3.start();</a:t>
            </a:r>
          </a:p>
          <a:p>
            <a:r>
              <a:rPr lang="en-IN" sz="1100" dirty="0" smtClean="0">
                <a:latin typeface="+mn-lt"/>
              </a:rPr>
              <a:t>		high3.start();</a:t>
            </a:r>
          </a:p>
          <a:p>
            <a:r>
              <a:rPr lang="en-IN" sz="1100" dirty="0" smtClean="0">
                <a:latin typeface="+mn-lt"/>
              </a:rPr>
              <a:t>		try{</a:t>
            </a:r>
          </a:p>
          <a:p>
            <a:r>
              <a:rPr lang="en-IN" sz="1100" dirty="0" smtClean="0">
                <a:latin typeface="+mn-lt"/>
              </a:rPr>
              <a:t>			</a:t>
            </a:r>
            <a:r>
              <a:rPr lang="en-IN" sz="1100" dirty="0" err="1" smtClean="0">
                <a:latin typeface="+mn-lt"/>
              </a:rPr>
              <a:t>Thread.sleep</a:t>
            </a:r>
            <a:r>
              <a:rPr lang="en-IN" sz="1100" dirty="0" smtClean="0">
                <a:latin typeface="+mn-lt"/>
              </a:rPr>
              <a:t>(1500);</a:t>
            </a:r>
          </a:p>
          <a:p>
            <a:r>
              <a:rPr lang="en-IN" sz="1100" dirty="0" smtClean="0">
                <a:latin typeface="+mn-lt"/>
              </a:rPr>
              <a:t>		}</a:t>
            </a:r>
          </a:p>
          <a:p>
            <a:r>
              <a:rPr lang="en-IN" sz="1100" dirty="0" smtClean="0">
                <a:latin typeface="+mn-lt"/>
              </a:rPr>
              <a:t>		catch (</a:t>
            </a:r>
            <a:r>
              <a:rPr lang="en-IN" sz="1100" dirty="0" err="1" smtClean="0">
                <a:latin typeface="+mn-lt"/>
              </a:rPr>
              <a:t>InterruptedException</a:t>
            </a:r>
            <a:r>
              <a:rPr lang="en-IN" sz="1100" dirty="0" smtClean="0">
                <a:latin typeface="+mn-lt"/>
              </a:rPr>
              <a:t> e){</a:t>
            </a:r>
          </a:p>
          <a:p>
            <a:r>
              <a:rPr lang="en-IN" sz="1100" dirty="0" smtClean="0">
                <a:latin typeface="+mn-lt"/>
              </a:rPr>
              <a:t>		</a:t>
            </a:r>
            <a:r>
              <a:rPr lang="en-IN" sz="1100" dirty="0" err="1" smtClean="0">
                <a:latin typeface="+mn-lt"/>
              </a:rPr>
              <a:t>System.out.println</a:t>
            </a:r>
            <a:r>
              <a:rPr lang="en-IN" sz="1100" dirty="0" smtClean="0">
                <a:latin typeface="+mn-lt"/>
              </a:rPr>
              <a:t>("Main thread interrupted");</a:t>
            </a:r>
          </a:p>
          <a:p>
            <a:r>
              <a:rPr lang="en-IN" sz="1100" dirty="0" smtClean="0">
                <a:latin typeface="+mn-lt"/>
              </a:rPr>
              <a:t>		}</a:t>
            </a:r>
          </a:p>
        </p:txBody>
      </p:sp>
      <p:sp>
        <p:nvSpPr>
          <p:cNvPr id="4" name="Slide Number Placeholder 3"/>
          <p:cNvSpPr>
            <a:spLocks noGrp="1"/>
          </p:cNvSpPr>
          <p:nvPr>
            <p:ph type="sldNum" sz="quarter" idx="10"/>
          </p:nvPr>
        </p:nvSpPr>
        <p:spPr/>
        <p:txBody>
          <a:bodyPr/>
          <a:lstStyle/>
          <a:p>
            <a:fld id="{4704AA71-C613-6B42-8773-688627DE3311}" type="slidenum">
              <a:rPr lang="en-US" smtClean="0"/>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a:xfrm>
            <a:off x="667544" y="4659312"/>
            <a:ext cx="5335588" cy="5048249"/>
          </a:xfrm>
        </p:spPr>
        <p:txBody>
          <a:bodyPr>
            <a:noAutofit/>
          </a:bodyPr>
          <a:lstStyle/>
          <a:p>
            <a:r>
              <a:rPr lang="en-IN" sz="900" dirty="0" smtClean="0">
                <a:latin typeface="+mn-lt"/>
              </a:rPr>
              <a:t>	</a:t>
            </a:r>
            <a:r>
              <a:rPr lang="en-IN" dirty="0" smtClean="0">
                <a:latin typeface="+mn-lt"/>
              </a:rPr>
              <a:t>	high1.stop();</a:t>
            </a:r>
          </a:p>
          <a:p>
            <a:r>
              <a:rPr lang="en-IN" dirty="0" smtClean="0">
                <a:latin typeface="+mn-lt"/>
              </a:rPr>
              <a:t>		high2.stop();</a:t>
            </a:r>
          </a:p>
          <a:p>
            <a:r>
              <a:rPr lang="en-IN" dirty="0" smtClean="0">
                <a:latin typeface="+mn-lt"/>
              </a:rPr>
              <a:t>		low1.stop();</a:t>
            </a:r>
          </a:p>
          <a:p>
            <a:r>
              <a:rPr lang="en-IN" dirty="0" smtClean="0">
                <a:latin typeface="+mn-lt"/>
              </a:rPr>
              <a:t>		low2.stop();</a:t>
            </a:r>
          </a:p>
          <a:p>
            <a:r>
              <a:rPr lang="en-IN" dirty="0" smtClean="0">
                <a:latin typeface="+mn-lt"/>
              </a:rPr>
              <a:t>		high3.stop();</a:t>
            </a:r>
          </a:p>
          <a:p>
            <a:r>
              <a:rPr lang="en-IN" dirty="0" smtClean="0">
                <a:latin typeface="+mn-lt"/>
              </a:rPr>
              <a:t>		low3.stop();</a:t>
            </a:r>
          </a:p>
          <a:p>
            <a:r>
              <a:rPr lang="en-IN" dirty="0" smtClean="0">
                <a:latin typeface="+mn-lt"/>
              </a:rPr>
              <a:t>		try{</a:t>
            </a:r>
          </a:p>
          <a:p>
            <a:r>
              <a:rPr lang="en-IN" dirty="0" smtClean="0">
                <a:latin typeface="+mn-lt"/>
              </a:rPr>
              <a:t>			high1.t.join();</a:t>
            </a:r>
          </a:p>
          <a:p>
            <a:r>
              <a:rPr lang="en-IN" dirty="0" smtClean="0">
                <a:latin typeface="+mn-lt"/>
              </a:rPr>
              <a:t>			high2.t.join();</a:t>
            </a:r>
          </a:p>
          <a:p>
            <a:r>
              <a:rPr lang="en-IN" dirty="0" smtClean="0">
                <a:latin typeface="+mn-lt"/>
              </a:rPr>
              <a:t>			low1.t.join();</a:t>
            </a:r>
          </a:p>
          <a:p>
            <a:r>
              <a:rPr lang="en-IN" dirty="0" smtClean="0">
                <a:latin typeface="+mn-lt"/>
              </a:rPr>
              <a:t>			low2.t.join();</a:t>
            </a:r>
          </a:p>
          <a:p>
            <a:r>
              <a:rPr lang="en-IN" dirty="0" smtClean="0">
                <a:latin typeface="+mn-lt"/>
              </a:rPr>
              <a:t>			high3.t.join();</a:t>
            </a:r>
          </a:p>
          <a:p>
            <a:r>
              <a:rPr lang="en-IN" dirty="0" smtClean="0">
                <a:latin typeface="+mn-lt"/>
              </a:rPr>
              <a:t>			low3.t.join();</a:t>
            </a:r>
          </a:p>
          <a:p>
            <a:r>
              <a:rPr lang="en-IN" dirty="0" smtClean="0">
                <a:latin typeface="+mn-lt"/>
              </a:rPr>
              <a:t>		}</a:t>
            </a:r>
          </a:p>
          <a:p>
            <a:r>
              <a:rPr lang="en-IN" dirty="0" smtClean="0">
                <a:latin typeface="+mn-lt"/>
              </a:rPr>
              <a:t>		catch (</a:t>
            </a:r>
            <a:r>
              <a:rPr lang="en-IN" dirty="0" err="1" smtClean="0">
                <a:latin typeface="+mn-lt"/>
              </a:rPr>
              <a:t>InterruptedException</a:t>
            </a:r>
            <a:r>
              <a:rPr lang="en-IN" dirty="0" smtClean="0">
                <a:latin typeface="+mn-lt"/>
              </a:rPr>
              <a:t> e){</a:t>
            </a:r>
          </a:p>
          <a:p>
            <a:r>
              <a:rPr lang="en-IN" dirty="0" smtClean="0">
                <a:latin typeface="+mn-lt"/>
              </a:rPr>
              <a:t>		</a:t>
            </a:r>
            <a:r>
              <a:rPr lang="en-IN" dirty="0" err="1" smtClean="0">
                <a:latin typeface="+mn-lt"/>
              </a:rPr>
              <a:t>System.out.println</a:t>
            </a:r>
            <a:r>
              <a:rPr lang="en-IN" dirty="0" smtClean="0">
                <a:latin typeface="+mn-lt"/>
              </a:rPr>
              <a:t>("Interrupted exception caught");</a:t>
            </a:r>
          </a:p>
          <a:p>
            <a:r>
              <a:rPr lang="en-IN" dirty="0" smtClean="0">
                <a:latin typeface="+mn-lt"/>
              </a:rPr>
              <a:t>		}</a:t>
            </a:r>
          </a:p>
          <a:p>
            <a:r>
              <a:rPr lang="en-IN" dirty="0" smtClean="0">
                <a:latin typeface="+mn-lt"/>
              </a:rPr>
              <a:t>		</a:t>
            </a:r>
            <a:r>
              <a:rPr lang="en-IN" dirty="0" err="1" smtClean="0">
                <a:latin typeface="+mn-lt"/>
              </a:rPr>
              <a:t>System.out.println</a:t>
            </a:r>
            <a:r>
              <a:rPr lang="en-IN" dirty="0" smtClean="0">
                <a:latin typeface="+mn-lt"/>
              </a:rPr>
              <a:t>("High1 Priority Thread :"+high1.click);</a:t>
            </a:r>
          </a:p>
          <a:p>
            <a:r>
              <a:rPr lang="en-IN" dirty="0" smtClean="0">
                <a:latin typeface="+mn-lt"/>
              </a:rPr>
              <a:t>		</a:t>
            </a:r>
            <a:r>
              <a:rPr lang="en-IN" dirty="0" err="1" smtClean="0">
                <a:latin typeface="+mn-lt"/>
              </a:rPr>
              <a:t>System.out.println</a:t>
            </a:r>
            <a:r>
              <a:rPr lang="en-IN" dirty="0" smtClean="0">
                <a:latin typeface="+mn-lt"/>
              </a:rPr>
              <a:t>("High2 Priority Thread :"+high2.click);</a:t>
            </a:r>
          </a:p>
          <a:p>
            <a:r>
              <a:rPr lang="en-IN" dirty="0" smtClean="0">
                <a:latin typeface="+mn-lt"/>
              </a:rPr>
              <a:t>		</a:t>
            </a:r>
            <a:r>
              <a:rPr lang="en-IN" dirty="0" err="1" smtClean="0">
                <a:latin typeface="+mn-lt"/>
              </a:rPr>
              <a:t>System.out.println</a:t>
            </a:r>
            <a:r>
              <a:rPr lang="en-IN" dirty="0" smtClean="0">
                <a:latin typeface="+mn-lt"/>
              </a:rPr>
              <a:t>("High3 Priority Thread :"+high3.click);</a:t>
            </a:r>
          </a:p>
          <a:p>
            <a:r>
              <a:rPr lang="en-IN" dirty="0" smtClean="0">
                <a:latin typeface="+mn-lt"/>
              </a:rPr>
              <a:t>		</a:t>
            </a:r>
            <a:r>
              <a:rPr lang="en-IN" dirty="0" err="1" smtClean="0">
                <a:latin typeface="+mn-lt"/>
              </a:rPr>
              <a:t>System.out.println</a:t>
            </a:r>
            <a:r>
              <a:rPr lang="en-IN" dirty="0" smtClean="0">
                <a:latin typeface="+mn-lt"/>
              </a:rPr>
              <a:t>("Low1 Priority Thread  :"+low1.click);</a:t>
            </a:r>
          </a:p>
          <a:p>
            <a:r>
              <a:rPr lang="en-IN" dirty="0" smtClean="0">
                <a:latin typeface="+mn-lt"/>
              </a:rPr>
              <a:t>		</a:t>
            </a:r>
            <a:r>
              <a:rPr lang="en-IN" dirty="0" err="1" smtClean="0">
                <a:latin typeface="+mn-lt"/>
              </a:rPr>
              <a:t>System.out.println</a:t>
            </a:r>
            <a:r>
              <a:rPr lang="en-IN" dirty="0" smtClean="0">
                <a:latin typeface="+mn-lt"/>
              </a:rPr>
              <a:t>("Low2 Priority Thread  :"+low2.click);</a:t>
            </a:r>
          </a:p>
          <a:p>
            <a:r>
              <a:rPr lang="en-IN" dirty="0" smtClean="0">
                <a:latin typeface="+mn-lt"/>
              </a:rPr>
              <a:t>		</a:t>
            </a:r>
            <a:r>
              <a:rPr lang="en-IN" dirty="0" err="1" smtClean="0">
                <a:latin typeface="+mn-lt"/>
              </a:rPr>
              <a:t>System.out.println</a:t>
            </a:r>
            <a:r>
              <a:rPr lang="en-IN" dirty="0" smtClean="0">
                <a:latin typeface="+mn-lt"/>
              </a:rPr>
              <a:t>("Low3 Priority Thread  :"+low3.click);</a:t>
            </a:r>
          </a:p>
          <a:p>
            <a:r>
              <a:rPr lang="en-IN" dirty="0" smtClean="0">
                <a:latin typeface="+mn-lt"/>
              </a:rPr>
              <a:t>	}</a:t>
            </a:r>
          </a:p>
          <a:p>
            <a:r>
              <a:rPr lang="en-IN" sz="900" dirty="0" smtClean="0">
                <a:latin typeface="+mn-lt"/>
              </a:rPr>
              <a:t>}</a:t>
            </a:r>
            <a:endParaRPr lang="en-IN" sz="900" dirty="0">
              <a:latin typeface="+mn-lt"/>
            </a:endParaRPr>
          </a:p>
        </p:txBody>
      </p:sp>
      <p:sp>
        <p:nvSpPr>
          <p:cNvPr id="4" name="Slide Number Placeholder 3"/>
          <p:cNvSpPr>
            <a:spLocks noGrp="1"/>
          </p:cNvSpPr>
          <p:nvPr>
            <p:ph type="sldNum" sz="quarter" idx="10"/>
          </p:nvPr>
        </p:nvSpPr>
        <p:spPr/>
        <p:txBody>
          <a:bodyPr/>
          <a:lstStyle/>
          <a:p>
            <a:fld id="{4704AA71-C613-6B42-8773-688627DE3311}" type="slidenum">
              <a:rPr lang="en-US" smtClean="0"/>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Slide Image Placeholder 1"/>
          <p:cNvSpPr>
            <a:spLocks noGrp="1" noRot="1" noChangeAspect="1" noTextEdit="1"/>
          </p:cNvSpPr>
          <p:nvPr>
            <p:ph type="sldImg"/>
          </p:nvPr>
        </p:nvSpPr>
        <p:spPr>
          <a:ln/>
        </p:spPr>
      </p:sp>
      <p:sp>
        <p:nvSpPr>
          <p:cNvPr id="278531" name="Notes Placeholder 2"/>
          <p:cNvSpPr>
            <a:spLocks noGrp="1"/>
          </p:cNvSpPr>
          <p:nvPr>
            <p:ph type="body" idx="1"/>
          </p:nvPr>
        </p:nvSpPr>
        <p:spPr>
          <a:noFill/>
          <a:ln/>
        </p:spPr>
        <p:txBody>
          <a:bodyPr/>
          <a:lstStyle/>
          <a:p>
            <a:pPr eaLnBrk="1" hangingPunct="1"/>
            <a:endParaRPr lang="en-US" smtClean="0"/>
          </a:p>
        </p:txBody>
      </p:sp>
      <p:sp>
        <p:nvSpPr>
          <p:cNvPr id="278532" name="Slide Number Placeholder 3"/>
          <p:cNvSpPr>
            <a:spLocks noGrp="1"/>
          </p:cNvSpPr>
          <p:nvPr>
            <p:ph type="sldNum" sz="quarter" idx="5"/>
          </p:nvPr>
        </p:nvSpPr>
        <p:spPr>
          <a:noFill/>
        </p:spPr>
        <p:txBody>
          <a:bodyPr/>
          <a:lstStyle/>
          <a:p>
            <a:fld id="{92F52751-1926-4B47-B6FE-35EC0E5B8A5C}" type="slidenum">
              <a:rPr lang="en-GB" smtClean="0"/>
              <a:pPr/>
              <a:t>5</a:t>
            </a:fld>
            <a:endParaRPr lang="en-GB"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59003E3F-E053-47BA-90DF-3826C40EA234}" type="slidenum">
              <a:rPr lang="en-GB" smtClean="0"/>
              <a:pPr/>
              <a:t>50</a:t>
            </a:fld>
            <a:endParaRPr lang="en-GB" smtClean="0"/>
          </a:p>
        </p:txBody>
      </p:sp>
      <p:sp>
        <p:nvSpPr>
          <p:cNvPr id="338947" name="Rectangle 2"/>
          <p:cNvSpPr>
            <a:spLocks noGrp="1" noRot="1" noChangeAspect="1" noChangeArrowheads="1" noTextEdit="1"/>
          </p:cNvSpPr>
          <p:nvPr>
            <p:ph type="sldImg"/>
          </p:nvPr>
        </p:nvSpPr>
        <p:spPr>
          <a:ln/>
        </p:spPr>
      </p:sp>
      <p:sp>
        <p:nvSpPr>
          <p:cNvPr id="3389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Slide Image Placeholder 1"/>
          <p:cNvSpPr>
            <a:spLocks noGrp="1" noRot="1" noChangeAspect="1" noTextEdit="1"/>
          </p:cNvSpPr>
          <p:nvPr>
            <p:ph type="sldImg"/>
          </p:nvPr>
        </p:nvSpPr>
        <p:spPr>
          <a:ln/>
        </p:spPr>
      </p:sp>
      <p:sp>
        <p:nvSpPr>
          <p:cNvPr id="352259" name="Notes Placeholder 2"/>
          <p:cNvSpPr>
            <a:spLocks noGrp="1"/>
          </p:cNvSpPr>
          <p:nvPr>
            <p:ph type="body" idx="1"/>
          </p:nvPr>
        </p:nvSpPr>
        <p:spPr>
          <a:noFill/>
          <a:ln/>
        </p:spPr>
        <p:txBody>
          <a:bodyPr/>
          <a:lstStyle/>
          <a:p>
            <a:pPr eaLnBrk="1" hangingPunct="1"/>
            <a:endParaRPr lang="en-US" smtClean="0"/>
          </a:p>
        </p:txBody>
      </p:sp>
      <p:sp>
        <p:nvSpPr>
          <p:cNvPr id="352260" name="Slide Number Placeholder 3"/>
          <p:cNvSpPr>
            <a:spLocks noGrp="1"/>
          </p:cNvSpPr>
          <p:nvPr>
            <p:ph type="sldNum" sz="quarter" idx="5"/>
          </p:nvPr>
        </p:nvSpPr>
        <p:spPr>
          <a:noFill/>
        </p:spPr>
        <p:txBody>
          <a:bodyPr/>
          <a:lstStyle/>
          <a:p>
            <a:fld id="{CBBB3EF2-B9FD-42EE-81E6-471DD044F6A4}" type="slidenum">
              <a:rPr lang="en-GB" smtClean="0"/>
              <a:pPr/>
              <a:t>51</a:t>
            </a:fld>
            <a:endParaRPr lang="en-GB"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67538E2C-4F02-47E1-8439-6A8FC4AF9C5F}" type="slidenum">
              <a:rPr lang="en-GB" smtClean="0"/>
              <a:pPr/>
              <a:t>52</a:t>
            </a:fld>
            <a:endParaRPr lang="en-GB" smtClean="0"/>
          </a:p>
        </p:txBody>
      </p:sp>
      <p:sp>
        <p:nvSpPr>
          <p:cNvPr id="354307" name="Rectangle 2"/>
          <p:cNvSpPr>
            <a:spLocks noGrp="1" noRot="1" noChangeAspect="1" noChangeArrowheads="1" noTextEdit="1"/>
          </p:cNvSpPr>
          <p:nvPr>
            <p:ph type="sldImg"/>
          </p:nvPr>
        </p:nvSpPr>
        <p:spPr>
          <a:ln/>
        </p:spPr>
      </p:sp>
      <p:sp>
        <p:nvSpPr>
          <p:cNvPr id="354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7ABFFEA2-92C5-46C9-915E-2A57AB2F7CA0}" type="slidenum">
              <a:rPr lang="en-GB" smtClean="0"/>
              <a:pPr/>
              <a:t>53</a:t>
            </a:fld>
            <a:endParaRPr lang="en-GB" smtClean="0"/>
          </a:p>
        </p:txBody>
      </p:sp>
      <p:sp>
        <p:nvSpPr>
          <p:cNvPr id="355331" name="Rectangle 2"/>
          <p:cNvSpPr>
            <a:spLocks noGrp="1" noRot="1" noChangeAspect="1" noChangeArrowheads="1" noTextEdit="1"/>
          </p:cNvSpPr>
          <p:nvPr>
            <p:ph type="sldImg"/>
          </p:nvPr>
        </p:nvSpPr>
        <p:spPr>
          <a:xfrm>
            <a:off x="854075" y="744538"/>
            <a:ext cx="4964113" cy="3722687"/>
          </a:xfrm>
          <a:ln/>
        </p:spPr>
      </p:sp>
      <p:sp>
        <p:nvSpPr>
          <p:cNvPr id="355332"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smtClean="0">
                <a:latin typeface="+mn-lt"/>
              </a:rPr>
              <a:t>Suppose there is a producer thread in the threaded object that is writing into a data structure within the thread object using a method say M1. While the producer thread is in method M1 and in the process writing into the data structure, care must be taken to ensure that while data is in the process of being written to the data structure, no other thread, say a consumer thread must be allowed to read the data through some other method  (say M2) of the thread object at the same time while the writing of data is on. The consumer thread should wait till the producer thread has finished writing into the data structure, i.e., till the producer thread returns from method M1. The moment the producer thread returns from method M1, the consumer thread should be allowed to access the data structure through method M2. </a:t>
            </a:r>
          </a:p>
          <a:p>
            <a:pPr eaLnBrk="1" hangingPunct="1"/>
            <a:endParaRPr lang="en-US" sz="1200" dirty="0" smtClean="0">
              <a:latin typeface="+mn-lt"/>
            </a:endParaRPr>
          </a:p>
          <a:p>
            <a:pPr eaLnBrk="1" hangingPunct="1"/>
            <a:r>
              <a:rPr lang="en-US" sz="1200" dirty="0" smtClean="0">
                <a:latin typeface="+mn-lt"/>
              </a:rPr>
              <a:t>The argument is moving towards a mechanism by which you are trying to ensure that no two threads end up accessing a shared data structure at the same time that might lead to corrupting the data in the data structure, and might also lead to unpredictable results. This mechanism will in fact serialize access to shared data by multiple threads, i.e., each thread lines up behind a running thread till the running thread has finished with its operation. </a:t>
            </a:r>
          </a:p>
          <a:p>
            <a:pPr eaLnBrk="1" hangingPunct="1"/>
            <a:endParaRPr lang="en-US"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6DCC87BC-98BF-4CCB-A244-1E143DEC9870}" type="slidenum">
              <a:rPr lang="en-GB" smtClean="0"/>
              <a:pPr/>
              <a:t>54</a:t>
            </a:fld>
            <a:endParaRPr lang="en-GB" smtClean="0"/>
          </a:p>
        </p:txBody>
      </p:sp>
      <p:sp>
        <p:nvSpPr>
          <p:cNvPr id="356355" name="Rectangle 2"/>
          <p:cNvSpPr>
            <a:spLocks noGrp="1" noRot="1" noChangeAspect="1" noChangeArrowheads="1" noTextEdit="1"/>
          </p:cNvSpPr>
          <p:nvPr>
            <p:ph type="sldImg"/>
          </p:nvPr>
        </p:nvSpPr>
        <p:spPr>
          <a:ln/>
        </p:spPr>
      </p:sp>
      <p:sp>
        <p:nvSpPr>
          <p:cNvPr id="356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AC211B7F-FD8A-4EE8-803A-E7A0FB36DF94}" type="slidenum">
              <a:rPr lang="en-GB" smtClean="0"/>
              <a:pPr/>
              <a:t>55</a:t>
            </a:fld>
            <a:endParaRPr lang="en-GB" smtClean="0"/>
          </a:p>
        </p:txBody>
      </p:sp>
      <p:sp>
        <p:nvSpPr>
          <p:cNvPr id="357379" name="Rectangle 2"/>
          <p:cNvSpPr>
            <a:spLocks noGrp="1" noRot="1" noChangeAspect="1" noChangeArrowheads="1" noTextEdit="1"/>
          </p:cNvSpPr>
          <p:nvPr>
            <p:ph type="sldImg"/>
          </p:nvPr>
        </p:nvSpPr>
        <p:spPr>
          <a:xfrm>
            <a:off x="854075" y="744538"/>
            <a:ext cx="4964113" cy="3722687"/>
          </a:xfrm>
          <a:ln/>
        </p:spPr>
      </p:sp>
      <p:sp>
        <p:nvSpPr>
          <p:cNvPr id="357380"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err="1" smtClean="0">
                <a:latin typeface="+mn-lt"/>
              </a:rPr>
              <a:t>Mutex</a:t>
            </a:r>
            <a:r>
              <a:rPr lang="en-US" sz="1200" dirty="0" smtClean="0">
                <a:latin typeface="+mn-lt"/>
              </a:rPr>
              <a:t> is not assured if the methods in of the object through which the producer and the consumer thread write and read data into the shared data structure are defined as ordinary methods.  </a:t>
            </a:r>
          </a:p>
          <a:p>
            <a:pPr eaLnBrk="1" hangingPunct="1"/>
            <a:r>
              <a:rPr lang="en-US" sz="1200" dirty="0" smtClean="0">
                <a:latin typeface="+mn-lt"/>
              </a:rPr>
              <a:t>A </a:t>
            </a:r>
            <a:r>
              <a:rPr lang="en-US" sz="1200" b="1" dirty="0" smtClean="0">
                <a:latin typeface="+mn-lt"/>
              </a:rPr>
              <a:t>race condition</a:t>
            </a:r>
            <a:r>
              <a:rPr lang="en-US" sz="1200" dirty="0" smtClean="0">
                <a:latin typeface="+mn-lt"/>
              </a:rPr>
              <a:t> can be prevented by defining the methods </a:t>
            </a:r>
            <a:r>
              <a:rPr lang="en-US" sz="1200" b="1" dirty="0" smtClean="0">
                <a:latin typeface="+mn-lt"/>
              </a:rPr>
              <a:t>M1</a:t>
            </a:r>
            <a:r>
              <a:rPr lang="en-US" sz="1200" dirty="0" smtClean="0">
                <a:latin typeface="+mn-lt"/>
              </a:rPr>
              <a:t> and </a:t>
            </a:r>
            <a:r>
              <a:rPr lang="en-US" sz="1200" b="1" dirty="0" smtClean="0">
                <a:latin typeface="+mn-lt"/>
              </a:rPr>
              <a:t>M2</a:t>
            </a:r>
            <a:r>
              <a:rPr lang="en-US" sz="1200" dirty="0" smtClean="0">
                <a:latin typeface="+mn-lt"/>
              </a:rPr>
              <a:t> as synchronized methods that are used by the producer thread and the consumer thread respectively. </a:t>
            </a:r>
          </a:p>
          <a:p>
            <a:pPr eaLnBrk="1" hangingPunct="1"/>
            <a:endParaRPr lang="en-GB" sz="1200" dirty="0" smtClean="0">
              <a:latin typeface="+mn-l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27627186-C258-4F88-A485-9E45F150F905}" type="slidenum">
              <a:rPr lang="en-GB" smtClean="0"/>
              <a:pPr/>
              <a:t>56</a:t>
            </a:fld>
            <a:endParaRPr lang="en-GB" smtClean="0"/>
          </a:p>
        </p:txBody>
      </p:sp>
      <p:sp>
        <p:nvSpPr>
          <p:cNvPr id="358403" name="Rectangle 2"/>
          <p:cNvSpPr>
            <a:spLocks noGrp="1" noRot="1" noChangeAspect="1" noChangeArrowheads="1" noTextEdit="1"/>
          </p:cNvSpPr>
          <p:nvPr>
            <p:ph type="sldImg"/>
          </p:nvPr>
        </p:nvSpPr>
        <p:spPr>
          <a:xfrm>
            <a:off x="854075" y="744538"/>
            <a:ext cx="4964113" cy="3722687"/>
          </a:xfrm>
          <a:ln/>
        </p:spPr>
      </p:sp>
      <p:sp>
        <p:nvSpPr>
          <p:cNvPr id="358404" name="Rectangle 3"/>
          <p:cNvSpPr>
            <a:spLocks noGrp="1" noChangeArrowheads="1"/>
          </p:cNvSpPr>
          <p:nvPr>
            <p:ph type="body" idx="1"/>
          </p:nvPr>
        </p:nvSpPr>
        <p:spPr>
          <a:xfrm>
            <a:off x="668338" y="4716463"/>
            <a:ext cx="5334000" cy="4467225"/>
          </a:xfrm>
          <a:noFill/>
          <a:ln>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US" sz="1200" dirty="0" smtClean="0">
                <a:latin typeface="+mn-lt"/>
              </a:rPr>
              <a:t>Most multithreaded systems expose monitors as objects that your multithreaded programs must explicitly acquire and manage. Java provides a simpler and cleaner solution. Java does not provide a separate class “Monitor”. </a:t>
            </a:r>
            <a:r>
              <a:rPr lang="en-GB" sz="1200" dirty="0" smtClean="0">
                <a:latin typeface="+mn-lt"/>
              </a:rPr>
              <a:t>Each java</a:t>
            </a:r>
            <a:r>
              <a:rPr lang="en-GB" sz="1200" baseline="0" dirty="0" smtClean="0">
                <a:latin typeface="+mn-lt"/>
              </a:rPr>
              <a:t> object has its own monitor(which is implicit) and when a thread calls any synchronized method of this object, it(the thread) automatically enters this object’s monitor.</a:t>
            </a:r>
            <a:endParaRPr lang="en-GB" sz="1200" dirty="0" smtClean="0">
              <a:latin typeface="+mn-lt"/>
            </a:endParaRPr>
          </a:p>
          <a:p>
            <a:pPr eaLnBrk="1" hangingPunct="1"/>
            <a:endParaRPr lang="en-US" sz="1200" b="1" dirty="0" smtClean="0">
              <a:latin typeface="+mn-lt"/>
            </a:endParaRPr>
          </a:p>
          <a:p>
            <a:pPr eaLnBrk="1" hangingPunct="1"/>
            <a:r>
              <a:rPr lang="en-US" sz="1200" b="1" dirty="0" smtClean="0">
                <a:latin typeface="+mn-lt"/>
              </a:rPr>
              <a:t>Once a thread is inside a synchronized method, no other thread can call any other synchronized method on the same object.</a:t>
            </a:r>
            <a:r>
              <a:rPr lang="en-US" sz="1200" dirty="0" smtClean="0">
                <a:latin typeface="+mn-lt"/>
              </a:rPr>
              <a:t> </a:t>
            </a:r>
          </a:p>
          <a:p>
            <a:pPr eaLnBrk="1" hangingPunct="1"/>
            <a:endParaRPr lang="en-US" sz="1200" dirty="0" smtClean="0">
              <a:latin typeface="+mn-lt"/>
            </a:endParaRPr>
          </a:p>
          <a:p>
            <a:pPr eaLnBrk="1" hangingPunct="1"/>
            <a:r>
              <a:rPr lang="en-US" sz="1200" dirty="0" smtClean="0">
                <a:latin typeface="+mn-lt"/>
              </a:rPr>
              <a:t>Java was developed from the beginning with multithreading in mind. The language defines a special keyword, </a:t>
            </a:r>
            <a:r>
              <a:rPr lang="en-US" sz="1200" b="1" dirty="0" smtClean="0">
                <a:latin typeface="+mn-lt"/>
              </a:rPr>
              <a:t>synchronized</a:t>
            </a:r>
            <a:r>
              <a:rPr lang="en-US" sz="1200" dirty="0" smtClean="0">
                <a:latin typeface="+mn-lt"/>
              </a:rPr>
              <a:t>, which can be applied to blocks of code, including entire methods, to prevent multiple threads from executing the same block of code at the same time.</a:t>
            </a:r>
          </a:p>
          <a:p>
            <a:pPr eaLnBrk="1" hangingPunct="1"/>
            <a:endParaRPr lang="en-GB" sz="1200" dirty="0" smtClean="0">
              <a:latin typeface="+mn-lt"/>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D8D16409-5BF0-4547-B7D3-0A1015DB71E8}" type="slidenum">
              <a:rPr lang="en-GB" smtClean="0"/>
              <a:pPr/>
              <a:t>57</a:t>
            </a:fld>
            <a:endParaRPr lang="en-GB" smtClean="0"/>
          </a:p>
        </p:txBody>
      </p:sp>
      <p:sp>
        <p:nvSpPr>
          <p:cNvPr id="359427" name="Rectangle 2"/>
          <p:cNvSpPr>
            <a:spLocks noGrp="1" noRot="1" noChangeAspect="1" noChangeArrowheads="1" noTextEdit="1"/>
          </p:cNvSpPr>
          <p:nvPr>
            <p:ph type="sldImg"/>
          </p:nvPr>
        </p:nvSpPr>
        <p:spPr>
          <a:xfrm>
            <a:off x="854075" y="744538"/>
            <a:ext cx="4964113" cy="3722687"/>
          </a:xfrm>
          <a:ln/>
        </p:spPr>
      </p:sp>
      <p:sp>
        <p:nvSpPr>
          <p:cNvPr id="359428" name="Rectangle 3"/>
          <p:cNvSpPr>
            <a:spLocks noGrp="1" noChangeArrowheads="1"/>
          </p:cNvSpPr>
          <p:nvPr>
            <p:ph type="body" idx="1"/>
          </p:nvPr>
        </p:nvSpPr>
        <p:spPr>
          <a:xfrm>
            <a:off x="668338" y="4716463"/>
            <a:ext cx="5334000" cy="4467225"/>
          </a:xfrm>
          <a:noFill/>
          <a:ln>
            <a:noFill/>
          </a:ln>
        </p:spPr>
        <p:txBody>
          <a:bodyPr/>
          <a:lstStyle/>
          <a:p>
            <a:pPr marL="0" marR="0" indent="0" algn="just" defTabSz="914400" rtl="0" eaLnBrk="1" fontAlgn="base" latinLnBrk="0" hangingPunct="1">
              <a:lnSpc>
                <a:spcPct val="100000"/>
              </a:lnSpc>
              <a:spcBef>
                <a:spcPct val="30000"/>
              </a:spcBef>
              <a:spcAft>
                <a:spcPct val="0"/>
              </a:spcAft>
              <a:buClrTx/>
              <a:buSzTx/>
              <a:buFontTx/>
              <a:buNone/>
              <a:tabLst/>
              <a:defRPr/>
            </a:pPr>
            <a:r>
              <a:rPr lang="en-GB" sz="1200" dirty="0" smtClean="0">
                <a:latin typeface="+mn-lt"/>
              </a:rPr>
              <a:t>A monitor is an object,</a:t>
            </a:r>
            <a:r>
              <a:rPr lang="en-GB" sz="1200" baseline="0" dirty="0" smtClean="0">
                <a:latin typeface="+mn-lt"/>
              </a:rPr>
              <a:t> which is used as a concurrency control mechanism. It is used as a mutually exclusive lock(</a:t>
            </a:r>
            <a:r>
              <a:rPr lang="en-GB" sz="1200" baseline="0" dirty="0" err="1" smtClean="0">
                <a:latin typeface="+mn-lt"/>
              </a:rPr>
              <a:t>mutex</a:t>
            </a:r>
            <a:r>
              <a:rPr lang="en-GB" sz="1200" baseline="0" dirty="0" smtClean="0">
                <a:latin typeface="+mn-lt"/>
              </a:rPr>
              <a:t>). Only one thread can have access to the monitor at a given time. When a thread enters a synchronized method, we can say that it has entered the monitor of that object. In other words, the thread has acquired a lock. All other threads, that are interested in accessing that synchronized method or any other synchronized method of that particular object will have to wait till the first thread(that had the exclusive access), exits the monitor. These threads will be waiting for the monitor.</a:t>
            </a:r>
          </a:p>
          <a:p>
            <a:pPr marL="0" marR="0" indent="0" algn="just" defTabSz="914400" rtl="0" eaLnBrk="1" fontAlgn="base" latinLnBrk="0" hangingPunct="1">
              <a:lnSpc>
                <a:spcPct val="100000"/>
              </a:lnSpc>
              <a:spcBef>
                <a:spcPct val="30000"/>
              </a:spcBef>
              <a:spcAft>
                <a:spcPct val="0"/>
              </a:spcAft>
              <a:buClrTx/>
              <a:buSzTx/>
              <a:buFontTx/>
              <a:buNone/>
              <a:tabLst/>
              <a:defRPr/>
            </a:pPr>
            <a:endParaRPr lang="en-GB" sz="1200" dirty="0" smtClean="0">
              <a:latin typeface="+mn-lt"/>
            </a:endParaRPr>
          </a:p>
          <a:p>
            <a:pPr eaLnBrk="1" hangingPunct="1"/>
            <a:r>
              <a:rPr lang="en-US" sz="1200" dirty="0" smtClean="0">
                <a:latin typeface="+mn-lt"/>
              </a:rPr>
              <a:t>You can synchronize your code in either of two ways. Both involve the use of the </a:t>
            </a:r>
            <a:r>
              <a:rPr lang="en-US" sz="1200" b="1" dirty="0" smtClean="0">
                <a:latin typeface="+mn-lt"/>
              </a:rPr>
              <a:t>synchronized</a:t>
            </a:r>
            <a:r>
              <a:rPr lang="en-US" sz="1200" dirty="0" smtClean="0">
                <a:latin typeface="+mn-lt"/>
              </a:rPr>
              <a:t> keyword. </a:t>
            </a:r>
          </a:p>
          <a:p>
            <a:pPr eaLnBrk="1" hangingPunct="1"/>
            <a:r>
              <a:rPr lang="en-US" sz="1200" dirty="0" smtClean="0">
                <a:latin typeface="+mn-lt"/>
              </a:rPr>
              <a:t>The first method is to prefix the method with the keyword</a:t>
            </a:r>
            <a:r>
              <a:rPr lang="en-US" sz="1200" baseline="0" dirty="0" smtClean="0">
                <a:latin typeface="+mn-lt"/>
              </a:rPr>
              <a:t> synchronized. The second method is to invoke the method(on which you want the exclusive lock) through a synchronized block.</a:t>
            </a:r>
            <a:endParaRPr lang="en-US"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014B36AA-CB88-4340-9BC8-36ACB1339328}" type="slidenum">
              <a:rPr lang="en-GB" smtClean="0"/>
              <a:pPr/>
              <a:t>58</a:t>
            </a:fld>
            <a:endParaRPr lang="en-GB" smtClean="0"/>
          </a:p>
        </p:txBody>
      </p:sp>
      <p:sp>
        <p:nvSpPr>
          <p:cNvPr id="361475" name="Rectangle 2"/>
          <p:cNvSpPr>
            <a:spLocks noGrp="1" noRot="1" noChangeAspect="1" noChangeArrowheads="1" noTextEdit="1"/>
          </p:cNvSpPr>
          <p:nvPr>
            <p:ph type="sldImg"/>
          </p:nvPr>
        </p:nvSpPr>
        <p:spPr>
          <a:xfrm>
            <a:off x="854075" y="744538"/>
            <a:ext cx="4964113" cy="3722687"/>
          </a:xfrm>
          <a:ln/>
        </p:spPr>
      </p:sp>
      <p:sp>
        <p:nvSpPr>
          <p:cNvPr id="361476"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smtClean="0">
                <a:latin typeface="+mn-lt"/>
              </a:rPr>
              <a:t>To exit the monitor and give up the control of the object to the next waiting thread, the thread has to simply return from the </a:t>
            </a:r>
            <a:r>
              <a:rPr lang="en-US" sz="1200" b="1" dirty="0" smtClean="0">
                <a:latin typeface="+mn-lt"/>
              </a:rPr>
              <a:t>synchronized</a:t>
            </a:r>
            <a:r>
              <a:rPr lang="en-US" sz="1200" dirty="0" smtClean="0">
                <a:latin typeface="+mn-lt"/>
              </a:rPr>
              <a:t> method. </a:t>
            </a:r>
          </a:p>
          <a:p>
            <a:pPr eaLnBrk="1" hangingPunct="1"/>
            <a:endParaRPr lang="en-US" sz="1200" dirty="0" smtClean="0">
              <a:latin typeface="+mn-lt"/>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51FF2-05F2-4BAE-9324-3488098766D7}" type="slidenum">
              <a:rPr lang="en-US"/>
              <a:pPr/>
              <a:t>59</a:t>
            </a:fld>
            <a:endParaRPr lang="en-US"/>
          </a:p>
        </p:txBody>
      </p:sp>
      <p:sp>
        <p:nvSpPr>
          <p:cNvPr id="1276930" name="Rectangle 2"/>
          <p:cNvSpPr>
            <a:spLocks noGrp="1" noRot="1" noChangeAspect="1" noChangeArrowheads="1" noTextEdit="1"/>
          </p:cNvSpPr>
          <p:nvPr>
            <p:ph type="sldImg"/>
          </p:nvPr>
        </p:nvSpPr>
        <p:spPr>
          <a:xfrm>
            <a:off x="854075" y="744538"/>
            <a:ext cx="4960938" cy="3722687"/>
          </a:xfrm>
          <a:prstGeom prst="rect">
            <a:avLst/>
          </a:prstGeom>
          <a:ln/>
        </p:spPr>
      </p:sp>
      <p:sp>
        <p:nvSpPr>
          <p:cNvPr id="1276931" name="Rectangle 3"/>
          <p:cNvSpPr>
            <a:spLocks noGrp="1" noChangeArrowheads="1"/>
          </p:cNvSpPr>
          <p:nvPr>
            <p:ph type="body" idx="1"/>
          </p:nvPr>
        </p:nvSpPr>
        <p:spPr/>
        <p:txBody>
          <a:bodyPr/>
          <a:lstStyle/>
          <a:p>
            <a:r>
              <a:rPr lang="en-US" sz="1200" dirty="0" smtClean="0">
                <a:latin typeface="+mn-lt"/>
              </a:rPr>
              <a:t>John and Mary are withdrawing money from their</a:t>
            </a:r>
            <a:r>
              <a:rPr lang="en-US" sz="1200" baseline="0" dirty="0" smtClean="0">
                <a:latin typeface="+mn-lt"/>
              </a:rPr>
              <a:t> joint account. They are withdrawing at the same </a:t>
            </a:r>
            <a:r>
              <a:rPr lang="en-US" sz="1200" b="1" baseline="0" dirty="0" smtClean="0">
                <a:latin typeface="+mn-lt"/>
              </a:rPr>
              <a:t>instance</a:t>
            </a:r>
            <a:r>
              <a:rPr lang="en-US" sz="1200" baseline="0" dirty="0" smtClean="0">
                <a:latin typeface="+mn-lt"/>
              </a:rPr>
              <a:t> from different ATMs. </a:t>
            </a:r>
          </a:p>
          <a:p>
            <a:endParaRPr lang="en-US" sz="1200" baseline="0" dirty="0" smtClean="0">
              <a:latin typeface="+mn-lt"/>
            </a:endParaRPr>
          </a:p>
          <a:p>
            <a:r>
              <a:rPr lang="en-US" sz="1200" baseline="0" dirty="0" smtClean="0">
                <a:latin typeface="+mn-lt"/>
              </a:rPr>
              <a:t>What will be the concern here?</a:t>
            </a:r>
          </a:p>
          <a:p>
            <a:endParaRPr lang="en-US" sz="1200" baseline="0" dirty="0" smtClean="0">
              <a:latin typeface="+mn-lt"/>
            </a:endParaRPr>
          </a:p>
          <a:p>
            <a:r>
              <a:rPr lang="en-US" sz="1200" baseline="0" dirty="0" smtClean="0">
                <a:latin typeface="+mn-lt"/>
              </a:rPr>
              <a:t>Each transaction occurs independently through different threads. Since both transactions are unaware of the other, this may lead to inconsistent state. How to avoid this situation?</a:t>
            </a:r>
            <a:endParaRPr lang="en-US" sz="1200" dirty="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B3091335-20EA-4F54-B65A-414EAE94DED8}" type="slidenum">
              <a:rPr lang="en-GB" smtClean="0"/>
              <a:pPr/>
              <a:t>6</a:t>
            </a:fld>
            <a:endParaRPr lang="en-GB" smtClean="0"/>
          </a:p>
        </p:txBody>
      </p:sp>
      <p:sp>
        <p:nvSpPr>
          <p:cNvPr id="280579" name="Rectangle 2"/>
          <p:cNvSpPr>
            <a:spLocks noGrp="1" noRot="1" noChangeAspect="1" noChangeArrowheads="1" noTextEdit="1"/>
          </p:cNvSpPr>
          <p:nvPr>
            <p:ph type="sldImg"/>
          </p:nvPr>
        </p:nvSpPr>
        <p:spPr>
          <a:ln/>
        </p:spPr>
      </p:sp>
      <p:sp>
        <p:nvSpPr>
          <p:cNvPr id="280580" name="Rectangle 3"/>
          <p:cNvSpPr>
            <a:spLocks noGrp="1" noChangeArrowheads="1"/>
          </p:cNvSpPr>
          <p:nvPr>
            <p:ph type="body" idx="1"/>
          </p:nvPr>
        </p:nvSpPr>
        <p:spPr>
          <a:noFill/>
          <a:ln>
            <a:solidFill>
              <a:schemeClr val="tx1"/>
            </a:solidFill>
          </a:ln>
        </p:spPr>
        <p:txBody>
          <a:bodyPr/>
          <a:lstStyle/>
          <a:p>
            <a:pPr eaLnBrk="1" hangingPunct="1"/>
            <a:r>
              <a:rPr lang="en-US" sz="1200" dirty="0" smtClean="0">
                <a:latin typeface="+mn-lt"/>
              </a:rPr>
              <a:t>Threads are separate tasks running within a program. If your program consists of a single thread, it can handle only one activity at a time.</a:t>
            </a:r>
          </a:p>
          <a:p>
            <a:pPr eaLnBrk="1" hangingPunct="1"/>
            <a:endParaRPr lang="en-US" sz="1200" dirty="0" smtClean="0">
              <a:latin typeface="+mn-lt"/>
            </a:endParaRPr>
          </a:p>
          <a:p>
            <a:pPr eaLnBrk="1" hangingPunct="1"/>
            <a:r>
              <a:rPr lang="en-US" sz="1200" dirty="0" smtClean="0">
                <a:latin typeface="+mn-lt"/>
              </a:rPr>
              <a:t>Even before you venture into multithreading, it would be appropriate to first of all learn as to, what is multitasking, for, there are lot of conceptual similarities between multitasking and multithreading. </a:t>
            </a:r>
          </a:p>
          <a:p>
            <a:pPr eaLnBrk="1" hangingPunct="1"/>
            <a:endParaRPr lang="en-GB"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D9B75A-B396-4D6F-AE5E-0E388A16A94B}" type="slidenum">
              <a:rPr lang="en-US"/>
              <a:pPr/>
              <a:t>60</a:t>
            </a:fld>
            <a:endParaRPr lang="en-US"/>
          </a:p>
        </p:txBody>
      </p:sp>
      <p:sp>
        <p:nvSpPr>
          <p:cNvPr id="1277954" name="Rectangle 2"/>
          <p:cNvSpPr>
            <a:spLocks noGrp="1" noRot="1" noChangeAspect="1" noChangeArrowheads="1" noTextEdit="1"/>
          </p:cNvSpPr>
          <p:nvPr>
            <p:ph type="sldImg"/>
          </p:nvPr>
        </p:nvSpPr>
        <p:spPr>
          <a:xfrm>
            <a:off x="854075" y="744538"/>
            <a:ext cx="4960938" cy="3722687"/>
          </a:xfrm>
          <a:prstGeom prst="rect">
            <a:avLst/>
          </a:prstGeom>
          <a:ln/>
        </p:spPr>
      </p:sp>
      <p:sp>
        <p:nvSpPr>
          <p:cNvPr id="1277955" name="Rectangle 3"/>
          <p:cNvSpPr>
            <a:spLocks noGrp="1" noChangeArrowheads="1"/>
          </p:cNvSpPr>
          <p:nvPr>
            <p:ph type="body" idx="1"/>
          </p:nvPr>
        </p:nvSpPr>
        <p:spPr>
          <a:xfrm>
            <a:off x="666750" y="4716463"/>
            <a:ext cx="5563394" cy="5048249"/>
          </a:xfrm>
        </p:spPr>
        <p:txBody>
          <a:bodyPr/>
          <a:lstStyle/>
          <a:p>
            <a:r>
              <a:rPr lang="en-US" sz="1100" dirty="0" smtClean="0">
                <a:latin typeface="+mn-lt"/>
              </a:rPr>
              <a:t>The concern shared in the previous slide can be easily handled using synchronization. When John wants to withdraw cash from his</a:t>
            </a:r>
            <a:r>
              <a:rPr lang="en-US" sz="1100" baseline="0" dirty="0" smtClean="0">
                <a:latin typeface="+mn-lt"/>
              </a:rPr>
              <a:t> account, the thread that is  responsible for handling this transaction gets an exclusive lock(monitor), which ensures that Mary cannot access this method concurrently. This mechanism comes in the form of synchronized method.</a:t>
            </a:r>
            <a:endParaRPr lang="en-US" sz="1100" dirty="0" smtClean="0">
              <a:latin typeface="+mn-lt"/>
            </a:endParaRPr>
          </a:p>
          <a:p>
            <a:r>
              <a:rPr lang="en-US" sz="1100" dirty="0" smtClean="0">
                <a:latin typeface="+mn-lt"/>
              </a:rPr>
              <a:t>Example :</a:t>
            </a:r>
          </a:p>
          <a:p>
            <a:r>
              <a:rPr lang="en-US" sz="1100" dirty="0" smtClean="0">
                <a:latin typeface="+mn-lt"/>
              </a:rPr>
              <a:t>----------</a:t>
            </a:r>
          </a:p>
          <a:p>
            <a:r>
              <a:rPr lang="en-US" sz="1100" dirty="0" smtClean="0">
                <a:latin typeface="+mn-lt"/>
              </a:rPr>
              <a:t>class Account {</a:t>
            </a:r>
          </a:p>
          <a:p>
            <a:r>
              <a:rPr lang="en-US" sz="1100" dirty="0" smtClean="0">
                <a:latin typeface="+mn-lt"/>
              </a:rPr>
              <a:t>    </a:t>
            </a:r>
            <a:r>
              <a:rPr lang="en-US" sz="1100" dirty="0" err="1" smtClean="0">
                <a:latin typeface="+mn-lt"/>
              </a:rPr>
              <a:t>int</a:t>
            </a:r>
            <a:r>
              <a:rPr lang="en-US" sz="1100" dirty="0" smtClean="0">
                <a:latin typeface="+mn-lt"/>
              </a:rPr>
              <a:t> balance;</a:t>
            </a:r>
          </a:p>
          <a:p>
            <a:r>
              <a:rPr lang="en-US" sz="1100" dirty="0" smtClean="0">
                <a:latin typeface="+mn-lt"/>
              </a:rPr>
              <a:t>        public Account(){</a:t>
            </a:r>
          </a:p>
          <a:p>
            <a:r>
              <a:rPr lang="en-US" sz="1100" dirty="0" smtClean="0">
                <a:latin typeface="+mn-lt"/>
              </a:rPr>
              <a:t>            balance=5000;</a:t>
            </a:r>
          </a:p>
          <a:p>
            <a:r>
              <a:rPr lang="en-US" sz="1100" dirty="0" smtClean="0">
                <a:latin typeface="+mn-lt"/>
              </a:rPr>
              <a:t>        }</a:t>
            </a:r>
          </a:p>
          <a:p>
            <a:r>
              <a:rPr lang="en-US" sz="1100" dirty="0" smtClean="0">
                <a:latin typeface="+mn-lt"/>
              </a:rPr>
              <a:t>        public void withdraw(</a:t>
            </a:r>
            <a:r>
              <a:rPr lang="en-US" sz="1100" dirty="0" err="1" smtClean="0">
                <a:latin typeface="+mn-lt"/>
              </a:rPr>
              <a:t>int</a:t>
            </a:r>
            <a:r>
              <a:rPr lang="en-US" sz="1100" dirty="0" smtClean="0">
                <a:latin typeface="+mn-lt"/>
              </a:rPr>
              <a:t> bal){</a:t>
            </a:r>
          </a:p>
          <a:p>
            <a:r>
              <a:rPr lang="en-US" sz="1100" dirty="0" smtClean="0">
                <a:latin typeface="+mn-lt"/>
              </a:rPr>
              <a:t>            try{ </a:t>
            </a:r>
          </a:p>
          <a:p>
            <a:r>
              <a:rPr lang="en-US" sz="1100" dirty="0" smtClean="0">
                <a:latin typeface="+mn-lt"/>
              </a:rPr>
              <a:t>                </a:t>
            </a:r>
            <a:r>
              <a:rPr lang="en-US" sz="1100" dirty="0" err="1" smtClean="0">
                <a:latin typeface="+mn-lt"/>
              </a:rPr>
              <a:t>Thread.sleep</a:t>
            </a:r>
            <a:r>
              <a:rPr lang="en-US" sz="1100" dirty="0" smtClean="0">
                <a:latin typeface="+mn-lt"/>
              </a:rPr>
              <a:t>(1000);</a:t>
            </a:r>
          </a:p>
          <a:p>
            <a:r>
              <a:rPr lang="en-US" sz="1100" dirty="0" smtClean="0">
                <a:latin typeface="+mn-lt"/>
              </a:rPr>
              <a:t>            }</a:t>
            </a:r>
          </a:p>
          <a:p>
            <a:r>
              <a:rPr lang="en-US" sz="1100" dirty="0" smtClean="0">
                <a:latin typeface="+mn-lt"/>
              </a:rPr>
              <a:t>            catch(Exception ex){</a:t>
            </a:r>
          </a:p>
          <a:p>
            <a:r>
              <a:rPr lang="en-US" sz="1100" dirty="0" smtClean="0">
                <a:latin typeface="+mn-lt"/>
              </a:rPr>
              <a:t>                </a:t>
            </a:r>
            <a:r>
              <a:rPr lang="en-US" sz="1100" dirty="0" err="1" smtClean="0">
                <a:latin typeface="+mn-lt"/>
              </a:rPr>
              <a:t>System.out.println</a:t>
            </a:r>
            <a:r>
              <a:rPr lang="en-US" sz="1100" dirty="0" smtClean="0">
                <a:latin typeface="+mn-lt"/>
              </a:rPr>
              <a:t>("EXCEPTION OCCURED.."+ex);</a:t>
            </a:r>
          </a:p>
          <a:p>
            <a:r>
              <a:rPr lang="en-US" sz="1100" dirty="0" smtClean="0">
                <a:latin typeface="+mn-lt"/>
              </a:rPr>
              <a:t>            }</a:t>
            </a:r>
          </a:p>
          <a:p>
            <a:r>
              <a:rPr lang="en-US" sz="1100" dirty="0" smtClean="0">
                <a:latin typeface="+mn-lt"/>
              </a:rPr>
              <a:t>            balance= balance-bal;             </a:t>
            </a:r>
          </a:p>
          <a:p>
            <a:r>
              <a:rPr lang="en-US" sz="1100" dirty="0" smtClean="0">
                <a:latin typeface="+mn-lt"/>
              </a:rPr>
              <a:t>            </a:t>
            </a:r>
            <a:r>
              <a:rPr lang="en-US" sz="1100" dirty="0" err="1" smtClean="0">
                <a:latin typeface="+mn-lt"/>
              </a:rPr>
              <a:t>System.out.println</a:t>
            </a:r>
            <a:r>
              <a:rPr lang="en-US" sz="1100" dirty="0" smtClean="0">
                <a:latin typeface="+mn-lt"/>
              </a:rPr>
              <a:t>("Balance remaining:::" + balance);</a:t>
            </a:r>
          </a:p>
          <a:p>
            <a:r>
              <a:rPr lang="en-US" sz="1100" dirty="0" smtClean="0">
                <a:latin typeface="+mn-lt"/>
              </a:rPr>
              <a:t>        }</a:t>
            </a:r>
          </a:p>
          <a:p>
            <a:pPr algn="r"/>
            <a:r>
              <a:rPr lang="en-US" sz="1100" dirty="0" smtClean="0">
                <a:latin typeface="+mn-lt"/>
              </a:rPr>
              <a:t>}										contd..												</a:t>
            </a:r>
            <a:endParaRPr lang="en-US" sz="1100" dirty="0">
              <a:latin typeface="+mn-lt"/>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3FA460-9B7A-479C-B963-CEDEA267B517}" type="slidenum">
              <a:rPr lang="en-US"/>
              <a:pPr/>
              <a:t>61</a:t>
            </a:fld>
            <a:endParaRPr lang="en-US"/>
          </a:p>
        </p:txBody>
      </p:sp>
      <p:sp>
        <p:nvSpPr>
          <p:cNvPr id="1275906" name="Rectangle 2"/>
          <p:cNvSpPr>
            <a:spLocks noGrp="1" noRot="1" noChangeAspect="1" noChangeArrowheads="1" noTextEdit="1"/>
          </p:cNvSpPr>
          <p:nvPr>
            <p:ph type="sldImg"/>
          </p:nvPr>
        </p:nvSpPr>
        <p:spPr>
          <a:xfrm>
            <a:off x="854075" y="744538"/>
            <a:ext cx="4960938" cy="3722687"/>
          </a:xfrm>
          <a:prstGeom prst="rect">
            <a:avLst/>
          </a:prstGeom>
          <a:ln/>
        </p:spPr>
      </p:sp>
      <p:sp>
        <p:nvSpPr>
          <p:cNvPr id="1275907" name="Rectangle 3"/>
          <p:cNvSpPr>
            <a:spLocks noGrp="1" noChangeArrowheads="1"/>
          </p:cNvSpPr>
          <p:nvPr>
            <p:ph type="body" idx="1"/>
          </p:nvPr>
        </p:nvSpPr>
        <p:spPr/>
        <p:txBody>
          <a:bodyPr/>
          <a:lstStyle/>
          <a:p>
            <a:r>
              <a:rPr lang="en-US" sz="1200" dirty="0" smtClean="0">
                <a:latin typeface="+mn-lt"/>
              </a:rPr>
              <a:t>class C implements </a:t>
            </a:r>
            <a:r>
              <a:rPr lang="en-US" sz="1200" dirty="0" err="1" smtClean="0">
                <a:latin typeface="+mn-lt"/>
              </a:rPr>
              <a:t>Runnable</a:t>
            </a:r>
            <a:r>
              <a:rPr lang="en-US" sz="1200" dirty="0" smtClean="0">
                <a:latin typeface="+mn-lt"/>
              </a:rPr>
              <a:t>{</a:t>
            </a:r>
          </a:p>
          <a:p>
            <a:r>
              <a:rPr lang="en-US" sz="1200" dirty="0" smtClean="0">
                <a:latin typeface="+mn-lt"/>
              </a:rPr>
              <a:t>     Account </a:t>
            </a:r>
            <a:r>
              <a:rPr lang="en-US" sz="1200" dirty="0" err="1" smtClean="0">
                <a:latin typeface="+mn-lt"/>
              </a:rPr>
              <a:t>obj</a:t>
            </a:r>
            <a:r>
              <a:rPr lang="en-US" sz="1200" dirty="0" smtClean="0">
                <a:latin typeface="+mn-lt"/>
              </a:rPr>
              <a:t>;</a:t>
            </a:r>
          </a:p>
          <a:p>
            <a:r>
              <a:rPr lang="en-US" sz="1200" dirty="0" smtClean="0">
                <a:latin typeface="+mn-lt"/>
              </a:rPr>
              <a:t>     public C(Account a){</a:t>
            </a:r>
          </a:p>
          <a:p>
            <a:r>
              <a:rPr lang="en-US" sz="1200" dirty="0" smtClean="0">
                <a:latin typeface="+mn-lt"/>
              </a:rPr>
              <a:t>        </a:t>
            </a:r>
            <a:r>
              <a:rPr lang="en-US" sz="1200" dirty="0" err="1" smtClean="0">
                <a:latin typeface="+mn-lt"/>
              </a:rPr>
              <a:t>obj</a:t>
            </a:r>
            <a:r>
              <a:rPr lang="en-US" sz="1200" dirty="0" smtClean="0">
                <a:latin typeface="+mn-lt"/>
              </a:rPr>
              <a:t>=a;</a:t>
            </a:r>
          </a:p>
          <a:p>
            <a:r>
              <a:rPr lang="en-US" sz="1200" dirty="0" smtClean="0">
                <a:latin typeface="+mn-lt"/>
              </a:rPr>
              <a:t>     }</a:t>
            </a:r>
          </a:p>
          <a:p>
            <a:r>
              <a:rPr lang="en-US" sz="1200" dirty="0" smtClean="0">
                <a:latin typeface="+mn-lt"/>
              </a:rPr>
              <a:t>     public void run(){</a:t>
            </a:r>
          </a:p>
          <a:p>
            <a:r>
              <a:rPr lang="en-US" sz="1200" dirty="0" smtClean="0">
                <a:latin typeface="+mn-lt"/>
              </a:rPr>
              <a:t>          </a:t>
            </a:r>
            <a:r>
              <a:rPr lang="en-US" sz="1200" dirty="0" err="1" smtClean="0">
                <a:latin typeface="+mn-lt"/>
              </a:rPr>
              <a:t>obj.withdraw</a:t>
            </a:r>
            <a:r>
              <a:rPr lang="en-US" sz="1200" dirty="0" smtClean="0">
                <a:latin typeface="+mn-lt"/>
              </a:rPr>
              <a:t>(500);                                                    </a:t>
            </a:r>
          </a:p>
          <a:p>
            <a:r>
              <a:rPr lang="en-US" sz="1200" dirty="0" smtClean="0">
                <a:latin typeface="+mn-lt"/>
              </a:rPr>
              <a:t>     }              </a:t>
            </a:r>
          </a:p>
          <a:p>
            <a:r>
              <a:rPr lang="en-US" sz="1200" dirty="0" smtClean="0">
                <a:latin typeface="+mn-lt"/>
              </a:rPr>
              <a:t>}</a:t>
            </a:r>
          </a:p>
          <a:p>
            <a:pPr marL="0" marR="0" indent="0" algn="just" defTabSz="914400" rtl="0" eaLnBrk="0" fontAlgn="base" latinLnBrk="0" hangingPunct="0">
              <a:lnSpc>
                <a:spcPct val="100000"/>
              </a:lnSpc>
              <a:spcBef>
                <a:spcPct val="30000"/>
              </a:spcBef>
              <a:spcAft>
                <a:spcPct val="0"/>
              </a:spcAft>
              <a:buClrTx/>
              <a:buSzTx/>
              <a:buFontTx/>
              <a:buNone/>
              <a:tabLst/>
              <a:defRPr/>
            </a:pPr>
            <a:r>
              <a:rPr lang="en-US" sz="1200" dirty="0" smtClean="0">
                <a:latin typeface="+mn-lt"/>
              </a:rPr>
              <a:t>					</a:t>
            </a:r>
            <a:r>
              <a:rPr lang="en-US" sz="1200" dirty="0" err="1" smtClean="0">
                <a:latin typeface="+mn-lt"/>
              </a:rPr>
              <a:t>Contd</a:t>
            </a:r>
            <a:r>
              <a:rPr lang="en-US" sz="1200" dirty="0" smtClean="0">
                <a:latin typeface="+mn-lt"/>
              </a:rPr>
              <a:t>…</a:t>
            </a:r>
          </a:p>
          <a:p>
            <a:endParaRPr lang="en-US" sz="1200" dirty="0">
              <a:latin typeface="+mn-lt"/>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CECD4696-1267-467A-A561-B01878A652C6}" type="slidenum">
              <a:rPr lang="en-GB" smtClean="0"/>
              <a:pPr/>
              <a:t>62</a:t>
            </a:fld>
            <a:endParaRPr lang="en-GB" smtClean="0"/>
          </a:p>
        </p:txBody>
      </p:sp>
      <p:sp>
        <p:nvSpPr>
          <p:cNvPr id="375811" name="Rectangle 2"/>
          <p:cNvSpPr>
            <a:spLocks noGrp="1" noRot="1" noChangeAspect="1" noChangeArrowheads="1" noTextEdit="1"/>
          </p:cNvSpPr>
          <p:nvPr>
            <p:ph type="sldImg"/>
          </p:nvPr>
        </p:nvSpPr>
        <p:spPr>
          <a:xfrm>
            <a:off x="854075" y="744538"/>
            <a:ext cx="4964113" cy="3722687"/>
          </a:xfrm>
          <a:ln/>
        </p:spPr>
      </p:sp>
      <p:sp>
        <p:nvSpPr>
          <p:cNvPr id="375812" name="Rectangle 3"/>
          <p:cNvSpPr>
            <a:spLocks noGrp="1" noChangeArrowheads="1"/>
          </p:cNvSpPr>
          <p:nvPr>
            <p:ph type="body" idx="1"/>
          </p:nvPr>
        </p:nvSpPr>
        <p:spPr>
          <a:xfrm>
            <a:off x="896144" y="4735512"/>
            <a:ext cx="4891088" cy="4467225"/>
          </a:xfrm>
          <a:noFill/>
          <a:ln/>
        </p:spPr>
        <p:txBody>
          <a:bodyPr/>
          <a:lstStyle/>
          <a:p>
            <a:r>
              <a:rPr lang="en-US" sz="1200" dirty="0" smtClean="0">
                <a:latin typeface="+mn-lt"/>
              </a:rPr>
              <a:t>class </a:t>
            </a:r>
            <a:r>
              <a:rPr lang="en-US" sz="1200" dirty="0" err="1" smtClean="0">
                <a:latin typeface="+mn-lt"/>
              </a:rPr>
              <a:t>SynchEx</a:t>
            </a:r>
            <a:r>
              <a:rPr lang="en-US" sz="1200" dirty="0" smtClean="0">
                <a:latin typeface="+mn-lt"/>
              </a:rPr>
              <a:t>{</a:t>
            </a:r>
          </a:p>
          <a:p>
            <a:r>
              <a:rPr lang="en-US" sz="1200" dirty="0" smtClean="0">
                <a:latin typeface="+mn-lt"/>
              </a:rPr>
              <a:t>                public static void main(String </a:t>
            </a:r>
            <a:r>
              <a:rPr lang="en-US" sz="1200" dirty="0" err="1" smtClean="0">
                <a:latin typeface="+mn-lt"/>
              </a:rPr>
              <a:t>args</a:t>
            </a:r>
            <a:r>
              <a:rPr lang="en-US" sz="1200" dirty="0" smtClean="0">
                <a:latin typeface="+mn-lt"/>
              </a:rPr>
              <a:t>[]) {</a:t>
            </a:r>
          </a:p>
          <a:p>
            <a:r>
              <a:rPr lang="en-US" sz="1200" dirty="0" smtClean="0">
                <a:latin typeface="+mn-lt"/>
              </a:rPr>
              <a:t>                                Account a1=new Account();</a:t>
            </a:r>
          </a:p>
          <a:p>
            <a:r>
              <a:rPr lang="en-US" sz="1200" dirty="0" smtClean="0">
                <a:latin typeface="+mn-lt"/>
              </a:rPr>
              <a:t>                                C c1=new C(a1);</a:t>
            </a:r>
          </a:p>
          <a:p>
            <a:r>
              <a:rPr lang="en-US" sz="1200" dirty="0" smtClean="0">
                <a:latin typeface="+mn-lt"/>
              </a:rPr>
              <a:t>                                Thread t1=new Thread(c1);</a:t>
            </a:r>
          </a:p>
          <a:p>
            <a:r>
              <a:rPr lang="en-US" sz="1200" dirty="0" smtClean="0">
                <a:latin typeface="+mn-lt"/>
              </a:rPr>
              <a:t>                                Thread t2=new Thread(c1);</a:t>
            </a:r>
          </a:p>
          <a:p>
            <a:r>
              <a:rPr lang="en-US" sz="1200" dirty="0" smtClean="0">
                <a:latin typeface="+mn-lt"/>
              </a:rPr>
              <a:t>                                t1.start();</a:t>
            </a:r>
          </a:p>
          <a:p>
            <a:r>
              <a:rPr lang="en-US" sz="1200" dirty="0" smtClean="0">
                <a:latin typeface="+mn-lt"/>
              </a:rPr>
              <a:t>                                t2.start();</a:t>
            </a:r>
          </a:p>
          <a:p>
            <a:r>
              <a:rPr lang="en-US" sz="1200" dirty="0" smtClean="0">
                <a:latin typeface="+mn-lt"/>
              </a:rPr>
              <a:t>                }</a:t>
            </a:r>
          </a:p>
          <a:p>
            <a:r>
              <a:rPr lang="en-US" sz="1200" dirty="0" smtClean="0">
                <a:latin typeface="+mn-lt"/>
              </a:rPr>
              <a:t>}</a:t>
            </a:r>
          </a:p>
          <a:p>
            <a:pPr eaLnBrk="1" hangingPunct="1"/>
            <a:endParaRPr lang="en-US" sz="1200" dirty="0" smtClean="0">
              <a:latin typeface="+mn-lt"/>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Autofit/>
          </a:bodyPr>
          <a:lstStyle/>
          <a:p>
            <a:r>
              <a:rPr lang="en-US" sz="1200" b="1" u="sng" dirty="0" smtClean="0">
                <a:latin typeface="+mn-lt"/>
              </a:rPr>
              <a:t>//Implementing Synchronization</a:t>
            </a:r>
          </a:p>
          <a:p>
            <a:r>
              <a:rPr lang="en-US" sz="1200" dirty="0" smtClean="0">
                <a:latin typeface="+mn-lt"/>
              </a:rPr>
              <a:t>class Account {</a:t>
            </a:r>
          </a:p>
          <a:p>
            <a:r>
              <a:rPr lang="en-US" sz="1200" dirty="0" smtClean="0">
                <a:latin typeface="+mn-lt"/>
              </a:rPr>
              <a:t>                </a:t>
            </a:r>
            <a:r>
              <a:rPr lang="en-US" sz="1200" dirty="0" err="1" smtClean="0">
                <a:latin typeface="+mn-lt"/>
              </a:rPr>
              <a:t>int</a:t>
            </a:r>
            <a:r>
              <a:rPr lang="en-US" sz="1200" dirty="0" smtClean="0">
                <a:latin typeface="+mn-lt"/>
              </a:rPr>
              <a:t> balance;</a:t>
            </a:r>
          </a:p>
          <a:p>
            <a:r>
              <a:rPr lang="en-US" sz="1200" dirty="0" smtClean="0">
                <a:latin typeface="+mn-lt"/>
              </a:rPr>
              <a:t>                public Account(){</a:t>
            </a:r>
          </a:p>
          <a:p>
            <a:r>
              <a:rPr lang="en-US" sz="1200" dirty="0" smtClean="0">
                <a:latin typeface="+mn-lt"/>
              </a:rPr>
              <a:t>                                	balance=5000;</a:t>
            </a:r>
          </a:p>
          <a:p>
            <a:r>
              <a:rPr lang="en-US" sz="1200" dirty="0" smtClean="0">
                <a:latin typeface="+mn-lt"/>
              </a:rPr>
              <a:t>                }</a:t>
            </a:r>
          </a:p>
          <a:p>
            <a:endParaRPr lang="en-US" sz="1200" dirty="0" smtClean="0">
              <a:latin typeface="+mn-lt"/>
            </a:endParaRPr>
          </a:p>
          <a:p>
            <a:r>
              <a:rPr lang="en-US" sz="1200" dirty="0" smtClean="0">
                <a:latin typeface="+mn-lt"/>
              </a:rPr>
              <a:t>                public synchronized void withdraw(</a:t>
            </a:r>
            <a:r>
              <a:rPr lang="en-US" sz="1200" dirty="0" err="1" smtClean="0">
                <a:latin typeface="+mn-lt"/>
              </a:rPr>
              <a:t>int</a:t>
            </a:r>
            <a:r>
              <a:rPr lang="en-US" sz="1200" dirty="0" smtClean="0">
                <a:latin typeface="+mn-lt"/>
              </a:rPr>
              <a:t> bal){</a:t>
            </a:r>
          </a:p>
          <a:p>
            <a:r>
              <a:rPr lang="en-US" sz="1200" dirty="0" smtClean="0">
                <a:latin typeface="+mn-lt"/>
              </a:rPr>
              <a:t>                               	 try{</a:t>
            </a:r>
          </a:p>
          <a:p>
            <a:r>
              <a:rPr lang="en-US" sz="1200" dirty="0" smtClean="0">
                <a:latin typeface="+mn-lt"/>
              </a:rPr>
              <a:t>                                                </a:t>
            </a:r>
            <a:r>
              <a:rPr lang="en-US" sz="1200" dirty="0" err="1" smtClean="0">
                <a:latin typeface="+mn-lt"/>
              </a:rPr>
              <a:t>Thread.sleep</a:t>
            </a:r>
            <a:r>
              <a:rPr lang="en-US" sz="1200" dirty="0" smtClean="0">
                <a:latin typeface="+mn-lt"/>
              </a:rPr>
              <a:t>(1000);</a:t>
            </a:r>
          </a:p>
          <a:p>
            <a:r>
              <a:rPr lang="en-US" sz="1200" dirty="0" smtClean="0">
                <a:latin typeface="+mn-lt"/>
              </a:rPr>
              <a:t>                                	}</a:t>
            </a:r>
          </a:p>
          <a:p>
            <a:r>
              <a:rPr lang="en-US" sz="1200" dirty="0" smtClean="0">
                <a:latin typeface="+mn-lt"/>
              </a:rPr>
              <a:t>		catch(Exception ex){</a:t>
            </a:r>
          </a:p>
          <a:p>
            <a:r>
              <a:rPr lang="en-US" sz="1200" dirty="0" smtClean="0">
                <a:latin typeface="+mn-lt"/>
              </a:rPr>
              <a:t>			</a:t>
            </a:r>
            <a:r>
              <a:rPr lang="en-US" sz="1200" dirty="0" err="1" smtClean="0">
                <a:latin typeface="+mn-lt"/>
              </a:rPr>
              <a:t>System.out.println</a:t>
            </a:r>
            <a:r>
              <a:rPr lang="en-US" sz="1200" dirty="0" smtClean="0">
                <a:latin typeface="+mn-lt"/>
              </a:rPr>
              <a:t>("EXCEPTION OCCURED.."+ex);</a:t>
            </a:r>
          </a:p>
          <a:p>
            <a:r>
              <a:rPr lang="en-US" sz="1200" dirty="0" smtClean="0">
                <a:latin typeface="+mn-lt"/>
              </a:rPr>
              <a:t>		}</a:t>
            </a:r>
          </a:p>
          <a:p>
            <a:r>
              <a:rPr lang="en-US" sz="1200" dirty="0" smtClean="0">
                <a:latin typeface="+mn-lt"/>
              </a:rPr>
              <a:t>                                	balance= balance-bal;</a:t>
            </a:r>
          </a:p>
          <a:p>
            <a:r>
              <a:rPr lang="en-US" sz="1200" dirty="0" smtClean="0">
                <a:latin typeface="+mn-lt"/>
              </a:rPr>
              <a:t>                                	</a:t>
            </a:r>
            <a:r>
              <a:rPr lang="en-US" sz="1200" dirty="0" err="1" smtClean="0">
                <a:latin typeface="+mn-lt"/>
              </a:rPr>
              <a:t>System.out.println</a:t>
            </a:r>
            <a:r>
              <a:rPr lang="en-US" sz="1200" dirty="0" smtClean="0">
                <a:latin typeface="+mn-lt"/>
              </a:rPr>
              <a:t>("Balance remaining:::" + balance);</a:t>
            </a:r>
          </a:p>
          <a:p>
            <a:r>
              <a:rPr lang="en-US" sz="1200" dirty="0" smtClean="0">
                <a:latin typeface="+mn-lt"/>
              </a:rPr>
              <a:t>                }</a:t>
            </a:r>
          </a:p>
          <a:p>
            <a:r>
              <a:rPr lang="en-US" sz="1200" dirty="0" smtClean="0">
                <a:latin typeface="+mn-lt"/>
              </a:rPr>
              <a:t>}</a:t>
            </a:r>
            <a:endParaRPr lang="en-US" sz="1200" dirty="0">
              <a:latin typeface="+mn-lt"/>
            </a:endParaRPr>
          </a:p>
        </p:txBody>
      </p:sp>
      <p:sp>
        <p:nvSpPr>
          <p:cNvPr id="4" name="Slide Number Placeholder 3"/>
          <p:cNvSpPr>
            <a:spLocks noGrp="1"/>
          </p:cNvSpPr>
          <p:nvPr>
            <p:ph type="sldNum" sz="quarter" idx="10"/>
          </p:nvPr>
        </p:nvSpPr>
        <p:spPr/>
        <p:txBody>
          <a:bodyPr/>
          <a:lstStyle/>
          <a:p>
            <a:fld id="{4704AA71-C613-6B42-8773-688627DE3311}" type="slidenum">
              <a:rPr lang="en-US" smtClean="0"/>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sz="1200" dirty="0" smtClean="0">
                <a:latin typeface="+mn-lt"/>
              </a:rPr>
              <a:t>class C implements </a:t>
            </a:r>
            <a:r>
              <a:rPr lang="en-US" sz="1200" dirty="0" err="1" smtClean="0">
                <a:latin typeface="+mn-lt"/>
              </a:rPr>
              <a:t>Runnable</a:t>
            </a:r>
            <a:r>
              <a:rPr lang="en-US" sz="1200" dirty="0" smtClean="0">
                <a:latin typeface="+mn-lt"/>
              </a:rPr>
              <a:t>{</a:t>
            </a:r>
          </a:p>
          <a:p>
            <a:r>
              <a:rPr lang="en-US" sz="1200" dirty="0" smtClean="0">
                <a:latin typeface="+mn-lt"/>
              </a:rPr>
              <a:t>                	Account </a:t>
            </a:r>
            <a:r>
              <a:rPr lang="en-US" sz="1200" dirty="0" err="1" smtClean="0">
                <a:latin typeface="+mn-lt"/>
              </a:rPr>
              <a:t>obj</a:t>
            </a:r>
            <a:r>
              <a:rPr lang="en-US" sz="1200" dirty="0" smtClean="0">
                <a:latin typeface="+mn-lt"/>
              </a:rPr>
              <a:t>;</a:t>
            </a:r>
          </a:p>
          <a:p>
            <a:r>
              <a:rPr lang="en-US" sz="1200" dirty="0" smtClean="0">
                <a:latin typeface="+mn-lt"/>
              </a:rPr>
              <a:t>       	public C(Account a){</a:t>
            </a:r>
          </a:p>
          <a:p>
            <a:r>
              <a:rPr lang="en-US" sz="1200" dirty="0" smtClean="0">
                <a:latin typeface="+mn-lt"/>
              </a:rPr>
              <a:t>		</a:t>
            </a:r>
            <a:r>
              <a:rPr lang="en-US" sz="1200" dirty="0" err="1" smtClean="0">
                <a:latin typeface="+mn-lt"/>
              </a:rPr>
              <a:t>obj</a:t>
            </a:r>
            <a:r>
              <a:rPr lang="en-US" sz="1200" dirty="0" smtClean="0">
                <a:latin typeface="+mn-lt"/>
              </a:rPr>
              <a:t>=a;</a:t>
            </a:r>
          </a:p>
          <a:p>
            <a:r>
              <a:rPr lang="en-US" sz="1200" dirty="0" smtClean="0">
                <a:latin typeface="+mn-lt"/>
              </a:rPr>
              <a:t>                	}</a:t>
            </a:r>
          </a:p>
          <a:p>
            <a:r>
              <a:rPr lang="en-US" sz="1200" dirty="0" smtClean="0">
                <a:latin typeface="+mn-lt"/>
              </a:rPr>
              <a:t>	public void run(){</a:t>
            </a:r>
          </a:p>
          <a:p>
            <a:r>
              <a:rPr lang="en-US" sz="1200" dirty="0" smtClean="0">
                <a:latin typeface="+mn-lt"/>
              </a:rPr>
              <a:t>                   		</a:t>
            </a:r>
            <a:r>
              <a:rPr lang="en-US" sz="1200" dirty="0" err="1" smtClean="0">
                <a:latin typeface="+mn-lt"/>
              </a:rPr>
              <a:t>obj.withdraw</a:t>
            </a:r>
            <a:r>
              <a:rPr lang="en-US" sz="1200" dirty="0" smtClean="0">
                <a:latin typeface="+mn-lt"/>
              </a:rPr>
              <a:t>(500);</a:t>
            </a:r>
          </a:p>
          <a:p>
            <a:r>
              <a:rPr lang="en-US" sz="1200" dirty="0" smtClean="0">
                <a:latin typeface="+mn-lt"/>
              </a:rPr>
              <a:t>                 	}                              </a:t>
            </a:r>
          </a:p>
          <a:p>
            <a:r>
              <a:rPr lang="en-US" sz="1200" dirty="0" smtClean="0">
                <a:latin typeface="+mn-lt"/>
              </a:rPr>
              <a:t>}</a:t>
            </a:r>
            <a:endParaRPr lang="en-US" sz="1200" dirty="0">
              <a:latin typeface="+mn-lt"/>
            </a:endParaRPr>
          </a:p>
        </p:txBody>
      </p:sp>
      <p:sp>
        <p:nvSpPr>
          <p:cNvPr id="4" name="Slide Number Placeholder 3"/>
          <p:cNvSpPr>
            <a:spLocks noGrp="1"/>
          </p:cNvSpPr>
          <p:nvPr>
            <p:ph type="sldNum" sz="quarter" idx="10"/>
          </p:nvPr>
        </p:nvSpPr>
        <p:spPr/>
        <p:txBody>
          <a:bodyPr/>
          <a:lstStyle/>
          <a:p>
            <a:fld id="{4704AA71-C613-6B42-8773-688627DE3311}" type="slidenum">
              <a:rPr lang="en-US" smtClean="0"/>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4075" y="744538"/>
            <a:ext cx="4960938" cy="3722687"/>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r>
              <a:rPr lang="en-US" sz="1200" dirty="0" smtClean="0">
                <a:latin typeface="+mn-lt"/>
              </a:rPr>
              <a:t>class </a:t>
            </a:r>
            <a:r>
              <a:rPr lang="en-US" sz="1200" dirty="0" err="1" smtClean="0">
                <a:latin typeface="+mn-lt"/>
              </a:rPr>
              <a:t>SynchEx</a:t>
            </a:r>
            <a:r>
              <a:rPr lang="en-US" sz="1200" dirty="0" smtClean="0">
                <a:latin typeface="+mn-lt"/>
              </a:rPr>
              <a:t>{</a:t>
            </a:r>
          </a:p>
          <a:p>
            <a:r>
              <a:rPr lang="en-US" sz="1200" dirty="0" smtClean="0">
                <a:latin typeface="+mn-lt"/>
              </a:rPr>
              <a:t>                public static void main(String </a:t>
            </a:r>
            <a:r>
              <a:rPr lang="en-US" sz="1200" dirty="0" err="1" smtClean="0">
                <a:latin typeface="+mn-lt"/>
              </a:rPr>
              <a:t>args</a:t>
            </a:r>
            <a:r>
              <a:rPr lang="en-US" sz="1200" dirty="0" smtClean="0">
                <a:latin typeface="+mn-lt"/>
              </a:rPr>
              <a:t>[]){</a:t>
            </a:r>
          </a:p>
          <a:p>
            <a:r>
              <a:rPr lang="en-US" sz="1200" dirty="0" smtClean="0">
                <a:latin typeface="+mn-lt"/>
              </a:rPr>
              <a:t>                                Account a1=new Account();</a:t>
            </a:r>
          </a:p>
          <a:p>
            <a:r>
              <a:rPr lang="en-US" sz="1200" dirty="0" smtClean="0">
                <a:latin typeface="+mn-lt"/>
              </a:rPr>
              <a:t>                                C c1=new C(a1);</a:t>
            </a:r>
          </a:p>
          <a:p>
            <a:r>
              <a:rPr lang="en-US" sz="1200" dirty="0" smtClean="0">
                <a:latin typeface="+mn-lt"/>
              </a:rPr>
              <a:t>                                Thread t1=new Thread(c1);</a:t>
            </a:r>
          </a:p>
          <a:p>
            <a:r>
              <a:rPr lang="en-US" sz="1200" dirty="0" smtClean="0">
                <a:latin typeface="+mn-lt"/>
              </a:rPr>
              <a:t>                                Thread t2=new Thread(c1);</a:t>
            </a:r>
          </a:p>
          <a:p>
            <a:r>
              <a:rPr lang="en-US" sz="1200" dirty="0" smtClean="0">
                <a:latin typeface="+mn-lt"/>
              </a:rPr>
              <a:t>                                t1.start();</a:t>
            </a:r>
          </a:p>
          <a:p>
            <a:r>
              <a:rPr lang="en-US" sz="1200" dirty="0" smtClean="0">
                <a:latin typeface="+mn-lt"/>
              </a:rPr>
              <a:t>                                t2.start();</a:t>
            </a:r>
          </a:p>
          <a:p>
            <a:r>
              <a:rPr lang="en-US" sz="1200" dirty="0" smtClean="0">
                <a:latin typeface="+mn-lt"/>
              </a:rPr>
              <a:t>                }</a:t>
            </a:r>
          </a:p>
          <a:p>
            <a:r>
              <a:rPr lang="en-US" sz="1200" dirty="0" smtClean="0">
                <a:latin typeface="+mn-lt"/>
              </a:rPr>
              <a:t>}</a:t>
            </a:r>
          </a:p>
        </p:txBody>
      </p:sp>
      <p:sp>
        <p:nvSpPr>
          <p:cNvPr id="4" name="Slide Number Placeholder 3"/>
          <p:cNvSpPr>
            <a:spLocks noGrp="1"/>
          </p:cNvSpPr>
          <p:nvPr>
            <p:ph type="sldNum" sz="quarter" idx="10"/>
          </p:nvPr>
        </p:nvSpPr>
        <p:spPr/>
        <p:txBody>
          <a:bodyPr/>
          <a:lstStyle/>
          <a:p>
            <a:fld id="{4704AA71-C613-6B42-8773-688627DE3311}" type="slidenum">
              <a:rPr lang="en-US" smtClean="0"/>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66</a:t>
            </a:fld>
            <a:endParaRPr lang="en-GB"/>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67</a:t>
            </a:fld>
            <a:endParaRPr lang="en-GB"/>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68</a:t>
            </a:fld>
            <a:endParaRPr lang="en-GB"/>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Slide Image Placeholder 1"/>
          <p:cNvSpPr>
            <a:spLocks noGrp="1" noRot="1" noChangeAspect="1" noTextEdit="1"/>
          </p:cNvSpPr>
          <p:nvPr>
            <p:ph type="sldImg"/>
          </p:nvPr>
        </p:nvSpPr>
        <p:spPr>
          <a:ln/>
        </p:spPr>
      </p:sp>
      <p:sp>
        <p:nvSpPr>
          <p:cNvPr id="384003" name="Notes Placeholder 2"/>
          <p:cNvSpPr>
            <a:spLocks noGrp="1"/>
          </p:cNvSpPr>
          <p:nvPr>
            <p:ph type="body" idx="1"/>
          </p:nvPr>
        </p:nvSpPr>
        <p:spPr>
          <a:noFill/>
          <a:ln/>
        </p:spPr>
        <p:txBody>
          <a:bodyPr/>
          <a:lstStyle/>
          <a:p>
            <a:pPr eaLnBrk="1" hangingPunct="1"/>
            <a:endParaRPr lang="en-US" smtClean="0"/>
          </a:p>
        </p:txBody>
      </p:sp>
      <p:sp>
        <p:nvSpPr>
          <p:cNvPr id="384004" name="Slide Number Placeholder 3"/>
          <p:cNvSpPr>
            <a:spLocks noGrp="1"/>
          </p:cNvSpPr>
          <p:nvPr>
            <p:ph type="sldNum" sz="quarter" idx="5"/>
          </p:nvPr>
        </p:nvSpPr>
        <p:spPr>
          <a:noFill/>
        </p:spPr>
        <p:txBody>
          <a:bodyPr/>
          <a:lstStyle/>
          <a:p>
            <a:fld id="{F89CADE0-FF56-4D7C-B1D7-74931AF6CF3C}" type="slidenum">
              <a:rPr lang="en-GB" smtClean="0"/>
              <a:pPr/>
              <a:t>69</a:t>
            </a:fld>
            <a:endParaRPr lang="en-GB"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4B181D96-4751-4782-B180-366547986B0B}" type="slidenum">
              <a:rPr lang="en-GB" smtClean="0"/>
              <a:pPr/>
              <a:t>7</a:t>
            </a:fld>
            <a:endParaRPr lang="en-GB" smtClean="0"/>
          </a:p>
        </p:txBody>
      </p:sp>
      <p:sp>
        <p:nvSpPr>
          <p:cNvPr id="281603" name="Rectangle 2"/>
          <p:cNvSpPr>
            <a:spLocks noGrp="1" noRot="1" noChangeAspect="1" noChangeArrowheads="1" noTextEdit="1"/>
          </p:cNvSpPr>
          <p:nvPr>
            <p:ph type="sldImg"/>
          </p:nvPr>
        </p:nvSpPr>
        <p:spPr>
          <a:ln/>
        </p:spPr>
      </p:sp>
      <p:sp>
        <p:nvSpPr>
          <p:cNvPr id="281604" name="Rectangle 3"/>
          <p:cNvSpPr>
            <a:spLocks noGrp="1" noChangeArrowheads="1"/>
          </p:cNvSpPr>
          <p:nvPr>
            <p:ph type="body" idx="1"/>
          </p:nvPr>
        </p:nvSpPr>
        <p:spPr>
          <a:noFill/>
          <a:ln>
            <a:solidFill>
              <a:schemeClr val="tx1"/>
            </a:solidFill>
          </a:ln>
        </p:spPr>
        <p:txBody>
          <a:bodyPr/>
          <a:lstStyle/>
          <a:p>
            <a:pPr eaLnBrk="1" hangingPunct="1"/>
            <a:r>
              <a:rPr lang="en-US" sz="1200" dirty="0" smtClean="0">
                <a:latin typeface="+mn-lt"/>
              </a:rPr>
              <a:t>Multitasking seemingly creates an illusion of running two or more programs simultaneously, but in reality, it executes only one program at any given point of time. The operating system does this so efficiently that it seems that it is handling more than one program simultaneously. In process-based multitasking, a program is the smallest unit of code that can be dispatched by the scheduler.</a:t>
            </a:r>
          </a:p>
          <a:p>
            <a:pPr eaLnBrk="1" hangingPunct="1"/>
            <a:endParaRPr lang="en-GB" sz="1200" dirty="0" smtClean="0">
              <a:latin typeface="+mn-lt"/>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BCB04C26-B8D3-43D6-8903-2FD68FC6CD43}" type="slidenum">
              <a:rPr lang="en-GB" smtClean="0"/>
              <a:pPr/>
              <a:t>70</a:t>
            </a:fld>
            <a:endParaRPr lang="en-GB" smtClean="0"/>
          </a:p>
        </p:txBody>
      </p:sp>
      <p:sp>
        <p:nvSpPr>
          <p:cNvPr id="386051" name="Rectangle 2"/>
          <p:cNvSpPr>
            <a:spLocks noGrp="1" noRot="1" noChangeAspect="1" noChangeArrowheads="1" noTextEdit="1"/>
          </p:cNvSpPr>
          <p:nvPr>
            <p:ph type="sldImg"/>
          </p:nvPr>
        </p:nvSpPr>
        <p:spPr>
          <a:xfrm>
            <a:off x="854075" y="744538"/>
            <a:ext cx="4964113" cy="3722687"/>
          </a:xfrm>
          <a:ln/>
        </p:spPr>
      </p:sp>
      <p:sp>
        <p:nvSpPr>
          <p:cNvPr id="386052" name="Rectangle 3"/>
          <p:cNvSpPr>
            <a:spLocks noGrp="1" noChangeArrowheads="1"/>
          </p:cNvSpPr>
          <p:nvPr>
            <p:ph type="body" idx="1"/>
          </p:nvPr>
        </p:nvSpPr>
        <p:spPr>
          <a:xfrm>
            <a:off x="889000" y="4716463"/>
            <a:ext cx="4891088" cy="4467225"/>
          </a:xfrm>
          <a:noFill/>
          <a:ln/>
        </p:spPr>
        <p:txBody>
          <a:bodyPr/>
          <a:lstStyle/>
          <a:p>
            <a:pPr eaLnBrk="1" hangingPunct="1"/>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4E23721D-934E-4680-B466-9C4AE3B587CD}" type="slidenum">
              <a:rPr lang="en-GB" smtClean="0"/>
              <a:pPr/>
              <a:t>71</a:t>
            </a:fld>
            <a:endParaRPr lang="en-GB" smtClean="0"/>
          </a:p>
        </p:txBody>
      </p:sp>
      <p:sp>
        <p:nvSpPr>
          <p:cNvPr id="388099" name="Rectangle 2"/>
          <p:cNvSpPr>
            <a:spLocks noGrp="1" noRot="1" noChangeAspect="1" noChangeArrowheads="1" noTextEdit="1"/>
          </p:cNvSpPr>
          <p:nvPr>
            <p:ph type="sldImg"/>
          </p:nvPr>
        </p:nvSpPr>
        <p:spPr>
          <a:xfrm>
            <a:off x="854075" y="744538"/>
            <a:ext cx="4964113" cy="3722687"/>
          </a:xfrm>
          <a:ln/>
        </p:spPr>
      </p:sp>
      <p:sp>
        <p:nvSpPr>
          <p:cNvPr id="388100"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dirty="0" smtClean="0">
                <a:latin typeface="+mn-lt"/>
              </a:rPr>
              <a:t>Consider the situation, where one thread(Developer) is producing some data, and another thread(Client) is consuming it. Suppose that the Developer has to wait until the Client has completed reading before it produces more data. In a polling system, the</a:t>
            </a:r>
            <a:r>
              <a:rPr lang="en-US" sz="1200" baseline="0" dirty="0" smtClean="0">
                <a:latin typeface="+mn-lt"/>
              </a:rPr>
              <a:t> Client</a:t>
            </a:r>
            <a:r>
              <a:rPr lang="en-US" sz="1200" dirty="0" smtClean="0">
                <a:latin typeface="+mn-lt"/>
              </a:rPr>
              <a:t> would waste many CPU cycles while it waits for the Developer to produce. Once the Developer has completed its job, the Developer would start polling, wasting more CPU cycles, waiting for the Client to complete its work and this will go on.</a:t>
            </a:r>
          </a:p>
          <a:p>
            <a:pPr eaLnBrk="1" hangingPunct="1"/>
            <a:endParaRPr lang="en-GB" sz="1200" dirty="0" smtClean="0">
              <a:latin typeface="+mn-lt"/>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7"/>
          <p:cNvSpPr>
            <a:spLocks noGrp="1" noChangeArrowheads="1"/>
          </p:cNvSpPr>
          <p:nvPr>
            <p:ph type="sldNum" sz="quarter" idx="5"/>
          </p:nvPr>
        </p:nvSpPr>
        <p:spPr>
          <a:noFill/>
        </p:spPr>
        <p:txBody>
          <a:bodyPr/>
          <a:lstStyle/>
          <a:p>
            <a:fld id="{DE0C924B-D29B-42B0-B6D3-9E06C6CB124E}" type="slidenum">
              <a:rPr lang="en-GB" smtClean="0"/>
              <a:pPr/>
              <a:t>72</a:t>
            </a:fld>
            <a:endParaRPr lang="en-GB" smtClean="0"/>
          </a:p>
        </p:txBody>
      </p:sp>
      <p:sp>
        <p:nvSpPr>
          <p:cNvPr id="389123" name="Rectangle 2"/>
          <p:cNvSpPr>
            <a:spLocks noGrp="1" noRot="1" noChangeAspect="1" noChangeArrowheads="1" noTextEdit="1"/>
          </p:cNvSpPr>
          <p:nvPr>
            <p:ph type="sldImg"/>
          </p:nvPr>
        </p:nvSpPr>
        <p:spPr>
          <a:xfrm>
            <a:off x="854075" y="744538"/>
            <a:ext cx="4964113" cy="3722687"/>
          </a:xfrm>
          <a:ln/>
        </p:spPr>
      </p:sp>
      <p:sp>
        <p:nvSpPr>
          <p:cNvPr id="389124" name="Rectangle 3"/>
          <p:cNvSpPr>
            <a:spLocks noGrp="1" noChangeArrowheads="1"/>
          </p:cNvSpPr>
          <p:nvPr>
            <p:ph type="body" idx="1"/>
          </p:nvPr>
        </p:nvSpPr>
        <p:spPr>
          <a:xfrm>
            <a:off x="668338" y="4716463"/>
            <a:ext cx="5334000" cy="4467225"/>
          </a:xfrm>
          <a:noFill/>
          <a:ln>
            <a:noFill/>
          </a:ln>
        </p:spPr>
        <p:txBody>
          <a:bodyPr/>
          <a:lstStyle/>
          <a:p>
            <a:pPr eaLnBrk="1" hangingPunct="1"/>
            <a:r>
              <a:rPr lang="en-US" sz="1200" b="1" dirty="0" err="1" smtClean="0">
                <a:latin typeface="+mn-lt"/>
              </a:rPr>
              <a:t>notifyAll</a:t>
            </a:r>
            <a:r>
              <a:rPr lang="en-US" sz="1200" b="1" dirty="0" smtClean="0">
                <a:latin typeface="+mn-lt"/>
              </a:rPr>
              <a:t>( )</a:t>
            </a:r>
            <a:r>
              <a:rPr lang="en-US" sz="1200" dirty="0" smtClean="0">
                <a:latin typeface="+mn-lt"/>
              </a:rPr>
              <a:t> wakes up all the threads that called </a:t>
            </a:r>
            <a:r>
              <a:rPr lang="en-US" sz="1200" b="1" dirty="0" smtClean="0">
                <a:latin typeface="+mn-lt"/>
              </a:rPr>
              <a:t>wait( )</a:t>
            </a:r>
            <a:r>
              <a:rPr lang="en-US" sz="1200" dirty="0" smtClean="0">
                <a:latin typeface="+mn-lt"/>
              </a:rPr>
              <a:t> on the same object. The highest priority thread will run first.</a:t>
            </a:r>
          </a:p>
          <a:p>
            <a:pPr eaLnBrk="1" hangingPunct="1"/>
            <a:endParaRPr lang="en-GB" sz="1200" dirty="0" smtClean="0">
              <a:latin typeface="+mn-lt"/>
            </a:endParaRPr>
          </a:p>
          <a:p>
            <a:pPr eaLnBrk="1" hangingPunct="1"/>
            <a:endParaRPr lang="en-GB" sz="1200" dirty="0" smtClean="0">
              <a:latin typeface="+mn-lt"/>
            </a:endParaRPr>
          </a:p>
          <a:p>
            <a:pPr eaLnBrk="1" hangingPunct="1"/>
            <a:endParaRPr lang="en-GB" sz="1200" dirty="0" smtClean="0">
              <a:latin typeface="+mn-lt"/>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7"/>
          <p:cNvSpPr>
            <a:spLocks noGrp="1" noChangeArrowheads="1"/>
          </p:cNvSpPr>
          <p:nvPr>
            <p:ph type="sldNum" sz="quarter" idx="5"/>
          </p:nvPr>
        </p:nvSpPr>
        <p:spPr>
          <a:noFill/>
        </p:spPr>
        <p:txBody>
          <a:bodyPr/>
          <a:lstStyle/>
          <a:p>
            <a:fld id="{D4E17175-AEC3-4F32-B03E-480E6F7DA606}" type="slidenum">
              <a:rPr lang="en-GB" smtClean="0"/>
              <a:pPr/>
              <a:t>73</a:t>
            </a:fld>
            <a:endParaRPr lang="en-GB" smtClean="0"/>
          </a:p>
        </p:txBody>
      </p:sp>
      <p:sp>
        <p:nvSpPr>
          <p:cNvPr id="390147" name="Rectangle 2"/>
          <p:cNvSpPr>
            <a:spLocks noGrp="1" noRot="1" noChangeAspect="1" noChangeArrowheads="1" noTextEdit="1"/>
          </p:cNvSpPr>
          <p:nvPr>
            <p:ph type="sldImg"/>
          </p:nvPr>
        </p:nvSpPr>
        <p:spPr>
          <a:ln/>
        </p:spPr>
      </p:sp>
      <p:sp>
        <p:nvSpPr>
          <p:cNvPr id="3901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7"/>
          <p:cNvSpPr>
            <a:spLocks noGrp="1" noChangeArrowheads="1"/>
          </p:cNvSpPr>
          <p:nvPr>
            <p:ph type="sldNum" sz="quarter" idx="5"/>
          </p:nvPr>
        </p:nvSpPr>
        <p:spPr>
          <a:noFill/>
        </p:spPr>
        <p:txBody>
          <a:bodyPr/>
          <a:lstStyle/>
          <a:p>
            <a:fld id="{5C81E0BE-FA40-499C-95D3-8974BF4CE156}" type="slidenum">
              <a:rPr lang="en-GB" smtClean="0"/>
              <a:pPr/>
              <a:t>74</a:t>
            </a:fld>
            <a:endParaRPr lang="en-GB" smtClean="0"/>
          </a:p>
        </p:txBody>
      </p:sp>
      <p:sp>
        <p:nvSpPr>
          <p:cNvPr id="393219" name="Rectangle 2"/>
          <p:cNvSpPr>
            <a:spLocks noGrp="1" noRot="1" noChangeAspect="1" noChangeArrowheads="1" noTextEdit="1"/>
          </p:cNvSpPr>
          <p:nvPr>
            <p:ph type="sldImg"/>
          </p:nvPr>
        </p:nvSpPr>
        <p:spPr>
          <a:ln/>
        </p:spPr>
      </p:sp>
      <p:sp>
        <p:nvSpPr>
          <p:cNvPr id="3932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7"/>
          <p:cNvSpPr>
            <a:spLocks noGrp="1" noChangeArrowheads="1"/>
          </p:cNvSpPr>
          <p:nvPr>
            <p:ph type="sldNum" sz="quarter" idx="5"/>
          </p:nvPr>
        </p:nvSpPr>
        <p:spPr>
          <a:noFill/>
        </p:spPr>
        <p:txBody>
          <a:bodyPr/>
          <a:lstStyle/>
          <a:p>
            <a:fld id="{B597A3B2-7DCA-41EB-A59D-0A008BDA8598}" type="slidenum">
              <a:rPr lang="en-GB" smtClean="0"/>
              <a:pPr/>
              <a:t>75</a:t>
            </a:fld>
            <a:endParaRPr lang="en-GB" smtClean="0"/>
          </a:p>
        </p:txBody>
      </p:sp>
      <p:sp>
        <p:nvSpPr>
          <p:cNvPr id="395267" name="Rectangle 2"/>
          <p:cNvSpPr>
            <a:spLocks noGrp="1" noRot="1" noChangeAspect="1" noChangeArrowheads="1" noTextEdit="1"/>
          </p:cNvSpPr>
          <p:nvPr>
            <p:ph type="sldImg"/>
          </p:nvPr>
        </p:nvSpPr>
        <p:spPr>
          <a:ln/>
        </p:spPr>
      </p:sp>
      <p:sp>
        <p:nvSpPr>
          <p:cNvPr id="3952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7"/>
          <p:cNvSpPr>
            <a:spLocks noGrp="1" noChangeArrowheads="1"/>
          </p:cNvSpPr>
          <p:nvPr>
            <p:ph type="sldNum" sz="quarter" idx="5"/>
          </p:nvPr>
        </p:nvSpPr>
        <p:spPr>
          <a:noFill/>
        </p:spPr>
        <p:txBody>
          <a:bodyPr/>
          <a:lstStyle/>
          <a:p>
            <a:fld id="{E5C1F37E-31A0-415B-9BA2-F90439B484FB}" type="slidenum">
              <a:rPr lang="en-GB" smtClean="0"/>
              <a:pPr/>
              <a:t>76</a:t>
            </a:fld>
            <a:endParaRPr lang="en-GB" smtClean="0"/>
          </a:p>
        </p:txBody>
      </p:sp>
      <p:sp>
        <p:nvSpPr>
          <p:cNvPr id="396291" name="Rectangle 2"/>
          <p:cNvSpPr>
            <a:spLocks noGrp="1" noRot="1" noChangeAspect="1" noChangeArrowheads="1" noTextEdit="1"/>
          </p:cNvSpPr>
          <p:nvPr>
            <p:ph type="sldImg"/>
          </p:nvPr>
        </p:nvSpPr>
        <p:spPr>
          <a:ln/>
        </p:spPr>
      </p:sp>
      <p:sp>
        <p:nvSpPr>
          <p:cNvPr id="3962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7"/>
          <p:cNvSpPr>
            <a:spLocks noGrp="1" noChangeArrowheads="1"/>
          </p:cNvSpPr>
          <p:nvPr>
            <p:ph type="sldNum" sz="quarter" idx="5"/>
          </p:nvPr>
        </p:nvSpPr>
        <p:spPr>
          <a:noFill/>
        </p:spPr>
        <p:txBody>
          <a:bodyPr/>
          <a:lstStyle/>
          <a:p>
            <a:fld id="{FC27C2B9-F131-4885-8943-727EA562E361}" type="slidenum">
              <a:rPr lang="en-GB" smtClean="0"/>
              <a:pPr/>
              <a:t>77</a:t>
            </a:fld>
            <a:endParaRPr lang="en-GB" smtClean="0"/>
          </a:p>
        </p:txBody>
      </p:sp>
      <p:sp>
        <p:nvSpPr>
          <p:cNvPr id="397315" name="Rectangle 2"/>
          <p:cNvSpPr>
            <a:spLocks noGrp="1" noRot="1" noChangeAspect="1" noChangeArrowheads="1" noTextEdit="1"/>
          </p:cNvSpPr>
          <p:nvPr>
            <p:ph type="sldImg"/>
          </p:nvPr>
        </p:nvSpPr>
        <p:spPr>
          <a:xfrm>
            <a:off x="854075" y="744538"/>
            <a:ext cx="4964113" cy="3722687"/>
          </a:xfrm>
          <a:ln/>
        </p:spPr>
      </p:sp>
      <p:sp>
        <p:nvSpPr>
          <p:cNvPr id="397316" name="Rectangle 3"/>
          <p:cNvSpPr>
            <a:spLocks noGrp="1" noChangeArrowheads="1"/>
          </p:cNvSpPr>
          <p:nvPr>
            <p:ph type="body" idx="1"/>
          </p:nvPr>
        </p:nvSpPr>
        <p:spPr>
          <a:xfrm>
            <a:off x="515144" y="4716463"/>
            <a:ext cx="5867400" cy="4895849"/>
          </a:xfrm>
          <a:noFill/>
          <a:ln>
            <a:noFill/>
          </a:ln>
        </p:spPr>
        <p:txBody>
          <a:bodyPr/>
          <a:lstStyle/>
          <a:p>
            <a:pPr eaLnBrk="1" hangingPunct="1"/>
            <a:r>
              <a:rPr lang="en-US" sz="1100" dirty="0" smtClean="0">
                <a:latin typeface="+mn-lt"/>
              </a:rPr>
              <a:t>Although the put( ) and get( ) methods are synchronized, nothing stops the Developer from overrunning the Client, nor will anything stop the Client from consuming the same queue entries twice. Thus, you get the erroneous output shown as follows:</a:t>
            </a:r>
          </a:p>
          <a:p>
            <a:pPr eaLnBrk="1" hangingPunct="1"/>
            <a:r>
              <a:rPr lang="en-US" sz="1100" smtClean="0">
                <a:latin typeface="+mn-lt"/>
              </a:rPr>
              <a:t>Put</a:t>
            </a:r>
            <a:r>
              <a:rPr lang="en-US" sz="1100" dirty="0" smtClean="0">
                <a:latin typeface="+mn-lt"/>
              </a:rPr>
              <a:t>: 1</a:t>
            </a:r>
          </a:p>
          <a:p>
            <a:pPr eaLnBrk="1" hangingPunct="1"/>
            <a:r>
              <a:rPr lang="en-US" sz="1100" dirty="0" smtClean="0">
                <a:latin typeface="+mn-lt"/>
              </a:rPr>
              <a:t>Got: 1</a:t>
            </a:r>
          </a:p>
          <a:p>
            <a:pPr eaLnBrk="1" hangingPunct="1"/>
            <a:r>
              <a:rPr lang="en-US" sz="1100" dirty="0" smtClean="0">
                <a:latin typeface="+mn-lt"/>
              </a:rPr>
              <a:t>Got: 1</a:t>
            </a:r>
          </a:p>
          <a:p>
            <a:pPr eaLnBrk="1" hangingPunct="1"/>
            <a:r>
              <a:rPr lang="en-US" sz="1100" dirty="0" smtClean="0">
                <a:latin typeface="+mn-lt"/>
              </a:rPr>
              <a:t>Got: 1</a:t>
            </a:r>
          </a:p>
          <a:p>
            <a:pPr eaLnBrk="1" hangingPunct="1"/>
            <a:r>
              <a:rPr lang="en-US" sz="1100" dirty="0" smtClean="0">
                <a:latin typeface="+mn-lt"/>
              </a:rPr>
              <a:t>Got: 1</a:t>
            </a:r>
          </a:p>
          <a:p>
            <a:pPr eaLnBrk="1" hangingPunct="1"/>
            <a:r>
              <a:rPr lang="en-US" sz="1100" dirty="0" smtClean="0">
                <a:latin typeface="+mn-lt"/>
              </a:rPr>
              <a:t>Got: 1</a:t>
            </a:r>
          </a:p>
          <a:p>
            <a:pPr eaLnBrk="1" hangingPunct="1"/>
            <a:r>
              <a:rPr lang="en-US" sz="1100" dirty="0" smtClean="0">
                <a:latin typeface="+mn-lt"/>
              </a:rPr>
              <a:t>Put: 2</a:t>
            </a:r>
          </a:p>
          <a:p>
            <a:pPr eaLnBrk="1" hangingPunct="1"/>
            <a:r>
              <a:rPr lang="en-US" sz="1100" dirty="0" smtClean="0">
                <a:latin typeface="+mn-lt"/>
              </a:rPr>
              <a:t>Put: 3</a:t>
            </a:r>
          </a:p>
          <a:p>
            <a:pPr eaLnBrk="1" hangingPunct="1"/>
            <a:r>
              <a:rPr lang="en-US" sz="1100" dirty="0" smtClean="0">
                <a:latin typeface="+mn-lt"/>
              </a:rPr>
              <a:t>Put: 4</a:t>
            </a:r>
          </a:p>
          <a:p>
            <a:pPr eaLnBrk="1" hangingPunct="1"/>
            <a:r>
              <a:rPr lang="en-US" sz="1100" dirty="0" smtClean="0">
                <a:latin typeface="+mn-lt"/>
              </a:rPr>
              <a:t>Put: 5</a:t>
            </a:r>
          </a:p>
          <a:p>
            <a:pPr eaLnBrk="1" hangingPunct="1"/>
            <a:r>
              <a:rPr lang="en-US" sz="1100" dirty="0" smtClean="0">
                <a:latin typeface="+mn-lt"/>
              </a:rPr>
              <a:t>Put: 6</a:t>
            </a:r>
          </a:p>
          <a:p>
            <a:pPr eaLnBrk="1" hangingPunct="1"/>
            <a:r>
              <a:rPr lang="en-US" sz="1100" dirty="0" smtClean="0">
                <a:latin typeface="+mn-lt"/>
              </a:rPr>
              <a:t>Put: 7</a:t>
            </a:r>
          </a:p>
          <a:p>
            <a:pPr eaLnBrk="1" hangingPunct="1"/>
            <a:r>
              <a:rPr lang="en-US" sz="1100" dirty="0" smtClean="0">
                <a:latin typeface="+mn-lt"/>
              </a:rPr>
              <a:t>Got: 7</a:t>
            </a:r>
          </a:p>
          <a:p>
            <a:pPr eaLnBrk="1" hangingPunct="1"/>
            <a:r>
              <a:rPr lang="en-US" sz="1100" smtClean="0">
                <a:latin typeface="+mn-lt"/>
              </a:rPr>
              <a:t>After </a:t>
            </a:r>
            <a:r>
              <a:rPr lang="en-US" sz="1100" dirty="0" smtClean="0">
                <a:latin typeface="+mn-lt"/>
              </a:rPr>
              <a:t>the Developer prints  put 1, the Client starts and  prints got 1 five times in a row. Then, the Developer resumes and produces 2 through 7 without letting the Client having a chance to consume them. </a:t>
            </a:r>
          </a:p>
          <a:p>
            <a:pPr eaLnBrk="1" hangingPunct="1"/>
            <a:r>
              <a:rPr lang="en-US" sz="1100" b="1" dirty="0" smtClean="0">
                <a:latin typeface="+mn-lt"/>
              </a:rPr>
              <a:t>The appropriate way to implement this code</a:t>
            </a:r>
            <a:r>
              <a:rPr lang="en-US" sz="1100" b="1" baseline="0" dirty="0" smtClean="0">
                <a:latin typeface="+mn-lt"/>
              </a:rPr>
              <a:t> </a:t>
            </a:r>
            <a:r>
              <a:rPr lang="en-US" sz="1100" b="1" dirty="0" smtClean="0">
                <a:latin typeface="+mn-lt"/>
              </a:rPr>
              <a:t>is to use wait() and notify(). in which</a:t>
            </a:r>
            <a:r>
              <a:rPr lang="en-US" sz="1100" b="1" baseline="0" dirty="0" smtClean="0">
                <a:latin typeface="+mn-lt"/>
              </a:rPr>
              <a:t> both the threads will talk to each other</a:t>
            </a:r>
            <a:r>
              <a:rPr lang="en-US" sz="1100" b="1" dirty="0" smtClean="0">
                <a:latin typeface="+mn-lt"/>
              </a:rPr>
              <a:t>.</a:t>
            </a:r>
          </a:p>
          <a:p>
            <a:pPr eaLnBrk="1" hangingPunct="1"/>
            <a:endParaRPr lang="en-US" dirty="0" smtClean="0">
              <a:latin typeface="+mn-lt"/>
            </a:endParaRPr>
          </a:p>
          <a:p>
            <a:pPr eaLnBrk="1" hangingPunct="1"/>
            <a:endParaRPr lang="en-US" dirty="0" smtClean="0">
              <a:latin typeface="+mn-lt"/>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Slide Image Placeholder 1"/>
          <p:cNvSpPr>
            <a:spLocks noGrp="1" noRot="1" noChangeAspect="1" noTextEdit="1"/>
          </p:cNvSpPr>
          <p:nvPr>
            <p:ph type="sldImg"/>
          </p:nvPr>
        </p:nvSpPr>
        <p:spPr>
          <a:ln/>
        </p:spPr>
      </p:sp>
      <p:sp>
        <p:nvSpPr>
          <p:cNvPr id="398339" name="Notes Placeholder 2"/>
          <p:cNvSpPr>
            <a:spLocks noGrp="1"/>
          </p:cNvSpPr>
          <p:nvPr>
            <p:ph type="body" idx="1"/>
          </p:nvPr>
        </p:nvSpPr>
        <p:spPr>
          <a:noFill/>
          <a:ln/>
        </p:spPr>
        <p:txBody>
          <a:bodyPr/>
          <a:lstStyle/>
          <a:p>
            <a:pPr eaLnBrk="1" hangingPunct="1"/>
            <a:endParaRPr lang="en-US" smtClean="0"/>
          </a:p>
        </p:txBody>
      </p:sp>
      <p:sp>
        <p:nvSpPr>
          <p:cNvPr id="398340" name="Slide Number Placeholder 3"/>
          <p:cNvSpPr>
            <a:spLocks noGrp="1"/>
          </p:cNvSpPr>
          <p:nvPr>
            <p:ph type="sldNum" sz="quarter" idx="5"/>
          </p:nvPr>
        </p:nvSpPr>
        <p:spPr>
          <a:noFill/>
        </p:spPr>
        <p:txBody>
          <a:bodyPr/>
          <a:lstStyle/>
          <a:p>
            <a:fld id="{F500F3E1-52F1-410E-9DBF-14C95082F136}" type="slidenum">
              <a:rPr lang="en-GB" smtClean="0"/>
              <a:pPr/>
              <a:t>78</a:t>
            </a:fld>
            <a:endParaRPr lang="en-GB" smtClean="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7"/>
          <p:cNvSpPr>
            <a:spLocks noGrp="1" noChangeArrowheads="1"/>
          </p:cNvSpPr>
          <p:nvPr>
            <p:ph type="sldNum" sz="quarter" idx="5"/>
          </p:nvPr>
        </p:nvSpPr>
        <p:spPr>
          <a:noFill/>
        </p:spPr>
        <p:txBody>
          <a:bodyPr/>
          <a:lstStyle/>
          <a:p>
            <a:fld id="{16642748-D694-4A04-874B-A15B69C876AB}" type="slidenum">
              <a:rPr lang="en-GB" smtClean="0"/>
              <a:pPr/>
              <a:t>79</a:t>
            </a:fld>
            <a:endParaRPr lang="en-GB" smtClean="0"/>
          </a:p>
        </p:txBody>
      </p:sp>
      <p:sp>
        <p:nvSpPr>
          <p:cNvPr id="400387" name="Rectangle 2"/>
          <p:cNvSpPr>
            <a:spLocks noGrp="1" noRot="1" noChangeAspect="1" noChangeArrowheads="1" noTextEdit="1"/>
          </p:cNvSpPr>
          <p:nvPr>
            <p:ph type="sldImg"/>
          </p:nvPr>
        </p:nvSpPr>
        <p:spPr>
          <a:ln/>
        </p:spPr>
      </p:sp>
      <p:sp>
        <p:nvSpPr>
          <p:cNvPr id="4003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C4C01E52-C43B-4156-966A-812D05A34B92}" type="slidenum">
              <a:rPr lang="en-GB" smtClean="0"/>
              <a:pPr/>
              <a:t>8</a:t>
            </a:fld>
            <a:endParaRPr lang="en-GB" smtClean="0"/>
          </a:p>
        </p:txBody>
      </p:sp>
      <p:sp>
        <p:nvSpPr>
          <p:cNvPr id="282627" name="Rectangle 2"/>
          <p:cNvSpPr>
            <a:spLocks noGrp="1" noRot="1" noChangeAspect="1" noChangeArrowheads="1" noTextEdit="1"/>
          </p:cNvSpPr>
          <p:nvPr>
            <p:ph type="sldImg"/>
          </p:nvPr>
        </p:nvSpPr>
        <p:spPr>
          <a:ln/>
        </p:spPr>
      </p:sp>
      <p:sp>
        <p:nvSpPr>
          <p:cNvPr id="282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p:spPr>
        <p:txBody>
          <a:bodyPr/>
          <a:lstStyle/>
          <a:p>
            <a:fld id="{8FC114DA-5D82-4260-A936-4EC6D4375148}" type="slidenum">
              <a:rPr lang="en-GB" smtClean="0"/>
              <a:pPr/>
              <a:t>80</a:t>
            </a:fld>
            <a:endParaRPr lang="en-GB" smtClean="0"/>
          </a:p>
        </p:txBody>
      </p:sp>
      <p:sp>
        <p:nvSpPr>
          <p:cNvPr id="402435" name="Rectangle 2"/>
          <p:cNvSpPr>
            <a:spLocks noGrp="1" noRot="1" noChangeAspect="1" noChangeArrowheads="1" noTextEdit="1"/>
          </p:cNvSpPr>
          <p:nvPr>
            <p:ph type="sldImg"/>
          </p:nvPr>
        </p:nvSpPr>
        <p:spPr>
          <a:xfrm>
            <a:off x="854075" y="744538"/>
            <a:ext cx="4964113" cy="3722687"/>
          </a:xfrm>
          <a:ln/>
        </p:spPr>
      </p:sp>
      <p:sp>
        <p:nvSpPr>
          <p:cNvPr id="402436" name="Rectangle 3"/>
          <p:cNvSpPr>
            <a:spLocks noGrp="1" noChangeArrowheads="1"/>
          </p:cNvSpPr>
          <p:nvPr>
            <p:ph type="body" idx="1"/>
          </p:nvPr>
        </p:nvSpPr>
        <p:spPr>
          <a:xfrm>
            <a:off x="889000" y="4716463"/>
            <a:ext cx="4891088" cy="4467225"/>
          </a:xfrm>
          <a:noFill/>
          <a:ln/>
        </p:spPr>
        <p:txBody>
          <a:bodyPr/>
          <a:lstStyle/>
          <a:p>
            <a:pPr eaLnBrk="1" hangingPunct="1"/>
            <a:endParaRPr lang="en-US" dirty="0" smtClean="0"/>
          </a:p>
          <a:p>
            <a:pPr eaLnBrk="1" hangingPunct="1"/>
            <a:endParaRPr lang="en-US" dirty="0" smtClean="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7"/>
          <p:cNvSpPr>
            <a:spLocks noGrp="1" noChangeArrowheads="1"/>
          </p:cNvSpPr>
          <p:nvPr>
            <p:ph type="sldNum" sz="quarter" idx="5"/>
          </p:nvPr>
        </p:nvSpPr>
        <p:spPr>
          <a:noFill/>
        </p:spPr>
        <p:txBody>
          <a:bodyPr/>
          <a:lstStyle/>
          <a:p>
            <a:fld id="{E9ADA0D8-BB20-488F-9494-41DBA06467C6}" type="slidenum">
              <a:rPr lang="en-GB" smtClean="0"/>
              <a:pPr/>
              <a:t>81</a:t>
            </a:fld>
            <a:endParaRPr lang="en-GB" smtClean="0"/>
          </a:p>
        </p:txBody>
      </p:sp>
      <p:sp>
        <p:nvSpPr>
          <p:cNvPr id="404483" name="Rectangle 2"/>
          <p:cNvSpPr>
            <a:spLocks noGrp="1" noRot="1" noChangeAspect="1" noChangeArrowheads="1" noTextEdit="1"/>
          </p:cNvSpPr>
          <p:nvPr>
            <p:ph type="sldImg"/>
          </p:nvPr>
        </p:nvSpPr>
        <p:spPr>
          <a:xfrm>
            <a:off x="854075" y="744538"/>
            <a:ext cx="4964113" cy="3722687"/>
          </a:xfrm>
          <a:ln/>
        </p:spPr>
      </p:sp>
      <p:sp>
        <p:nvSpPr>
          <p:cNvPr id="404484" name="Rectangle 3"/>
          <p:cNvSpPr>
            <a:spLocks noGrp="1" noChangeArrowheads="1"/>
          </p:cNvSpPr>
          <p:nvPr>
            <p:ph type="body" idx="1"/>
          </p:nvPr>
        </p:nvSpPr>
        <p:spPr>
          <a:xfrm>
            <a:off x="668338" y="4716463"/>
            <a:ext cx="5334000" cy="4467225"/>
          </a:xfrm>
          <a:noFill/>
          <a:ln>
            <a:noFill/>
          </a:ln>
        </p:spPr>
        <p:txBody>
          <a:bodyPr/>
          <a:lstStyle/>
          <a:p>
            <a:pPr eaLnBrk="1" hangingPunct="1">
              <a:lnSpc>
                <a:spcPct val="90000"/>
              </a:lnSpc>
            </a:pPr>
            <a:endParaRPr lang="en-US" dirty="0" smtClean="0">
              <a:latin typeface="Verdana"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p:spPr>
        <p:txBody>
          <a:bodyPr/>
          <a:lstStyle/>
          <a:p>
            <a:fld id="{316124E7-8ED0-4089-A27B-C73FA78F77EF}" type="slidenum">
              <a:rPr lang="en-GB" smtClean="0"/>
              <a:pPr/>
              <a:t>82</a:t>
            </a:fld>
            <a:endParaRPr lang="en-GB" smtClean="0"/>
          </a:p>
        </p:txBody>
      </p:sp>
      <p:sp>
        <p:nvSpPr>
          <p:cNvPr id="405507" name="Rectangle 2"/>
          <p:cNvSpPr>
            <a:spLocks noGrp="1" noRot="1" noChangeAspect="1" noChangeArrowheads="1" noTextEdit="1"/>
          </p:cNvSpPr>
          <p:nvPr>
            <p:ph type="sldImg"/>
          </p:nvPr>
        </p:nvSpPr>
        <p:spPr>
          <a:xfrm>
            <a:off x="854075" y="744538"/>
            <a:ext cx="4964113" cy="3722687"/>
          </a:xfrm>
          <a:ln/>
        </p:spPr>
      </p:sp>
      <p:sp>
        <p:nvSpPr>
          <p:cNvPr id="405508" name="Rectangle 3"/>
          <p:cNvSpPr>
            <a:spLocks noGrp="1" noChangeArrowheads="1"/>
          </p:cNvSpPr>
          <p:nvPr>
            <p:ph type="body" idx="1"/>
          </p:nvPr>
        </p:nvSpPr>
        <p:spPr>
          <a:xfrm>
            <a:off x="668338" y="4716463"/>
            <a:ext cx="5561806" cy="4667249"/>
          </a:xfrm>
          <a:noFill/>
          <a:ln>
            <a:noFill/>
          </a:ln>
        </p:spPr>
        <p:txBody>
          <a:bodyPr/>
          <a:lstStyle/>
          <a:p>
            <a:pPr eaLnBrk="1" hangingPunct="1">
              <a:lnSpc>
                <a:spcPct val="90000"/>
              </a:lnSpc>
            </a:pPr>
            <a:r>
              <a:rPr lang="en-US" sz="1200" dirty="0" smtClean="0">
                <a:latin typeface="+mn-lt"/>
              </a:rPr>
              <a:t>Inside </a:t>
            </a:r>
            <a:r>
              <a:rPr lang="en-US" sz="1200" b="1" dirty="0" smtClean="0">
                <a:latin typeface="+mn-lt"/>
              </a:rPr>
              <a:t>get( )</a:t>
            </a:r>
            <a:r>
              <a:rPr lang="en-US" sz="1200" dirty="0" smtClean="0">
                <a:latin typeface="+mn-lt"/>
              </a:rPr>
              <a:t>, </a:t>
            </a:r>
            <a:r>
              <a:rPr lang="en-US" sz="1200" b="1" dirty="0" smtClean="0">
                <a:latin typeface="+mn-lt"/>
              </a:rPr>
              <a:t>wait( )</a:t>
            </a:r>
            <a:r>
              <a:rPr lang="en-US" sz="1200" dirty="0" smtClean="0">
                <a:latin typeface="+mn-lt"/>
              </a:rPr>
              <a:t> is called. This causes its execution to suspend until the </a:t>
            </a:r>
            <a:r>
              <a:rPr lang="en-US" sz="1200" b="1" dirty="0" smtClean="0">
                <a:latin typeface="+mn-lt"/>
              </a:rPr>
              <a:t>Developer</a:t>
            </a:r>
            <a:r>
              <a:rPr lang="en-US" sz="1200" dirty="0" smtClean="0">
                <a:latin typeface="+mn-lt"/>
              </a:rPr>
              <a:t> notifies you that some data is ready. When this happens, execution inside </a:t>
            </a:r>
            <a:r>
              <a:rPr lang="en-US" sz="1200" b="1" dirty="0" smtClean="0">
                <a:latin typeface="+mn-lt"/>
              </a:rPr>
              <a:t>get( )</a:t>
            </a:r>
            <a:r>
              <a:rPr lang="en-US" sz="1200" dirty="0" smtClean="0">
                <a:latin typeface="+mn-lt"/>
              </a:rPr>
              <a:t> resumes. After the data has been obtained, </a:t>
            </a:r>
            <a:r>
              <a:rPr lang="en-US" sz="1200" b="1" dirty="0" smtClean="0">
                <a:latin typeface="+mn-lt"/>
              </a:rPr>
              <a:t>get( )</a:t>
            </a:r>
            <a:r>
              <a:rPr lang="en-US" sz="1200" dirty="0" smtClean="0">
                <a:latin typeface="+mn-lt"/>
              </a:rPr>
              <a:t> calls </a:t>
            </a:r>
            <a:r>
              <a:rPr lang="en-US" sz="1200" b="1" dirty="0" smtClean="0">
                <a:latin typeface="+mn-lt"/>
              </a:rPr>
              <a:t>notify( ).</a:t>
            </a:r>
            <a:r>
              <a:rPr lang="en-US" sz="1200" dirty="0" smtClean="0">
                <a:latin typeface="+mn-lt"/>
              </a:rPr>
              <a:t> This tells </a:t>
            </a:r>
            <a:r>
              <a:rPr lang="en-US" sz="1200" b="1" dirty="0" smtClean="0">
                <a:latin typeface="+mn-lt"/>
              </a:rPr>
              <a:t>Developer</a:t>
            </a:r>
            <a:r>
              <a:rPr lang="en-US" sz="1200" dirty="0" smtClean="0">
                <a:latin typeface="+mn-lt"/>
              </a:rPr>
              <a:t> that it is all right to put more data in the queue. Inside </a:t>
            </a:r>
            <a:r>
              <a:rPr lang="en-US" sz="1200" b="1" dirty="0" smtClean="0">
                <a:latin typeface="+mn-lt"/>
              </a:rPr>
              <a:t>put( )</a:t>
            </a:r>
            <a:r>
              <a:rPr lang="en-US" sz="1200" dirty="0" smtClean="0">
                <a:latin typeface="+mn-lt"/>
              </a:rPr>
              <a:t>, </a:t>
            </a:r>
            <a:r>
              <a:rPr lang="en-US" sz="1200" b="1" dirty="0" smtClean="0">
                <a:latin typeface="+mn-lt"/>
              </a:rPr>
              <a:t>wait( )</a:t>
            </a:r>
            <a:r>
              <a:rPr lang="en-US" sz="1200" dirty="0" smtClean="0">
                <a:latin typeface="+mn-lt"/>
              </a:rPr>
              <a:t> suspends execution until the </a:t>
            </a:r>
            <a:r>
              <a:rPr lang="en-US" sz="1200" b="1" dirty="0" smtClean="0">
                <a:latin typeface="+mn-lt"/>
              </a:rPr>
              <a:t>Client</a:t>
            </a:r>
            <a:r>
              <a:rPr lang="en-US" sz="1200" dirty="0" smtClean="0">
                <a:latin typeface="+mn-lt"/>
              </a:rPr>
              <a:t> has read the item from the queue. When execution resumes, the next item of data is put in the queue, and </a:t>
            </a:r>
            <a:r>
              <a:rPr lang="en-US" sz="1200" b="1" dirty="0" smtClean="0">
                <a:latin typeface="+mn-lt"/>
              </a:rPr>
              <a:t>notify( ) </a:t>
            </a:r>
            <a:r>
              <a:rPr lang="en-US" sz="1200" dirty="0" smtClean="0">
                <a:latin typeface="+mn-lt"/>
              </a:rPr>
              <a:t>is called. This tells the </a:t>
            </a:r>
            <a:r>
              <a:rPr lang="en-US" sz="1200" b="1" dirty="0" smtClean="0">
                <a:latin typeface="+mn-lt"/>
              </a:rPr>
              <a:t>Client</a:t>
            </a:r>
            <a:r>
              <a:rPr lang="en-US" sz="1200" dirty="0" smtClean="0">
                <a:latin typeface="+mn-lt"/>
              </a:rPr>
              <a:t> that it should now read it.</a:t>
            </a:r>
          </a:p>
          <a:p>
            <a:pPr eaLnBrk="1" hangingPunct="1">
              <a:lnSpc>
                <a:spcPct val="90000"/>
              </a:lnSpc>
            </a:pPr>
            <a:endParaRPr lang="en-US" sz="1200" dirty="0" smtClean="0">
              <a:latin typeface="+mn-lt"/>
            </a:endParaRPr>
          </a:p>
          <a:p>
            <a:pPr eaLnBrk="1" hangingPunct="1">
              <a:lnSpc>
                <a:spcPct val="90000"/>
              </a:lnSpc>
            </a:pPr>
            <a:r>
              <a:rPr lang="en-US" sz="1200" dirty="0" smtClean="0">
                <a:latin typeface="+mn-lt"/>
              </a:rPr>
              <a:t>Here is some output from this program, which demonstrates</a:t>
            </a:r>
            <a:r>
              <a:rPr lang="en-US" sz="1200" baseline="0" dirty="0" smtClean="0">
                <a:latin typeface="+mn-lt"/>
              </a:rPr>
              <a:t> the synchronous behavior of these two threads</a:t>
            </a:r>
            <a:r>
              <a:rPr lang="en-US" sz="1200" dirty="0" smtClean="0">
                <a:latin typeface="+mn-lt"/>
              </a:rPr>
              <a:t>:</a:t>
            </a:r>
          </a:p>
          <a:p>
            <a:pPr eaLnBrk="1" hangingPunct="1">
              <a:lnSpc>
                <a:spcPct val="90000"/>
              </a:lnSpc>
            </a:pPr>
            <a:endParaRPr lang="en-US" sz="1200" dirty="0" smtClean="0">
              <a:latin typeface="+mn-lt"/>
            </a:endParaRPr>
          </a:p>
          <a:p>
            <a:pPr eaLnBrk="1" hangingPunct="1">
              <a:lnSpc>
                <a:spcPct val="90000"/>
              </a:lnSpc>
            </a:pPr>
            <a:r>
              <a:rPr lang="en-US" sz="1200" dirty="0" smtClean="0">
                <a:latin typeface="+mn-lt"/>
              </a:rPr>
              <a:t>Put: 1</a:t>
            </a:r>
          </a:p>
          <a:p>
            <a:pPr eaLnBrk="1" hangingPunct="1">
              <a:lnSpc>
                <a:spcPct val="90000"/>
              </a:lnSpc>
            </a:pPr>
            <a:r>
              <a:rPr lang="en-US" sz="1200" dirty="0" smtClean="0">
                <a:latin typeface="+mn-lt"/>
              </a:rPr>
              <a:t>Got:1</a:t>
            </a:r>
          </a:p>
          <a:p>
            <a:pPr eaLnBrk="1" hangingPunct="1">
              <a:lnSpc>
                <a:spcPct val="90000"/>
              </a:lnSpc>
            </a:pPr>
            <a:r>
              <a:rPr lang="en-US" sz="1200" dirty="0" smtClean="0">
                <a:latin typeface="+mn-lt"/>
              </a:rPr>
              <a:t>Put: 2</a:t>
            </a:r>
          </a:p>
          <a:p>
            <a:pPr eaLnBrk="1" hangingPunct="1">
              <a:lnSpc>
                <a:spcPct val="90000"/>
              </a:lnSpc>
            </a:pPr>
            <a:r>
              <a:rPr lang="en-US" sz="1200" dirty="0" smtClean="0">
                <a:latin typeface="+mn-lt"/>
              </a:rPr>
              <a:t>Got:2</a:t>
            </a:r>
          </a:p>
          <a:p>
            <a:pPr eaLnBrk="1" hangingPunct="1">
              <a:lnSpc>
                <a:spcPct val="90000"/>
              </a:lnSpc>
            </a:pPr>
            <a:r>
              <a:rPr lang="en-US" sz="1200" dirty="0" smtClean="0">
                <a:latin typeface="+mn-lt"/>
              </a:rPr>
              <a:t>Put: 3</a:t>
            </a:r>
          </a:p>
          <a:p>
            <a:pPr eaLnBrk="1" hangingPunct="1">
              <a:lnSpc>
                <a:spcPct val="90000"/>
              </a:lnSpc>
            </a:pPr>
            <a:r>
              <a:rPr lang="en-US" sz="1200" dirty="0" smtClean="0">
                <a:latin typeface="+mn-lt"/>
              </a:rPr>
              <a:t>Got:3</a:t>
            </a:r>
          </a:p>
          <a:p>
            <a:pPr eaLnBrk="1" hangingPunct="1">
              <a:lnSpc>
                <a:spcPct val="90000"/>
              </a:lnSpc>
            </a:pPr>
            <a:r>
              <a:rPr lang="en-US" sz="1200" dirty="0" smtClean="0">
                <a:latin typeface="+mn-lt"/>
              </a:rPr>
              <a:t>Put: 4</a:t>
            </a:r>
          </a:p>
          <a:p>
            <a:pPr eaLnBrk="1" hangingPunct="1">
              <a:lnSpc>
                <a:spcPct val="90000"/>
              </a:lnSpc>
            </a:pPr>
            <a:r>
              <a:rPr lang="en-US" sz="1200" dirty="0" smtClean="0">
                <a:latin typeface="+mn-lt"/>
              </a:rPr>
              <a:t>Got:4</a:t>
            </a:r>
          </a:p>
          <a:p>
            <a:pPr eaLnBrk="1" hangingPunct="1">
              <a:lnSpc>
                <a:spcPct val="90000"/>
              </a:lnSpc>
            </a:pPr>
            <a:r>
              <a:rPr lang="en-US" sz="1200" dirty="0" smtClean="0">
                <a:latin typeface="+mn-lt"/>
              </a:rPr>
              <a:t>Put: 5</a:t>
            </a:r>
          </a:p>
          <a:p>
            <a:pPr eaLnBrk="1" hangingPunct="1">
              <a:lnSpc>
                <a:spcPct val="90000"/>
              </a:lnSpc>
            </a:pPr>
            <a:r>
              <a:rPr lang="en-US" sz="1200" dirty="0" smtClean="0">
                <a:latin typeface="+mn-lt"/>
              </a:rPr>
              <a:t>Got:5</a:t>
            </a:r>
          </a:p>
          <a:p>
            <a:pPr eaLnBrk="1" hangingPunct="1">
              <a:lnSpc>
                <a:spcPct val="90000"/>
              </a:lnSpc>
            </a:pPr>
            <a:endParaRPr lang="en-US" sz="1200" dirty="0" smtClean="0">
              <a:latin typeface="+mn-lt"/>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79EB807-561B-4D00-A2ED-61B5A84D3141}" type="slidenum">
              <a:rPr lang="en-GB" smtClean="0"/>
              <a:pPr>
                <a:defRPr/>
              </a:pPr>
              <a:t>83</a:t>
            </a:fld>
            <a:endParaRPr lang="en-GB"/>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a:ln/>
        </p:spPr>
      </p:sp>
      <p:sp>
        <p:nvSpPr>
          <p:cNvPr id="407555" name="Notes Placeholder 2"/>
          <p:cNvSpPr>
            <a:spLocks noGrp="1"/>
          </p:cNvSpPr>
          <p:nvPr>
            <p:ph type="body" idx="1"/>
          </p:nvPr>
        </p:nvSpPr>
        <p:spPr>
          <a:noFill/>
          <a:ln/>
        </p:spPr>
        <p:txBody>
          <a:bodyPr/>
          <a:lstStyle/>
          <a:p>
            <a:pPr eaLnBrk="1" hangingPunct="1"/>
            <a:endParaRPr lang="en-US" smtClean="0"/>
          </a:p>
        </p:txBody>
      </p:sp>
      <p:sp>
        <p:nvSpPr>
          <p:cNvPr id="407556" name="Slide Number Placeholder 3"/>
          <p:cNvSpPr>
            <a:spLocks noGrp="1"/>
          </p:cNvSpPr>
          <p:nvPr>
            <p:ph type="sldNum" sz="quarter" idx="5"/>
          </p:nvPr>
        </p:nvSpPr>
        <p:spPr>
          <a:noFill/>
        </p:spPr>
        <p:txBody>
          <a:bodyPr/>
          <a:lstStyle/>
          <a:p>
            <a:fld id="{1516C1D0-7F31-4359-B1F4-334A1360AE8D}" type="slidenum">
              <a:rPr lang="en-GB" smtClean="0"/>
              <a:pPr/>
              <a:t>84</a:t>
            </a:fld>
            <a:endParaRPr lang="en-GB" smtClean="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Slide Image Placeholder 1"/>
          <p:cNvSpPr>
            <a:spLocks noGrp="1" noRot="1" noChangeAspect="1" noTextEdit="1"/>
          </p:cNvSpPr>
          <p:nvPr>
            <p:ph type="sldImg"/>
          </p:nvPr>
        </p:nvSpPr>
        <p:spPr>
          <a:ln/>
        </p:spPr>
      </p:sp>
      <p:sp>
        <p:nvSpPr>
          <p:cNvPr id="407555" name="Notes Placeholder 2"/>
          <p:cNvSpPr>
            <a:spLocks noGrp="1"/>
          </p:cNvSpPr>
          <p:nvPr>
            <p:ph type="body" idx="1"/>
          </p:nvPr>
        </p:nvSpPr>
        <p:spPr>
          <a:noFill/>
          <a:ln/>
        </p:spPr>
        <p:txBody>
          <a:bodyPr/>
          <a:lstStyle/>
          <a:p>
            <a:pPr eaLnBrk="1" hangingPunct="1"/>
            <a:endParaRPr lang="en-US" smtClean="0"/>
          </a:p>
        </p:txBody>
      </p:sp>
      <p:sp>
        <p:nvSpPr>
          <p:cNvPr id="407556" name="Slide Number Placeholder 3"/>
          <p:cNvSpPr>
            <a:spLocks noGrp="1"/>
          </p:cNvSpPr>
          <p:nvPr>
            <p:ph type="sldNum" sz="quarter" idx="5"/>
          </p:nvPr>
        </p:nvSpPr>
        <p:spPr>
          <a:noFill/>
        </p:spPr>
        <p:txBody>
          <a:bodyPr/>
          <a:lstStyle/>
          <a:p>
            <a:fld id="{1516C1D0-7F31-4359-B1F4-334A1360AE8D}" type="slidenum">
              <a:rPr lang="en-GB" smtClean="0"/>
              <a:pPr/>
              <a:t>85</a:t>
            </a:fld>
            <a:endParaRPr lang="en-GB" smtClean="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p:spPr>
        <p:txBody>
          <a:bodyPr/>
          <a:lstStyle/>
          <a:p>
            <a:fld id="{89D483AD-ED7A-47A9-B02D-69C4E66B8F5F}" type="slidenum">
              <a:rPr lang="en-GB" smtClean="0"/>
              <a:pPr/>
              <a:t>86</a:t>
            </a:fld>
            <a:endParaRPr lang="en-GB" smtClean="0"/>
          </a:p>
        </p:txBody>
      </p:sp>
      <p:sp>
        <p:nvSpPr>
          <p:cNvPr id="411651" name="Rectangle 2"/>
          <p:cNvSpPr>
            <a:spLocks noGrp="1" noRot="1" noChangeAspect="1" noChangeArrowheads="1" noTextEdit="1"/>
          </p:cNvSpPr>
          <p:nvPr>
            <p:ph type="sldImg"/>
          </p:nvPr>
        </p:nvSpPr>
        <p:spPr>
          <a:ln/>
        </p:spPr>
      </p:sp>
      <p:sp>
        <p:nvSpPr>
          <p:cNvPr id="411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Slide Image Placeholder 1"/>
          <p:cNvSpPr>
            <a:spLocks noGrp="1" noRot="1" noChangeAspect="1" noTextEdit="1"/>
          </p:cNvSpPr>
          <p:nvPr>
            <p:ph type="sldImg"/>
          </p:nvPr>
        </p:nvSpPr>
        <p:spPr>
          <a:ln/>
        </p:spPr>
      </p:sp>
      <p:sp>
        <p:nvSpPr>
          <p:cNvPr id="414723" name="Notes Placeholder 2"/>
          <p:cNvSpPr>
            <a:spLocks noGrp="1"/>
          </p:cNvSpPr>
          <p:nvPr>
            <p:ph type="body" idx="1"/>
          </p:nvPr>
        </p:nvSpPr>
        <p:spPr>
          <a:noFill/>
          <a:ln/>
        </p:spPr>
        <p:txBody>
          <a:bodyPr/>
          <a:lstStyle/>
          <a:p>
            <a:pPr eaLnBrk="1" hangingPunct="1"/>
            <a:endParaRPr lang="en-US" smtClean="0"/>
          </a:p>
        </p:txBody>
      </p:sp>
      <p:sp>
        <p:nvSpPr>
          <p:cNvPr id="414724" name="Slide Number Placeholder 3"/>
          <p:cNvSpPr>
            <a:spLocks noGrp="1"/>
          </p:cNvSpPr>
          <p:nvPr>
            <p:ph type="sldNum" sz="quarter" idx="5"/>
          </p:nvPr>
        </p:nvSpPr>
        <p:spPr>
          <a:noFill/>
        </p:spPr>
        <p:txBody>
          <a:bodyPr/>
          <a:lstStyle/>
          <a:p>
            <a:fld id="{895A74F8-DF7A-434D-9334-CD6D715E974D}" type="slidenum">
              <a:rPr lang="en-GB" smtClean="0"/>
              <a:pPr/>
              <a:t>87</a:t>
            </a:fld>
            <a:endParaRPr lang="en-GB"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D082C2AA-D3FF-4E66-8B25-15B0C0C8B67E}" type="slidenum">
              <a:rPr lang="en-GB" smtClean="0"/>
              <a:pPr/>
              <a:t>9</a:t>
            </a:fld>
            <a:endParaRPr lang="en-GB" smtClean="0"/>
          </a:p>
        </p:txBody>
      </p:sp>
      <p:sp>
        <p:nvSpPr>
          <p:cNvPr id="284675" name="Rectangle 2"/>
          <p:cNvSpPr>
            <a:spLocks noGrp="1" noRot="1" noChangeAspect="1" noChangeArrowheads="1" noTextEdit="1"/>
          </p:cNvSpPr>
          <p:nvPr>
            <p:ph type="sldImg"/>
          </p:nvPr>
        </p:nvSpPr>
        <p:spPr>
          <a:ln/>
        </p:spPr>
      </p:sp>
      <p:sp>
        <p:nvSpPr>
          <p:cNvPr id="284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00.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100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3.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4.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5.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6.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7.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8.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09.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0.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1.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2.xml.rels><?xml version="1.0" encoding="UTF-8" standalone="yes"?>
<Relationships xmlns="http://schemas.openxmlformats.org/package/2006/relationships"><Relationship Id="rId1" Type="http://schemas.openxmlformats.org/officeDocument/2006/relationships/slideMaster" Target="../slideMasters/slideMaster92.xml"/></Relationships>
</file>

<file path=ppt/slideLayouts/_rels/slideLayout101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4.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5.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6.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7.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8.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19.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0.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1.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2.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3.xml.rels><?xml version="1.0" encoding="UTF-8" standalone="yes"?>
<Relationships xmlns="http://schemas.openxmlformats.org/package/2006/relationships"><Relationship Id="rId1" Type="http://schemas.openxmlformats.org/officeDocument/2006/relationships/slideMaster" Target="../slideMasters/slideMaster93.xml"/></Relationships>
</file>

<file path=ppt/slideLayouts/_rels/slideLayout102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5.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6.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7.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8.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29.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0.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1.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2.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3.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4.xml.rels><?xml version="1.0" encoding="UTF-8" standalone="yes"?>
<Relationships xmlns="http://schemas.openxmlformats.org/package/2006/relationships"><Relationship Id="rId1" Type="http://schemas.openxmlformats.org/officeDocument/2006/relationships/slideMaster" Target="../slideMasters/slideMaster94.xml"/></Relationships>
</file>

<file path=ppt/slideLayouts/_rels/slideLayout103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6.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7.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8.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39.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0.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1.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2.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3.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4.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5.xml.rels><?xml version="1.0" encoding="UTF-8" standalone="yes"?>
<Relationships xmlns="http://schemas.openxmlformats.org/package/2006/relationships"><Relationship Id="rId1" Type="http://schemas.openxmlformats.org/officeDocument/2006/relationships/slideMaster" Target="../slideMasters/slideMaster95.xml"/></Relationships>
</file>

<file path=ppt/slideLayouts/_rels/slideLayout104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7.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8.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49.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0.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1.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2.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3.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4.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5.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6.xml.rels><?xml version="1.0" encoding="UTF-8" standalone="yes"?>
<Relationships xmlns="http://schemas.openxmlformats.org/package/2006/relationships"><Relationship Id="rId1" Type="http://schemas.openxmlformats.org/officeDocument/2006/relationships/slideMaster" Target="../slideMasters/slideMaster96.xml"/></Relationships>
</file>

<file path=ppt/slideLayouts/_rels/slideLayout105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8.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59.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0.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1.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2.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3.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4.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5.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6.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7.xml.rels><?xml version="1.0" encoding="UTF-8" standalone="yes"?>
<Relationships xmlns="http://schemas.openxmlformats.org/package/2006/relationships"><Relationship Id="rId1" Type="http://schemas.openxmlformats.org/officeDocument/2006/relationships/slideMaster" Target="../slideMasters/slideMaster97.xml"/></Relationships>
</file>

<file path=ppt/slideLayouts/_rels/slideLayout106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69.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0.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1.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2.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3.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4.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5.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6.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7.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8.xml.rels><?xml version="1.0" encoding="UTF-8" standalone="yes"?>
<Relationships xmlns="http://schemas.openxmlformats.org/package/2006/relationships"><Relationship Id="rId1" Type="http://schemas.openxmlformats.org/officeDocument/2006/relationships/slideMaster" Target="../slideMasters/slideMaster98.xml"/></Relationships>
</file>

<file path=ppt/slideLayouts/_rels/slideLayout107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0.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1.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2.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3.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4.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5.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6.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7.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8.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89.xml.rels><?xml version="1.0" encoding="UTF-8" standalone="yes"?>
<Relationships xmlns="http://schemas.openxmlformats.org/package/2006/relationships"><Relationship Id="rId1" Type="http://schemas.openxmlformats.org/officeDocument/2006/relationships/slideMaster" Target="../slideMasters/slideMaster9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1.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2.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3.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4.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5.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6.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7.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8.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099.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00.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01.xml.rels><?xml version="1.0" encoding="UTF-8" standalone="yes"?>
<Relationships xmlns="http://schemas.openxmlformats.org/package/2006/relationships"><Relationship Id="rId1" Type="http://schemas.openxmlformats.org/officeDocument/2006/relationships/slideMaster" Target="../slideMasters/slideMaster100.xml"/></Relationships>
</file>

<file path=ppt/slideLayouts/_rels/slideLayout1102.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3.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4.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5.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6.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7.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8.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09.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0.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1.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2.xml.rels><?xml version="1.0" encoding="UTF-8" standalone="yes"?>
<Relationships xmlns="http://schemas.openxmlformats.org/package/2006/relationships"><Relationship Id="rId1" Type="http://schemas.openxmlformats.org/officeDocument/2006/relationships/slideMaster" Target="../slideMasters/slideMaster101.xml"/></Relationships>
</file>

<file path=ppt/slideLayouts/_rels/slideLayout1113.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4.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5.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6.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7.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8.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19.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0.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1.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2.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3.xml.rels><?xml version="1.0" encoding="UTF-8" standalone="yes"?>
<Relationships xmlns="http://schemas.openxmlformats.org/package/2006/relationships"><Relationship Id="rId1" Type="http://schemas.openxmlformats.org/officeDocument/2006/relationships/slideMaster" Target="../slideMasters/slideMaster102.xml"/></Relationships>
</file>

<file path=ppt/slideLayouts/_rels/slideLayout1124.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5.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6.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7.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8.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29.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0.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1.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2.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3.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4.xml.rels><?xml version="1.0" encoding="UTF-8" standalone="yes"?>
<Relationships xmlns="http://schemas.openxmlformats.org/package/2006/relationships"><Relationship Id="rId1" Type="http://schemas.openxmlformats.org/officeDocument/2006/relationships/slideMaster" Target="../slideMasters/slideMaster103.xml"/></Relationships>
</file>

<file path=ppt/slideLayouts/_rels/slideLayout1135.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6.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7.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8.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39.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0.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1.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2.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3.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4.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5.xml.rels><?xml version="1.0" encoding="UTF-8" standalone="yes"?>
<Relationships xmlns="http://schemas.openxmlformats.org/package/2006/relationships"><Relationship Id="rId1" Type="http://schemas.openxmlformats.org/officeDocument/2006/relationships/slideMaster" Target="../slideMasters/slideMaster104.xml"/></Relationships>
</file>

<file path=ppt/slideLayouts/_rels/slideLayout114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7.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8.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49.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0.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1.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2.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3.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4.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5.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6.xml.rels><?xml version="1.0" encoding="UTF-8" standalone="yes"?>
<Relationships xmlns="http://schemas.openxmlformats.org/package/2006/relationships"><Relationship Id="rId1" Type="http://schemas.openxmlformats.org/officeDocument/2006/relationships/slideMaster" Target="../slideMasters/slideMaster105.xml"/></Relationships>
</file>

<file path=ppt/slideLayouts/_rels/slideLayout1157.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8.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59.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0.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1.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2.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3.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4.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5.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6.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7.xml.rels><?xml version="1.0" encoding="UTF-8" standalone="yes"?>
<Relationships xmlns="http://schemas.openxmlformats.org/package/2006/relationships"><Relationship Id="rId1" Type="http://schemas.openxmlformats.org/officeDocument/2006/relationships/slideMaster" Target="../slideMasters/slideMaster106.xml"/></Relationships>
</file>

<file path=ppt/slideLayouts/_rels/slideLayout1168.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69.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0.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1.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2.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3.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4.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5.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6.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7.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8.xml.rels><?xml version="1.0" encoding="UTF-8" standalone="yes"?>
<Relationships xmlns="http://schemas.openxmlformats.org/package/2006/relationships"><Relationship Id="rId1" Type="http://schemas.openxmlformats.org/officeDocument/2006/relationships/slideMaster" Target="../slideMasters/slideMaster107.xml"/></Relationships>
</file>

<file path=ppt/slideLayouts/_rels/slideLayout1179.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0.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1.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2.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3.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4.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5.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6.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7.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8.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89.xml.rels><?xml version="1.0" encoding="UTF-8" standalone="yes"?>
<Relationships xmlns="http://schemas.openxmlformats.org/package/2006/relationships"><Relationship Id="rId1" Type="http://schemas.openxmlformats.org/officeDocument/2006/relationships/slideMaster" Target="../slideMasters/slideMaster108.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0.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1.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2.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3.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4.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5.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6.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7.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8.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199.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00.xml.rels><?xml version="1.0" encoding="UTF-8" standalone="yes"?>
<Relationships xmlns="http://schemas.openxmlformats.org/package/2006/relationships"><Relationship Id="rId1" Type="http://schemas.openxmlformats.org/officeDocument/2006/relationships/slideMaster" Target="../slideMasters/slideMaster109.xml"/></Relationships>
</file>

<file path=ppt/slideLayouts/_rels/slideLayout1201.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2.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3.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4.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5.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6.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7.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8.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09.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0.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1.xml.rels><?xml version="1.0" encoding="UTF-8" standalone="yes"?>
<Relationships xmlns="http://schemas.openxmlformats.org/package/2006/relationships"><Relationship Id="rId1" Type="http://schemas.openxmlformats.org/officeDocument/2006/relationships/slideMaster" Target="../slideMasters/slideMaster110.xml"/></Relationships>
</file>

<file path=ppt/slideLayouts/_rels/slideLayout1212.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3.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4.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5.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6.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7.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8.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19.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0.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1.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2.xml.rels><?xml version="1.0" encoding="UTF-8" standalone="yes"?>
<Relationships xmlns="http://schemas.openxmlformats.org/package/2006/relationships"><Relationship Id="rId1" Type="http://schemas.openxmlformats.org/officeDocument/2006/relationships/slideMaster" Target="../slideMasters/slideMaster111.xml"/></Relationships>
</file>

<file path=ppt/slideLayouts/_rels/slideLayout1223.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4.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5.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6.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7.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8.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29.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0.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1.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2.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3.xml.rels><?xml version="1.0" encoding="UTF-8" standalone="yes"?>
<Relationships xmlns="http://schemas.openxmlformats.org/package/2006/relationships"><Relationship Id="rId1" Type="http://schemas.openxmlformats.org/officeDocument/2006/relationships/slideMaster" Target="../slideMasters/slideMaster112.xml"/></Relationships>
</file>

<file path=ppt/slideLayouts/_rels/slideLayout1234.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5.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6.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7.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8.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39.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0.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1.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2.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3.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4.xml.rels><?xml version="1.0" encoding="UTF-8" standalone="yes"?>
<Relationships xmlns="http://schemas.openxmlformats.org/package/2006/relationships"><Relationship Id="rId1" Type="http://schemas.openxmlformats.org/officeDocument/2006/relationships/slideMaster" Target="../slideMasters/slideMaster113.xml"/></Relationships>
</file>

<file path=ppt/slideLayouts/_rels/slideLayout1245.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6.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7.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8.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49.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0.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1.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2.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3.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4.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5.xml.rels><?xml version="1.0" encoding="UTF-8" standalone="yes"?>
<Relationships xmlns="http://schemas.openxmlformats.org/package/2006/relationships"><Relationship Id="rId1" Type="http://schemas.openxmlformats.org/officeDocument/2006/relationships/slideMaster" Target="../slideMasters/slideMaster114.xml"/></Relationships>
</file>

<file path=ppt/slideLayouts/_rels/slideLayout125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5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5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5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15.xml"/></Relationships>
</file>

<file path=ppt/slideLayouts/_rels/slideLayout126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6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15.xml"/></Relationships>
</file>

<file path=ppt/slideLayouts/_rels/slideLayout127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jpeg"/><Relationship Id="rId1" Type="http://schemas.openxmlformats.org/officeDocument/2006/relationships/slideMaster" Target="../slideMasters/slideMaster115.xml"/></Relationships>
</file>

<file path=ppt/slideLayouts/_rels/slideLayout127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jpeg"/><Relationship Id="rId1" Type="http://schemas.openxmlformats.org/officeDocument/2006/relationships/slideMaster" Target="../slideMasters/slideMaster115.xml"/></Relationships>
</file>

<file path=ppt/slideLayouts/_rels/slideLayout127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7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2.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3.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4.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5.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6.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7.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8.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89.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0.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291.xml.rels><?xml version="1.0" encoding="UTF-8" standalone="yes"?>
<Relationships xmlns="http://schemas.openxmlformats.org/package/2006/relationships"><Relationship Id="rId1" Type="http://schemas.openxmlformats.org/officeDocument/2006/relationships/slideMaster" Target="../slideMasters/slideMaster11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0.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8.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39.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0.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1.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2.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3.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4.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5.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6.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7.xml.rels><?xml version="1.0" encoding="UTF-8" standalone="yes"?>
<Relationships xmlns="http://schemas.openxmlformats.org/package/2006/relationships"><Relationship Id="rId1" Type="http://schemas.openxmlformats.org/officeDocument/2006/relationships/slideMaster" Target="../slideMasters/slideMaster77.xml"/></Relationships>
</file>

<file path=ppt/slideLayouts/_rels/slideLayout84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49.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0.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1.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2.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3.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4.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5.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6.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7.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8.xml.rels><?xml version="1.0" encoding="UTF-8" standalone="yes"?>
<Relationships xmlns="http://schemas.openxmlformats.org/package/2006/relationships"><Relationship Id="rId1" Type="http://schemas.openxmlformats.org/officeDocument/2006/relationships/slideMaster" Target="../slideMasters/slideMaster78.xml"/></Relationships>
</file>

<file path=ppt/slideLayouts/_rels/slideLayout85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0.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1.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2.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3.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4.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5.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6.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7.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8.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69.xml.rels><?xml version="1.0" encoding="UTF-8" standalone="yes"?>
<Relationships xmlns="http://schemas.openxmlformats.org/package/2006/relationships"><Relationship Id="rId1" Type="http://schemas.openxmlformats.org/officeDocument/2006/relationships/slideMaster" Target="../slideMasters/slideMaster7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1.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2.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3.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4.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5.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6.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7.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8.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79.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0.xml.rels><?xml version="1.0" encoding="UTF-8" standalone="yes"?>
<Relationships xmlns="http://schemas.openxmlformats.org/package/2006/relationships"><Relationship Id="rId1" Type="http://schemas.openxmlformats.org/officeDocument/2006/relationships/slideMaster" Target="../slideMasters/slideMaster80.xml"/></Relationships>
</file>

<file path=ppt/slideLayouts/_rels/slideLayout88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2.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3.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4.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5.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6.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7.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8.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89.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0.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1.xml.rels><?xml version="1.0" encoding="UTF-8" standalone="yes"?>
<Relationships xmlns="http://schemas.openxmlformats.org/package/2006/relationships"><Relationship Id="rId1" Type="http://schemas.openxmlformats.org/officeDocument/2006/relationships/slideMaster" Target="../slideMasters/slideMaster81.xml"/></Relationships>
</file>

<file path=ppt/slideLayouts/_rels/slideLayout89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3.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4.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5.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6.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7.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8.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899.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00.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1.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2.xml.rels><?xml version="1.0" encoding="UTF-8" standalone="yes"?>
<Relationships xmlns="http://schemas.openxmlformats.org/package/2006/relationships"><Relationship Id="rId1" Type="http://schemas.openxmlformats.org/officeDocument/2006/relationships/slideMaster" Target="../slideMasters/slideMaster82.xml"/></Relationships>
</file>

<file path=ppt/slideLayouts/_rels/slideLayout90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4.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5.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6.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7.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8.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09.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0.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1.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2.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3.xml.rels><?xml version="1.0" encoding="UTF-8" standalone="yes"?>
<Relationships xmlns="http://schemas.openxmlformats.org/package/2006/relationships"><Relationship Id="rId1" Type="http://schemas.openxmlformats.org/officeDocument/2006/relationships/slideMaster" Target="../slideMasters/slideMaster83.xml"/></Relationships>
</file>

<file path=ppt/slideLayouts/_rels/slideLayout91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5.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6.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7.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8.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19.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0.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1.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2.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3.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4.xml.rels><?xml version="1.0" encoding="UTF-8" standalone="yes"?>
<Relationships xmlns="http://schemas.openxmlformats.org/package/2006/relationships"><Relationship Id="rId1" Type="http://schemas.openxmlformats.org/officeDocument/2006/relationships/slideMaster" Target="../slideMasters/slideMaster84.xml"/></Relationships>
</file>

<file path=ppt/slideLayouts/_rels/slideLayout92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6.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7.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8.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29.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0.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1.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2.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3.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4.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5.xml.rels><?xml version="1.0" encoding="UTF-8" standalone="yes"?>
<Relationships xmlns="http://schemas.openxmlformats.org/package/2006/relationships"><Relationship Id="rId1" Type="http://schemas.openxmlformats.org/officeDocument/2006/relationships/slideMaster" Target="../slideMasters/slideMaster85.xml"/></Relationships>
</file>

<file path=ppt/slideLayouts/_rels/slideLayout93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7.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8.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39.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0.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1.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2.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3.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4.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5.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6.xml.rels><?xml version="1.0" encoding="UTF-8" standalone="yes"?>
<Relationships xmlns="http://schemas.openxmlformats.org/package/2006/relationships"><Relationship Id="rId1" Type="http://schemas.openxmlformats.org/officeDocument/2006/relationships/slideMaster" Target="../slideMasters/slideMaster86.xml"/></Relationships>
</file>

<file path=ppt/slideLayouts/_rels/slideLayout94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8.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49.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0.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1.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2.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3.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4.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5.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6.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7.xml.rels><?xml version="1.0" encoding="UTF-8" standalone="yes"?>
<Relationships xmlns="http://schemas.openxmlformats.org/package/2006/relationships"><Relationship Id="rId1" Type="http://schemas.openxmlformats.org/officeDocument/2006/relationships/slideMaster" Target="../slideMasters/slideMaster87.xml"/></Relationships>
</file>

<file path=ppt/slideLayouts/_rels/slideLayout95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59.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0.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1.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2.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3.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4.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5.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6.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7.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8.xml.rels><?xml version="1.0" encoding="UTF-8" standalone="yes"?>
<Relationships xmlns="http://schemas.openxmlformats.org/package/2006/relationships"><Relationship Id="rId1" Type="http://schemas.openxmlformats.org/officeDocument/2006/relationships/slideMaster" Target="../slideMasters/slideMaster88.xml"/></Relationships>
</file>

<file path=ppt/slideLayouts/_rels/slideLayout96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0.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1.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2.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3.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4.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5.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6.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7.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8.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79.xml.rels><?xml version="1.0" encoding="UTF-8" standalone="yes"?>
<Relationships xmlns="http://schemas.openxmlformats.org/package/2006/relationships"><Relationship Id="rId1" Type="http://schemas.openxmlformats.org/officeDocument/2006/relationships/slideMaster" Target="../slideMasters/slideMaster8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1.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2.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3.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4.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5.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6.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7.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8.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89.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0.xml.rels><?xml version="1.0" encoding="UTF-8" standalone="yes"?>
<Relationships xmlns="http://schemas.openxmlformats.org/package/2006/relationships"><Relationship Id="rId1" Type="http://schemas.openxmlformats.org/officeDocument/2006/relationships/slideMaster" Target="../slideMasters/slideMaster90.xml"/></Relationships>
</file>

<file path=ppt/slideLayouts/_rels/slideLayout991.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2.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3.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4.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5.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6.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7.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8.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_rels/slideLayout999.xml.rels><?xml version="1.0" encoding="UTF-8" standalone="yes"?>
<Relationships xmlns="http://schemas.openxmlformats.org/package/2006/relationships"><Relationship Id="rId1" Type="http://schemas.openxmlformats.org/officeDocument/2006/relationships/slideMaster" Target="../slideMasters/slideMaster9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0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0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0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0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0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1.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0" y="0"/>
            <a:ext cx="8686800" cy="6324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1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1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1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19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9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2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2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59"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5" name="Picture 60"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6" name="Straight Connector 5"/>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2" name="Title 1"/>
          <p:cNvSpPr>
            <a:spLocks noGrp="1"/>
          </p:cNvSpPr>
          <p:nvPr>
            <p:ph type="ctrTitle"/>
          </p:nvPr>
        </p:nvSpPr>
        <p:spPr>
          <a:xfrm>
            <a:off x="4547710" y="1888845"/>
            <a:ext cx="4142266" cy="1138773"/>
          </a:xfrm>
          <a:noFill/>
        </p:spPr>
        <p:txBody>
          <a:bodyPr rtlCol="0" anchor="b"/>
          <a:lstStyle>
            <a:lvl1pPr marL="0" algn="l">
              <a:defRPr lang="en-US" sz="3400" dirty="0">
                <a:solidFill>
                  <a:schemeClr val="tx1">
                    <a:lumMod val="65000"/>
                    <a:lumOff val="35000"/>
                  </a:schemeClr>
                </a:solidFill>
                <a:latin typeface="Arial"/>
                <a:ea typeface="+mn-ea"/>
                <a:cs typeface="Arial"/>
              </a:defRPr>
            </a:lvl1pPr>
          </a:lstStyle>
          <a:p>
            <a:pPr lvl="0"/>
            <a:r>
              <a:rPr lang="en-US" smtClean="0"/>
              <a:t>Click to edit Master title style</a:t>
            </a:r>
            <a:endParaRPr lang="en-US" dirty="0"/>
          </a:p>
        </p:txBody>
      </p:sp>
      <p:sp>
        <p:nvSpPr>
          <p:cNvPr id="3" name="Subtitle 2"/>
          <p:cNvSpPr>
            <a:spLocks noGrp="1"/>
          </p:cNvSpPr>
          <p:nvPr>
            <p:ph type="subTitle" idx="1"/>
          </p:nvPr>
        </p:nvSpPr>
        <p:spPr>
          <a:xfrm>
            <a:off x="4547710" y="3318659"/>
            <a:ext cx="4142266" cy="338554"/>
          </a:xfrm>
          <a:noFill/>
        </p:spPr>
        <p:txBody>
          <a:bodyPr rtlCol="0">
            <a:sp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US" sz="1600" dirty="0">
                <a:solidFill>
                  <a:schemeClr val="tx1">
                    <a:lumMod val="65000"/>
                    <a:lumOff val="35000"/>
                  </a:schemeClr>
                </a:solidFill>
                <a:latin typeface="Arial"/>
                <a:cs typeface="Arial"/>
              </a:defRPr>
            </a:lvl1pPr>
          </a:lstStyle>
          <a:p>
            <a:pPr lvl="0"/>
            <a:r>
              <a:rPr lang="en-US" smtClean="0"/>
              <a:t>Click to edit Master subtitle style</a:t>
            </a:r>
            <a:endParaRPr lang="en-US" dirty="0" smtClean="0"/>
          </a:p>
        </p:txBody>
      </p:sp>
    </p:spTree>
  </p:cSld>
  <p:clrMapOvr>
    <a:masterClrMapping/>
  </p:clrMapOvr>
  <p:hf sldNum="0" hdr="0" ftr="0"/>
</p:sldLayout>
</file>

<file path=ppt/slideLayouts/slideLayout1257.xml><?xml version="1.0" encoding="utf-8"?>
<p:sldLayout xmlns:a="http://schemas.openxmlformats.org/drawingml/2006/main" xmlns:r="http://schemas.openxmlformats.org/officeDocument/2006/relationships" xmlns:p="http://schemas.openxmlformats.org/presentationml/2006/main" preserve="1" userDrawn="1">
  <p:cSld name="Agenda 5 Points">
    <p:spTree>
      <p:nvGrpSpPr>
        <p:cNvPr id="1" name=""/>
        <p:cNvGrpSpPr/>
        <p:nvPr/>
      </p:nvGrpSpPr>
      <p:grpSpPr>
        <a:xfrm>
          <a:off x="0" y="0"/>
          <a:ext cx="0" cy="0"/>
          <a:chOff x="0" y="0"/>
          <a:chExt cx="0" cy="0"/>
        </a:xfrm>
      </p:grpSpPr>
      <p:sp>
        <p:nvSpPr>
          <p:cNvPr id="8" name="Rectangle 7"/>
          <p:cNvSpPr/>
          <p:nvPr/>
        </p:nvSpPr>
        <p:spPr>
          <a:xfrm>
            <a:off x="458788" y="2260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2</a:t>
            </a:r>
          </a:p>
        </p:txBody>
      </p:sp>
      <p:sp>
        <p:nvSpPr>
          <p:cNvPr id="10" name="Rectangle 9"/>
          <p:cNvSpPr/>
          <p:nvPr/>
        </p:nvSpPr>
        <p:spPr>
          <a:xfrm>
            <a:off x="458788" y="3303588"/>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1" name="Rectangle 10"/>
          <p:cNvSpPr/>
          <p:nvPr/>
        </p:nvSpPr>
        <p:spPr>
          <a:xfrm>
            <a:off x="461695" y="3526230"/>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3</a:t>
            </a:r>
          </a:p>
        </p:txBody>
      </p:sp>
      <p:sp>
        <p:nvSpPr>
          <p:cNvPr id="12" name="Rectangle 11"/>
          <p:cNvSpPr/>
          <p:nvPr/>
        </p:nvSpPr>
        <p:spPr>
          <a:xfrm>
            <a:off x="458788" y="12319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1</a:t>
            </a:r>
          </a:p>
        </p:txBody>
      </p:sp>
      <p:sp>
        <p:nvSpPr>
          <p:cNvPr id="14" name="Rectangle 13"/>
          <p:cNvSpPr/>
          <p:nvPr/>
        </p:nvSpPr>
        <p:spPr>
          <a:xfrm>
            <a:off x="458788" y="4367213"/>
            <a:ext cx="317500" cy="830262"/>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5" name="Rectangle 14"/>
          <p:cNvSpPr/>
          <p:nvPr/>
        </p:nvSpPr>
        <p:spPr>
          <a:xfrm>
            <a:off x="461695" y="4588783"/>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r>
              <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rPr>
              <a:t>4</a:t>
            </a:r>
          </a:p>
        </p:txBody>
      </p:sp>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hf sldNum="0" hdr="0" ftr="0"/>
</p:sldLayout>
</file>

<file path=ppt/slideLayouts/slideLayout1258.xml><?xml version="1.0" encoding="utf-8"?>
<p:sldLayout xmlns:a="http://schemas.openxmlformats.org/drawingml/2006/main" xmlns:r="http://schemas.openxmlformats.org/officeDocument/2006/relationships" xmlns:p="http://schemas.openxmlformats.org/presentationml/2006/main" preserve="1">
  <p:cSld name="Section Name Here">
    <p:spTree>
      <p:nvGrpSpPr>
        <p:cNvPr id="1" name=""/>
        <p:cNvGrpSpPr/>
        <p:nvPr/>
      </p:nvGrpSpPr>
      <p:grpSpPr>
        <a:xfrm>
          <a:off x="0" y="0"/>
          <a:ext cx="0" cy="0"/>
          <a:chOff x="0" y="0"/>
          <a:chExt cx="0" cy="0"/>
        </a:xfrm>
      </p:grpSpPr>
      <p:sp>
        <p:nvSpPr>
          <p:cNvPr id="4" name="Rectangle 3"/>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5"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7" name="Picture 61" descr="Slides Master - 51.jpg"/>
          <p:cNvPicPr>
            <a:picLocks noChangeAspect="1"/>
          </p:cNvPicPr>
          <p:nvPr/>
        </p:nvPicPr>
        <p:blipFill>
          <a:blip r:embed="rId3" cstate="print"/>
          <a:srcRect/>
          <a:stretch>
            <a:fillRect/>
          </a:stretch>
        </p:blipFill>
        <p:spPr bwMode="auto">
          <a:xfrm>
            <a:off x="7981950" y="106363"/>
            <a:ext cx="1044575" cy="1162050"/>
          </a:xfrm>
          <a:prstGeom prst="rect">
            <a:avLst/>
          </a:prstGeom>
          <a:noFill/>
          <a:ln w="9525">
            <a:noFill/>
            <a:miter lim="800000"/>
            <a:headEnd/>
            <a:tailEnd/>
          </a:ln>
        </p:spPr>
      </p:pic>
      <p:sp>
        <p:nvSpPr>
          <p:cNvPr id="6" name="Text Placeholder 3"/>
          <p:cNvSpPr>
            <a:spLocks noGrp="1"/>
          </p:cNvSpPr>
          <p:nvPr>
            <p:ph type="body" sz="quarter" idx="11"/>
          </p:nvPr>
        </p:nvSpPr>
        <p:spPr>
          <a:xfrm>
            <a:off x="469901" y="2612799"/>
            <a:ext cx="8220074" cy="623887"/>
          </a:xfrm>
        </p:spPr>
        <p:txBody>
          <a:bodyPr>
            <a:normAutofit/>
          </a:bodyPr>
          <a:lstStyle>
            <a:lvl1pPr algn="ctr">
              <a:buNone/>
              <a:defRPr kumimoji="0" lang="en-US" sz="3400" b="1"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
        <p:nvSpPr>
          <p:cNvPr id="8" name="Text Placeholder 3"/>
          <p:cNvSpPr>
            <a:spLocks noGrp="1"/>
          </p:cNvSpPr>
          <p:nvPr>
            <p:ph type="body" sz="quarter" idx="12"/>
          </p:nvPr>
        </p:nvSpPr>
        <p:spPr>
          <a:xfrm>
            <a:off x="469901" y="3290677"/>
            <a:ext cx="8220074" cy="439496"/>
          </a:xfrm>
        </p:spPr>
        <p:txBody>
          <a:bodyPr>
            <a:normAutofit/>
          </a:bodyPr>
          <a:lstStyle>
            <a:lvl1pPr algn="ctr">
              <a:buNone/>
              <a:def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59.xml><?xml version="1.0" encoding="utf-8"?>
<p:sldLayout xmlns:a="http://schemas.openxmlformats.org/drawingml/2006/main" xmlns:r="http://schemas.openxmlformats.org/officeDocument/2006/relationships" xmlns:p="http://schemas.openxmlformats.org/presentationml/2006/main" preserve="1">
  <p:cSld name="Slide with 2 lists">
    <p:spTree>
      <p:nvGrpSpPr>
        <p:cNvPr id="1" name=""/>
        <p:cNvGrpSpPr/>
        <p:nvPr/>
      </p:nvGrpSpPr>
      <p:grpSpPr>
        <a:xfrm>
          <a:off x="0" y="0"/>
          <a:ext cx="0" cy="0"/>
          <a:chOff x="0" y="0"/>
          <a:chExt cx="0" cy="0"/>
        </a:xfrm>
      </p:grpSpPr>
      <p:sp>
        <p:nvSpPr>
          <p:cNvPr id="8" name="Rectangle 7"/>
          <p:cNvSpPr/>
          <p:nvPr/>
        </p:nvSpPr>
        <p:spPr>
          <a:xfrm>
            <a:off x="750888" y="2395538"/>
            <a:ext cx="3625850"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9" name="Rectangle 8"/>
          <p:cNvSpPr/>
          <p:nvPr/>
        </p:nvSpPr>
        <p:spPr>
          <a:xfrm>
            <a:off x="4751388" y="2395538"/>
            <a:ext cx="3624262" cy="630237"/>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anchor="ctr"/>
          <a:lstStyle/>
          <a:p>
            <a:pPr marL="0" lvl="1" defTabSz="457200">
              <a:spcBef>
                <a:spcPts val="0"/>
              </a:spcBef>
              <a:buFont typeface="Arial"/>
              <a:buNone/>
              <a:defRPr/>
            </a:pPr>
            <a:endParaRPr lang="en-IN" sz="2600" dirty="0">
              <a:solidFill>
                <a:schemeClr val="bg1"/>
              </a:solidFill>
              <a:latin typeface="+mj-lt"/>
            </a:endParaRPr>
          </a:p>
        </p:txBody>
      </p:sp>
      <p:sp>
        <p:nvSpPr>
          <p:cNvPr id="19" name="Text Placeholder 17"/>
          <p:cNvSpPr>
            <a:spLocks noGrp="1"/>
          </p:cNvSpPr>
          <p:nvPr>
            <p:ph type="body" sz="quarter" idx="21"/>
          </p:nvPr>
        </p:nvSpPr>
        <p:spPr>
          <a:xfrm>
            <a:off x="751339"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1" name="Text Placeholder 15"/>
          <p:cNvSpPr>
            <a:spLocks noGrp="1"/>
          </p:cNvSpPr>
          <p:nvPr>
            <p:ph type="body" sz="quarter" idx="22"/>
          </p:nvPr>
        </p:nvSpPr>
        <p:spPr>
          <a:xfrm>
            <a:off x="729340"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26" name="Text Placeholder 17"/>
          <p:cNvSpPr>
            <a:spLocks noGrp="1"/>
          </p:cNvSpPr>
          <p:nvPr>
            <p:ph type="body" sz="quarter" idx="23"/>
          </p:nvPr>
        </p:nvSpPr>
        <p:spPr>
          <a:xfrm>
            <a:off x="4751616" y="3178402"/>
            <a:ext cx="3635375" cy="2344093"/>
          </a:xfrm>
          <a:ln w="12700">
            <a:solidFill>
              <a:srgbClr val="D2D2D2"/>
            </a:solidFill>
          </a:ln>
        </p:spPr>
        <p:txBody>
          <a:bodyPr>
            <a:normAutofit/>
          </a:bodyPr>
          <a:lstStyle>
            <a:lvl1pPr marL="231775" marR="0" indent="-231775" algn="l" defTabSz="457200" rtl="0" eaLnBrk="1" fontAlgn="auto" latinLnBrk="0" hangingPunct="1">
              <a:lnSpc>
                <a:spcPct val="100000"/>
              </a:lnSpc>
              <a:spcBef>
                <a:spcPct val="20000"/>
              </a:spcBef>
              <a:spcAft>
                <a:spcPts val="0"/>
              </a:spcAft>
              <a:buClr>
                <a:srgbClr val="0070C0"/>
              </a:buClr>
              <a:buSzTx/>
              <a:buFont typeface="Arial" pitchFamily="34" charset="0"/>
              <a:buChar char="•"/>
              <a:tabLst/>
              <a:defRPr kumimoji="0" lang="en-US" sz="20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7" name="Text Placeholder 15"/>
          <p:cNvSpPr>
            <a:spLocks noGrp="1"/>
          </p:cNvSpPr>
          <p:nvPr>
            <p:ph type="body" sz="quarter" idx="24"/>
          </p:nvPr>
        </p:nvSpPr>
        <p:spPr>
          <a:xfrm>
            <a:off x="4729617" y="2384652"/>
            <a:ext cx="3679372" cy="663575"/>
          </a:xfrm>
        </p:spPr>
        <p:txBody>
          <a:bodyPr anchor="ctr">
            <a:normAutofit/>
          </a:bodyPr>
          <a:lstStyle>
            <a:lvl1pPr>
              <a:buNone/>
              <a:defRPr kumimoji="0" lang="en-US" sz="3000" b="0" i="0" u="none" strike="noStrike" kern="1200" cap="none" spc="0" normalizeH="0" baseline="0" noProof="0" dirty="0" smtClean="0">
                <a:ln>
                  <a:noFill/>
                </a:ln>
                <a:solidFill>
                  <a:schemeClr val="bg1"/>
                </a:solidFill>
                <a:effectLst/>
                <a:uLnTx/>
                <a:uFillTx/>
                <a:latin typeface="+mj-lt"/>
                <a:ea typeface="+mn-ea"/>
                <a:cs typeface="+mn-cs"/>
              </a:defRPr>
            </a:lvl1pPr>
            <a:lvl2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2pPr>
            <a:lvl3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3pPr>
            <a:lvl4pPr>
              <a:defRPr kumimoji="0" lang="en-US" sz="2200" b="0" i="0" u="none" strike="noStrike" kern="1200" cap="none" spc="0" normalizeH="0" baseline="0" noProof="0" dirty="0" smtClean="0">
                <a:ln>
                  <a:noFill/>
                </a:ln>
                <a:solidFill>
                  <a:schemeClr val="bg1"/>
                </a:solidFill>
                <a:effectLst/>
                <a:uLnTx/>
                <a:uFillTx/>
                <a:latin typeface="+mj-lt"/>
                <a:ea typeface="+mn-ea"/>
                <a:cs typeface="+mn-cs"/>
              </a:defRPr>
            </a:lvl4pPr>
          </a:lstStyle>
          <a:p>
            <a:pPr lvl="0"/>
            <a:r>
              <a:rPr lang="en-US" smtClean="0"/>
              <a:t>Click to edit Master text styles</a:t>
            </a:r>
          </a:p>
        </p:txBody>
      </p:sp>
      <p:sp>
        <p:nvSpPr>
          <p:cNvPr id="10"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
        <p:nvSpPr>
          <p:cNvPr id="7" name="Text Placeholder 18"/>
          <p:cNvSpPr>
            <a:spLocks noGrp="1"/>
          </p:cNvSpPr>
          <p:nvPr>
            <p:ph type="body" sz="quarter" idx="14"/>
          </p:nvPr>
        </p:nvSpPr>
        <p:spPr>
          <a:xfrm>
            <a:off x="451301" y="1465489"/>
            <a:ext cx="8238674" cy="360000"/>
          </a:xfrm>
        </p:spPr>
        <p:txBody>
          <a:bodyPr>
            <a:noAutofit/>
          </a:bodyPr>
          <a:lstStyle>
            <a:lvl1pPr marL="231775" indent="-231775" algn="ctr" defTabSz="457200" rtl="0" eaLnBrk="1" latinLnBrk="0" hangingPunct="1">
              <a:spcBef>
                <a:spcPct val="20000"/>
              </a:spcBef>
              <a:buFont typeface="Arial"/>
              <a:buNone/>
              <a:defRPr kumimoji="0" lang="en-IN" sz="2200" b="1" i="0" u="none" strike="noStrike" kern="1200" cap="none" spc="8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60.xml><?xml version="1.0" encoding="utf-8"?>
<p:sldLayout xmlns:a="http://schemas.openxmlformats.org/drawingml/2006/main" xmlns:r="http://schemas.openxmlformats.org/officeDocument/2006/relationships" xmlns:p="http://schemas.openxmlformats.org/presentationml/2006/main" preserve="1">
  <p:cSld name="Text Layout 1">
    <p:spTree>
      <p:nvGrpSpPr>
        <p:cNvPr id="1" name=""/>
        <p:cNvGrpSpPr/>
        <p:nvPr/>
      </p:nvGrpSpPr>
      <p:grpSpPr>
        <a:xfrm>
          <a:off x="0" y="0"/>
          <a:ext cx="0" cy="0"/>
          <a:chOff x="0" y="0"/>
          <a:chExt cx="0" cy="0"/>
        </a:xfrm>
      </p:grpSpPr>
      <p:sp>
        <p:nvSpPr>
          <p:cNvPr id="43" name="Text Placeholder 42"/>
          <p:cNvSpPr>
            <a:spLocks noGrp="1"/>
          </p:cNvSpPr>
          <p:nvPr>
            <p:ph type="body" sz="quarter" idx="15"/>
          </p:nvPr>
        </p:nvSpPr>
        <p:spPr>
          <a:xfrm>
            <a:off x="465138" y="1363889"/>
            <a:ext cx="8224837" cy="4456339"/>
          </a:xfrm>
        </p:spPr>
        <p:txBody>
          <a:bodyPr>
            <a:noAutofit/>
          </a:bodyPr>
          <a:lstStyle>
            <a:lvl1pPr marL="381000" indent="-381000" algn="l" defTabSz="457200" rtl="0" eaLnBrk="1" latinLnBrk="0" hangingPunct="1">
              <a:spcBef>
                <a:spcPct val="20000"/>
              </a:spcBef>
              <a:buClr>
                <a:srgbClr val="0070C0"/>
              </a:buClr>
              <a:buFont typeface="Arial" pitchFamily="34" charset="0"/>
              <a:buChar char="•"/>
              <a:tabLst>
                <a:tab pos="358775" algn="l"/>
              </a:tabLst>
              <a:defRPr baseline="0"/>
            </a:lvl1pPr>
            <a:lvl2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2pPr>
            <a:lvl3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3pPr>
            <a:lvl4pPr marL="0" indent="0" algn="l" defTabSz="457200" rtl="0" eaLnBrk="1" latinLnBrk="0" hangingPunct="1">
              <a:spcBef>
                <a:spcPct val="20000"/>
              </a:spcBef>
              <a:buFont typeface="Arial"/>
              <a:buNone/>
              <a:defRPr kumimoji="0" lang="en-US" sz="1600" b="0" i="0" u="none" strike="noStrike" kern="1200" cap="none" spc="0" normalizeH="0" baseline="0" noProof="0" dirty="0" smtClean="0">
                <a:ln>
                  <a:noFill/>
                </a:ln>
                <a:solidFill>
                  <a:srgbClr val="595959"/>
                </a:solidFill>
                <a:effectLst/>
                <a:uLnTx/>
                <a:uFillTx/>
                <a:latin typeface="+mn-lt"/>
                <a:ea typeface="+mn-ea"/>
                <a:cs typeface="Arial"/>
              </a:defRPr>
            </a:lvl4pPr>
            <a:lvl5pPr marL="0" indent="0" algn="l" defTabSz="457200" rtl="0" eaLnBrk="1" latinLnBrk="0" hangingPunct="1">
              <a:spcBef>
                <a:spcPct val="20000"/>
              </a:spcBef>
              <a:buFont typeface="Arial"/>
              <a:buNone/>
              <a:defRPr kumimoji="0" lang="en-IN" sz="1600" b="0" i="0" u="none" strike="noStrike" kern="1200" cap="none" spc="0" normalizeH="0" baseline="0" noProof="0" dirty="0" smtClean="0">
                <a:ln>
                  <a:noFill/>
                </a:ln>
                <a:solidFill>
                  <a:srgbClr val="595959"/>
                </a:solidFill>
                <a:effectLst/>
                <a:uLnTx/>
                <a:uFillTx/>
                <a:latin typeface="+mn-lt"/>
                <a:ea typeface="+mn-ea"/>
                <a:cs typeface="Arial"/>
              </a:defRPr>
            </a:lvl5pPr>
          </a:lstStyle>
          <a:p>
            <a:pPr lvl="0"/>
            <a:r>
              <a:rPr lang="en-US" smtClean="0"/>
              <a:t>Click to edit Master text styles</a:t>
            </a:r>
          </a:p>
        </p:txBody>
      </p:sp>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61.xml><?xml version="1.0" encoding="utf-8"?>
<p:sldLayout xmlns:a="http://schemas.openxmlformats.org/drawingml/2006/main" xmlns:r="http://schemas.openxmlformats.org/officeDocument/2006/relationships" xmlns:p="http://schemas.openxmlformats.org/presentationml/2006/main" preserve="1">
  <p:cSld name="Picture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957943"/>
            <a:ext cx="9144000" cy="5442858"/>
          </a:xfrm>
        </p:spPr>
        <p:txBody>
          <a:bodyPr anchor="ctr">
            <a:normAutofit/>
          </a:bodyPr>
          <a:lstStyle>
            <a:lvl1pPr algn="ctr">
              <a:buNone/>
              <a:defRPr sz="5400" baseline="0"/>
            </a:lvl1pPr>
          </a:lstStyle>
          <a:p>
            <a:pPr lvl="0"/>
            <a:r>
              <a:rPr lang="en-US" noProof="0" smtClean="0"/>
              <a:t>Click icon to add picture</a:t>
            </a:r>
            <a:endParaRPr lang="en-IN" noProof="0" dirty="0"/>
          </a:p>
        </p:txBody>
      </p:sp>
      <p:sp>
        <p:nvSpPr>
          <p:cNvPr id="8" name="Text Placeholder 5"/>
          <p:cNvSpPr>
            <a:spLocks noGrp="1"/>
          </p:cNvSpPr>
          <p:nvPr>
            <p:ph type="body" sz="quarter" idx="11"/>
          </p:nvPr>
        </p:nvSpPr>
        <p:spPr>
          <a:xfrm>
            <a:off x="0" y="4517571"/>
            <a:ext cx="9144000" cy="1110343"/>
          </a:xfrm>
          <a:solidFill>
            <a:schemeClr val="accent6">
              <a:lumMod val="40000"/>
              <a:lumOff val="60000"/>
              <a:alpha val="75000"/>
            </a:schemeClr>
          </a:solidFill>
          <a:ln>
            <a:noFill/>
          </a:ln>
          <a:effectLst/>
          <a:scene3d>
            <a:camera prst="orthographicFront">
              <a:rot lat="0" lon="0" rev="0"/>
            </a:camera>
            <a:lightRig rig="contrasting" dir="t">
              <a:rot lat="0" lon="0" rev="7800000"/>
            </a:lightRig>
          </a:scene3d>
          <a:sp3d>
            <a:bevelT w="139700" h="139700"/>
          </a:sp3d>
        </p:spPr>
        <p:txBody>
          <a:bodyPr anchor="ctr">
            <a:normAutofit/>
          </a:bodyPr>
          <a:lstStyle>
            <a:lvl1pPr algn="ctr">
              <a:buNone/>
              <a:defRPr lang="en-US" sz="2000" b="1" kern="1200" baseline="0" dirty="0" smtClean="0">
                <a:solidFill>
                  <a:schemeClr val="tx1">
                    <a:lumMod val="75000"/>
                    <a:lumOff val="25000"/>
                  </a:schemeClr>
                </a:soli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1262.xml><?xml version="1.0" encoding="utf-8"?>
<p:sldLayout xmlns:a="http://schemas.openxmlformats.org/drawingml/2006/main" xmlns:r="http://schemas.openxmlformats.org/officeDocument/2006/relationships" xmlns:p="http://schemas.openxmlformats.org/presentationml/2006/main" preserve="1">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hf sldNum="0" hdr="0" ftr="0"/>
</p:sldLayout>
</file>

<file path=ppt/slideLayouts/slideLayout1263.xml><?xml version="1.0" encoding="utf-8"?>
<p:sldLayout xmlns:a="http://schemas.openxmlformats.org/drawingml/2006/main" xmlns:r="http://schemas.openxmlformats.org/officeDocument/2006/relationships" xmlns:p="http://schemas.openxmlformats.org/presentationml/2006/main" preserve="1">
  <p:cSld name="Image with Bullet Points">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5173663" y="2204017"/>
            <a:ext cx="3516312" cy="3055030"/>
          </a:xfrm>
        </p:spPr>
        <p:txBody>
          <a:bodyPr/>
          <a:lstStyle>
            <a:lvl1pPr>
              <a:buClr>
                <a:srgbClr val="0070C0"/>
              </a:buClr>
              <a:buFont typeface="Arial" pitchFamily="34" charset="0"/>
              <a:buChar char="•"/>
              <a:defRPr/>
            </a:lvl1pPr>
          </a:lstStyle>
          <a:p>
            <a:pPr lvl="0"/>
            <a:r>
              <a:rPr lang="en-US" smtClean="0"/>
              <a:t>Click to edit Master text styles</a:t>
            </a:r>
          </a:p>
        </p:txBody>
      </p:sp>
      <p:sp>
        <p:nvSpPr>
          <p:cNvPr id="5"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smtClean="0"/>
              <a:t>Click icon to add picture</a:t>
            </a:r>
            <a:endParaRPr lang="en-IN" noProof="0" dirty="0"/>
          </a:p>
        </p:txBody>
      </p:sp>
      <p:sp>
        <p:nvSpPr>
          <p:cNvPr id="8"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Tree>
  </p:cSld>
  <p:clrMapOvr>
    <a:masterClrMapping/>
  </p:clrMapOvr>
  <p:hf sldNum="0" hdr="0" ftr="0"/>
</p:sldLayout>
</file>

<file path=ppt/slideLayouts/slideLayout1264.xml><?xml version="1.0" encoding="utf-8"?>
<p:sldLayout xmlns:a="http://schemas.openxmlformats.org/drawingml/2006/main" xmlns:r="http://schemas.openxmlformats.org/officeDocument/2006/relationships" xmlns:p="http://schemas.openxmlformats.org/presentationml/2006/main" preserve="1">
  <p:cSld name="Horizonatal image with p text">
    <p:spTree>
      <p:nvGrpSpPr>
        <p:cNvPr id="1" name=""/>
        <p:cNvGrpSpPr/>
        <p:nvPr/>
      </p:nvGrpSpPr>
      <p:grpSpPr>
        <a:xfrm>
          <a:off x="0" y="0"/>
          <a:ext cx="0" cy="0"/>
          <a:chOff x="0" y="0"/>
          <a:chExt cx="0" cy="0"/>
        </a:xfrm>
      </p:grpSpPr>
      <p:sp>
        <p:nvSpPr>
          <p:cNvPr id="6" name="Title 1"/>
          <p:cNvSpPr>
            <a:spLocks noGrp="1"/>
          </p:cNvSpPr>
          <p:nvPr>
            <p:ph type="title"/>
          </p:nvPr>
        </p:nvSpPr>
        <p:spPr>
          <a:xfrm>
            <a:off x="457200" y="1405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3149600"/>
          </a:xfrm>
        </p:spPr>
        <p:txBody>
          <a:bodyPr>
            <a:normAutofit/>
          </a:bodyPr>
          <a:lstStyle>
            <a:lvl1pPr>
              <a:buNone/>
              <a:defRPr/>
            </a:lvl1pPr>
          </a:lstStyle>
          <a:p>
            <a:pPr lvl="0"/>
            <a:r>
              <a:rPr lang="en-US" noProof="0" smtClean="0"/>
              <a:t>Click icon to add picture</a:t>
            </a:r>
            <a:endParaRPr lang="en-IN" noProof="0" dirty="0"/>
          </a:p>
        </p:txBody>
      </p:sp>
      <p:sp>
        <p:nvSpPr>
          <p:cNvPr id="12" name="Text Placeholder 11"/>
          <p:cNvSpPr>
            <a:spLocks noGrp="1"/>
          </p:cNvSpPr>
          <p:nvPr>
            <p:ph type="body" sz="quarter" idx="11"/>
          </p:nvPr>
        </p:nvSpPr>
        <p:spPr>
          <a:xfrm>
            <a:off x="1146289" y="4498975"/>
            <a:ext cx="6851423" cy="1495425"/>
          </a:xfrm>
        </p:spPr>
        <p:txBody>
          <a:bodyPr>
            <a:normAutofit/>
          </a:bodyPr>
          <a:lstStyle>
            <a:lvl1pPr marL="0" indent="0">
              <a:buFont typeface="Arial" pitchFamily="34" charset="0"/>
              <a:buNone/>
              <a:defRPr lang="en-US" sz="2000" kern="1200" dirty="0" smtClean="0">
                <a:solidFill>
                  <a:srgbClr val="595959"/>
                </a:solidFill>
                <a:latin typeface="+mn-lt"/>
                <a:ea typeface="+mn-ea"/>
                <a:cs typeface="+mn-cs"/>
              </a:defRPr>
            </a:lvl1pPr>
          </a:lstStyle>
          <a:p>
            <a:pPr lvl="0"/>
            <a:r>
              <a:rPr lang="en-US" smtClean="0"/>
              <a:t>Click to edit Master text styles</a:t>
            </a:r>
          </a:p>
        </p:txBody>
      </p:sp>
    </p:spTree>
  </p:cSld>
  <p:clrMapOvr>
    <a:masterClrMapping/>
  </p:clrMapOvr>
  <p:hf sldNum="0" hdr="0" ftr="0"/>
</p:sldLayout>
</file>

<file path=ppt/slideLayouts/slideLayout1265.xml><?xml version="1.0" encoding="utf-8"?>
<p:sldLayout xmlns:a="http://schemas.openxmlformats.org/drawingml/2006/main" xmlns:r="http://schemas.openxmlformats.org/officeDocument/2006/relationships" xmlns:p="http://schemas.openxmlformats.org/presentationml/2006/main" preserve="1">
  <p:cSld name="Horizonatal image with Bullet Points">
    <p:spTree>
      <p:nvGrpSpPr>
        <p:cNvPr id="1" name=""/>
        <p:cNvGrpSpPr/>
        <p:nvPr/>
      </p:nvGrpSpPr>
      <p:grpSpPr>
        <a:xfrm>
          <a:off x="0" y="0"/>
          <a:ext cx="0" cy="0"/>
          <a:chOff x="0" y="0"/>
          <a:chExt cx="0" cy="0"/>
        </a:xfrm>
      </p:grpSpPr>
      <p:sp>
        <p:nvSpPr>
          <p:cNvPr id="6" name="Title 1"/>
          <p:cNvSpPr>
            <a:spLocks noGrp="1"/>
          </p:cNvSpPr>
          <p:nvPr>
            <p:ph type="title"/>
          </p:nvPr>
        </p:nvSpPr>
        <p:spPr>
          <a:xfrm>
            <a:off x="460374" y="140511"/>
            <a:ext cx="8229601"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noProof="0" smtClean="0"/>
              <a:t>Click to edit Master title style</a:t>
            </a:r>
            <a:endParaRPr lang="en-US" noProof="0" dirty="0"/>
          </a:p>
        </p:txBody>
      </p:sp>
      <p:sp>
        <p:nvSpPr>
          <p:cNvPr id="10" name="Picture Placeholder 8"/>
          <p:cNvSpPr>
            <a:spLocks noGrp="1"/>
          </p:cNvSpPr>
          <p:nvPr>
            <p:ph type="pic" sz="quarter" idx="10"/>
          </p:nvPr>
        </p:nvSpPr>
        <p:spPr>
          <a:xfrm>
            <a:off x="460376" y="1103313"/>
            <a:ext cx="8229600" cy="2699430"/>
          </a:xfrm>
        </p:spPr>
        <p:txBody>
          <a:bodyPr>
            <a:normAutofit/>
          </a:bodyPr>
          <a:lstStyle>
            <a:lvl1pPr>
              <a:buNone/>
              <a:defRPr/>
            </a:lvl1pPr>
          </a:lstStyle>
          <a:p>
            <a:pPr lvl="0"/>
            <a:r>
              <a:rPr lang="en-US" noProof="0" smtClean="0"/>
              <a:t>Click icon to add picture</a:t>
            </a:r>
            <a:endParaRPr lang="en-IN" noProof="0" dirty="0"/>
          </a:p>
        </p:txBody>
      </p:sp>
      <p:sp>
        <p:nvSpPr>
          <p:cNvPr id="16" name="Text Placeholder 14"/>
          <p:cNvSpPr>
            <a:spLocks noGrp="1"/>
          </p:cNvSpPr>
          <p:nvPr>
            <p:ph type="body" sz="quarter" idx="14"/>
          </p:nvPr>
        </p:nvSpPr>
        <p:spPr>
          <a:xfrm>
            <a:off x="1130300" y="4508500"/>
            <a:ext cx="6883400" cy="1498600"/>
          </a:xfrm>
        </p:spPr>
        <p:txBody>
          <a:bodyPr>
            <a:normAutofit/>
          </a:bodyPr>
          <a:lstStyle>
            <a:lvl1pPr>
              <a:buClr>
                <a:srgbClr val="0070C0"/>
              </a:buClr>
              <a:buFont typeface="Arial" pitchFamily="34" charset="0"/>
              <a:buChar char="•"/>
              <a:defRPr sz="2000" baseline="0"/>
            </a:lvl1pPr>
          </a:lstStyle>
          <a:p>
            <a:pPr lvl="0"/>
            <a:r>
              <a:rPr lang="en-US" smtClean="0"/>
              <a:t>Click to edit Master text styles</a:t>
            </a:r>
          </a:p>
        </p:txBody>
      </p:sp>
    </p:spTree>
  </p:cSld>
  <p:clrMapOvr>
    <a:masterClrMapping/>
  </p:clrMapOvr>
  <p:hf sldNum="0" hdr="0" ftr="0"/>
</p:sldLayout>
</file>

<file path=ppt/slideLayouts/slideLayout1266.xml><?xml version="1.0" encoding="utf-8"?>
<p:sldLayout xmlns:a="http://schemas.openxmlformats.org/drawingml/2006/main" xmlns:r="http://schemas.openxmlformats.org/officeDocument/2006/relationships" xmlns:p="http://schemas.openxmlformats.org/presentationml/2006/main" preserve="1">
  <p:cSld name="1_Case in point">
    <p:spTree>
      <p:nvGrpSpPr>
        <p:cNvPr id="1" name=""/>
        <p:cNvGrpSpPr/>
        <p:nvPr/>
      </p:nvGrpSpPr>
      <p:grpSpPr>
        <a:xfrm>
          <a:off x="0" y="0"/>
          <a:ext cx="0" cy="0"/>
          <a:chOff x="0" y="0"/>
          <a:chExt cx="0" cy="0"/>
        </a:xfrm>
      </p:grpSpPr>
      <p:sp>
        <p:nvSpPr>
          <p:cNvPr id="7" name="Rectangle 6"/>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sp>
        <p:nvSpPr>
          <p:cNvPr id="8" name="Rectangle 1"/>
          <p:cNvSpPr>
            <a:spLocks noChangeArrowheads="1"/>
          </p:cNvSpPr>
          <p:nvPr/>
        </p:nvSpPr>
        <p:spPr bwMode="auto">
          <a:xfrm>
            <a:off x="-4763" y="5486400"/>
            <a:ext cx="8542338" cy="685800"/>
          </a:xfrm>
          <a:prstGeom prst="rect">
            <a:avLst/>
          </a:prstGeom>
          <a:gradFill rotWithShape="1">
            <a:gsLst>
              <a:gs pos="0">
                <a:srgbClr val="77787D"/>
              </a:gs>
              <a:gs pos="50000">
                <a:srgbClr val="ADAEB5"/>
              </a:gs>
              <a:gs pos="100000">
                <a:srgbClr val="CED0D8"/>
              </a:gs>
            </a:gsLst>
            <a:lin ang="5400000" scaled="1"/>
          </a:gradFill>
          <a:ln w="9525">
            <a:noFill/>
            <a:miter lim="800000"/>
            <a:headEnd/>
            <a:tailEnd/>
          </a:ln>
        </p:spPr>
        <p:txBody>
          <a:bodyPr/>
          <a:lstStyle/>
          <a:p>
            <a:pPr>
              <a:defRPr/>
            </a:pPr>
            <a:endParaRPr lang="en-US"/>
          </a:p>
        </p:txBody>
      </p:sp>
      <p:sp>
        <p:nvSpPr>
          <p:cNvPr id="9" name="Rectangle 2"/>
          <p:cNvSpPr>
            <a:spLocks noChangeArrowheads="1"/>
          </p:cNvSpPr>
          <p:nvPr/>
        </p:nvSpPr>
        <p:spPr bwMode="auto">
          <a:xfrm>
            <a:off x="-4763" y="5611813"/>
            <a:ext cx="8542338" cy="407987"/>
          </a:xfrm>
          <a:prstGeom prst="rect">
            <a:avLst/>
          </a:prstGeom>
          <a:gradFill rotWithShape="1">
            <a:gsLst>
              <a:gs pos="0">
                <a:srgbClr val="494A58"/>
              </a:gs>
              <a:gs pos="50000">
                <a:srgbClr val="6C6E81"/>
              </a:gs>
              <a:gs pos="100000">
                <a:srgbClr val="81849B"/>
              </a:gs>
            </a:gsLst>
            <a:lin ang="5400000" scaled="1"/>
          </a:gradFill>
          <a:ln w="9525">
            <a:noFill/>
            <a:miter lim="800000"/>
            <a:headEnd/>
            <a:tailEnd/>
          </a:ln>
        </p:spPr>
        <p:txBody>
          <a:bodyPr/>
          <a:lstStyle/>
          <a:p>
            <a:pPr>
              <a:defRPr/>
            </a:pPr>
            <a:endParaRPr lang="en-US"/>
          </a:p>
        </p:txBody>
      </p:sp>
      <p:sp>
        <p:nvSpPr>
          <p:cNvPr id="10" name="Right Arrow 9"/>
          <p:cNvSpPr/>
          <p:nvPr/>
        </p:nvSpPr>
        <p:spPr>
          <a:xfrm>
            <a:off x="5037138" y="773113"/>
            <a:ext cx="160337" cy="315912"/>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 name="Text Placeholder 11"/>
          <p:cNvSpPr>
            <a:spLocks noGrp="1"/>
          </p:cNvSpPr>
          <p:nvPr>
            <p:ph type="body" sz="quarter" idx="10"/>
          </p:nvPr>
        </p:nvSpPr>
        <p:spPr>
          <a:xfrm>
            <a:off x="1023713" y="1164317"/>
            <a:ext cx="3929063" cy="479424"/>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2800" b="1" kern="1200" baseline="0" dirty="0" smtClean="0">
                <a:solidFill>
                  <a:srgbClr val="3C3D48"/>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4" name="Text Placeholder 11"/>
          <p:cNvSpPr>
            <a:spLocks noGrp="1"/>
          </p:cNvSpPr>
          <p:nvPr>
            <p:ph type="body" sz="quarter" idx="11"/>
          </p:nvPr>
        </p:nvSpPr>
        <p:spPr>
          <a:xfrm>
            <a:off x="1023713" y="758593"/>
            <a:ext cx="3929063" cy="286438"/>
          </a:xfrm>
        </p:spPr>
        <p:txBody>
          <a:bodyPr>
            <a:no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US" sz="1600" b="1" kern="1200" dirty="0" smtClean="0">
                <a:solidFill>
                  <a:srgbClr val="A1A2B1"/>
                </a:solidFill>
                <a:latin typeface="+mj-lt"/>
                <a:ea typeface="+mj-ea"/>
                <a:cs typeface="+mj-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27" name="Text Placeholder 11"/>
          <p:cNvSpPr>
            <a:spLocks noGrp="1"/>
          </p:cNvSpPr>
          <p:nvPr>
            <p:ph type="body" sz="quarter" idx="12"/>
          </p:nvPr>
        </p:nvSpPr>
        <p:spPr>
          <a:xfrm>
            <a:off x="903515" y="2104328"/>
            <a:ext cx="4049262" cy="1596815"/>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600" kern="1200" baseline="0">
                <a:solidFill>
                  <a:schemeClr val="accent6">
                    <a:lumMod val="75000"/>
                  </a:schemeClr>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
        <p:nvSpPr>
          <p:cNvPr id="40" name="Picture Placeholder 38"/>
          <p:cNvSpPr>
            <a:spLocks noGrp="1"/>
          </p:cNvSpPr>
          <p:nvPr>
            <p:ph type="pic" sz="quarter" idx="14"/>
          </p:nvPr>
        </p:nvSpPr>
        <p:spPr>
          <a:xfrm>
            <a:off x="5690960" y="490538"/>
            <a:ext cx="2874963" cy="5692775"/>
          </a:xfrm>
          <a:ln>
            <a:noFill/>
          </a:ln>
          <a:effectLst/>
          <a:scene3d>
            <a:camera prst="orthographicFront"/>
            <a:lightRig rig="flood" dir="t">
              <a:rot lat="0" lon="0" rev="0"/>
            </a:lightRig>
          </a:scene3d>
          <a:sp3d prstMaterial="plastic">
            <a:bevelT w="0" h="0" prst="divot"/>
            <a:bevelB w="0" h="0"/>
          </a:sp3d>
        </p:spPr>
        <p:txBody>
          <a:bodyPr>
            <a:normAutofit/>
            <a:flatTx/>
          </a:bodyPr>
          <a:lstStyle>
            <a:lvl1pPr>
              <a:buNone/>
              <a:defRPr>
                <a:effectLst/>
              </a:defRPr>
            </a:lvl1pPr>
          </a:lstStyle>
          <a:p>
            <a:pPr lvl="0"/>
            <a:r>
              <a:rPr lang="en-US" noProof="0" smtClean="0"/>
              <a:t>Click icon to add picture</a:t>
            </a:r>
            <a:endParaRPr lang="en-IN" noProof="0" dirty="0"/>
          </a:p>
        </p:txBody>
      </p:sp>
      <p:sp>
        <p:nvSpPr>
          <p:cNvPr id="12" name="Text Placeholder 11"/>
          <p:cNvSpPr>
            <a:spLocks noGrp="1"/>
          </p:cNvSpPr>
          <p:nvPr>
            <p:ph type="body" sz="quarter" idx="16"/>
          </p:nvPr>
        </p:nvSpPr>
        <p:spPr>
          <a:xfrm>
            <a:off x="903515" y="3864429"/>
            <a:ext cx="4049262" cy="1545771"/>
          </a:xfrm>
        </p:spPr>
        <p:txBody>
          <a:bodyPr>
            <a:normAutofit/>
          </a:bodyPr>
          <a:lstStyle>
            <a:lvl1pPr marL="231775" marR="0" indent="-231775" algn="r" defTabSz="457200" rtl="0" eaLnBrk="1" fontAlgn="auto" latinLnBrk="0" hangingPunct="1">
              <a:lnSpc>
                <a:spcPct val="100000"/>
              </a:lnSpc>
              <a:spcBef>
                <a:spcPct val="20000"/>
              </a:spcBef>
              <a:spcAft>
                <a:spcPts val="0"/>
              </a:spcAft>
              <a:buClrTx/>
              <a:buSzTx/>
              <a:buFont typeface="Arial"/>
              <a:buNone/>
              <a:tabLst/>
              <a:defRPr lang="en-IN" sz="1400" kern="1200" baseline="0">
                <a:solidFill>
                  <a:srgbClr val="0070C0"/>
                </a:solidFill>
                <a:latin typeface="+mj-lt"/>
                <a:ea typeface="+mn-ea"/>
                <a:cs typeface="+mn-cs"/>
              </a:defRPr>
            </a:lvl1pPr>
            <a:lvl2pPr>
              <a:defRPr lang="en-US" sz="2800" b="1" kern="1200" dirty="0" smtClean="0">
                <a:solidFill>
                  <a:srgbClr val="3C3D48"/>
                </a:solidFill>
                <a:latin typeface="Gill Sans MT" pitchFamily="34" charset="0"/>
                <a:ea typeface="+mj-ea"/>
                <a:cs typeface="+mj-cs"/>
              </a:defRPr>
            </a:lvl2pPr>
            <a:lvl3pPr>
              <a:defRPr lang="en-US" sz="2800" b="1" kern="1200" dirty="0" smtClean="0">
                <a:solidFill>
                  <a:srgbClr val="3C3D48"/>
                </a:solidFill>
                <a:latin typeface="Gill Sans MT" pitchFamily="34" charset="0"/>
                <a:ea typeface="+mj-ea"/>
                <a:cs typeface="+mj-cs"/>
              </a:defRPr>
            </a:lvl3pPr>
            <a:lvl4pPr>
              <a:defRPr lang="en-US" sz="2800" b="1" kern="1200" dirty="0" smtClean="0">
                <a:solidFill>
                  <a:srgbClr val="3C3D48"/>
                </a:solidFill>
                <a:latin typeface="Gill Sans MT" pitchFamily="34" charset="0"/>
                <a:ea typeface="+mj-ea"/>
                <a:cs typeface="+mj-cs"/>
              </a:defRPr>
            </a:lvl4pPr>
            <a:lvl5pPr>
              <a:defRPr lang="en-IN" sz="2800" b="1" kern="1200" dirty="0">
                <a:solidFill>
                  <a:srgbClr val="3C3D48"/>
                </a:solidFill>
                <a:latin typeface="Gill Sans MT" pitchFamily="34" charset="0"/>
                <a:ea typeface="+mj-ea"/>
                <a:cs typeface="+mj-cs"/>
              </a:defRPr>
            </a:lvl5pPr>
          </a:lstStyle>
          <a:p>
            <a:pPr lvl="0"/>
            <a:r>
              <a:rPr lang="en-US" smtClean="0"/>
              <a:t>Click to edit Master text styles</a:t>
            </a:r>
          </a:p>
        </p:txBody>
      </p:sp>
    </p:spTree>
  </p:cSld>
  <p:clrMapOvr>
    <a:masterClrMapping/>
  </p:clrMapOvr>
  <p:hf sldNum="0" hdr="0" ftr="0"/>
</p:sldLayout>
</file>

<file path=ppt/slideLayouts/slideLayout1267.xml><?xml version="1.0" encoding="utf-8"?>
<p:sldLayout xmlns:a="http://schemas.openxmlformats.org/drawingml/2006/main" xmlns:r="http://schemas.openxmlformats.org/officeDocument/2006/relationships" xmlns:p="http://schemas.openxmlformats.org/presentationml/2006/main" preserve="1">
  <p:cSld name="2_Case in poi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10" name="Right Arrow 9"/>
          <p:cNvSpPr/>
          <p:nvPr/>
        </p:nvSpPr>
        <p:spPr>
          <a:xfrm flipH="1">
            <a:off x="3727450" y="116522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ight Arrow 10"/>
          <p:cNvSpPr/>
          <p:nvPr/>
        </p:nvSpPr>
        <p:spPr>
          <a:xfrm flipH="1">
            <a:off x="3727450" y="2846388"/>
            <a:ext cx="158750" cy="312737"/>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ight Arrow 11"/>
          <p:cNvSpPr/>
          <p:nvPr/>
        </p:nvSpPr>
        <p:spPr>
          <a:xfrm flipH="1">
            <a:off x="3727450" y="4562475"/>
            <a:ext cx="158750" cy="312738"/>
          </a:xfrm>
          <a:prstGeom prst="rightArrow">
            <a:avLst>
              <a:gd name="adj1" fmla="val 50000"/>
              <a:gd name="adj2" fmla="val 201887"/>
            </a:avLst>
          </a:prstGeom>
          <a:solidFill>
            <a:srgbClr val="03A3D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Picture Placeholder 25"/>
          <p:cNvSpPr>
            <a:spLocks noGrp="1"/>
          </p:cNvSpPr>
          <p:nvPr>
            <p:ph type="pic" sz="quarter" idx="10"/>
          </p:nvPr>
        </p:nvSpPr>
        <p:spPr>
          <a:xfrm>
            <a:off x="451756" y="1668732"/>
            <a:ext cx="2590800" cy="3873500"/>
          </a:xfrm>
        </p:spPr>
        <p:txBody>
          <a:bodyPr>
            <a:normAutofit/>
          </a:bodyPr>
          <a:lstStyle/>
          <a:p>
            <a:pPr lvl="0"/>
            <a:r>
              <a:rPr lang="en-US" noProof="0" smtClean="0"/>
              <a:t>Click icon to add picture</a:t>
            </a:r>
            <a:endParaRPr lang="en-IN" noProof="0"/>
          </a:p>
        </p:txBody>
      </p:sp>
      <p:sp>
        <p:nvSpPr>
          <p:cNvPr id="37" name="Text Placeholder 34"/>
          <p:cNvSpPr>
            <a:spLocks noGrp="1"/>
          </p:cNvSpPr>
          <p:nvPr>
            <p:ph type="body" sz="quarter" idx="12"/>
          </p:nvPr>
        </p:nvSpPr>
        <p:spPr>
          <a:xfrm>
            <a:off x="3990974" y="1565729"/>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15" name="Text Placeholder 31"/>
          <p:cNvSpPr>
            <a:spLocks noGrp="1"/>
          </p:cNvSpPr>
          <p:nvPr>
            <p:ph type="body" sz="quarter" idx="14"/>
          </p:nvPr>
        </p:nvSpPr>
        <p:spPr>
          <a:xfrm>
            <a:off x="3990974" y="1162957"/>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
        <p:nvSpPr>
          <p:cNvPr id="19" name="Title 1"/>
          <p:cNvSpPr>
            <a:spLocks noGrp="1"/>
          </p:cNvSpPr>
          <p:nvPr>
            <p:ph type="title"/>
          </p:nvPr>
        </p:nvSpPr>
        <p:spPr>
          <a:xfrm>
            <a:off x="457200" y="140511"/>
            <a:ext cx="8229600" cy="532589"/>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32" name="Text Placeholder 34"/>
          <p:cNvSpPr>
            <a:spLocks noGrp="1"/>
          </p:cNvSpPr>
          <p:nvPr>
            <p:ph type="body" sz="quarter" idx="19"/>
          </p:nvPr>
        </p:nvSpPr>
        <p:spPr>
          <a:xfrm>
            <a:off x="3990974" y="3246435"/>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3" name="Text Placeholder 31"/>
          <p:cNvSpPr>
            <a:spLocks noGrp="1"/>
          </p:cNvSpPr>
          <p:nvPr>
            <p:ph type="body" sz="quarter" idx="20"/>
          </p:nvPr>
        </p:nvSpPr>
        <p:spPr>
          <a:xfrm>
            <a:off x="3990974" y="2843663"/>
            <a:ext cx="4673600" cy="261258"/>
          </a:xfrm>
        </p:spPr>
        <p:txBody>
          <a:bodyPr anchor="ctr">
            <a:noAutofit/>
          </a:bodyPr>
          <a:lstStyle>
            <a:lvl1pPr>
              <a:buNone/>
              <a:defRPr lang="en-US" sz="1400" b="1" kern="1200" baseline="0" dirty="0" smtClean="0">
                <a:solidFill>
                  <a:srgbClr val="3C3D48"/>
                </a:solidFill>
                <a:latin typeface="+mj-lt"/>
                <a:ea typeface="+mj-ea"/>
                <a:cs typeface="+mj-cs"/>
              </a:defRPr>
            </a:lvl1pPr>
          </a:lstStyle>
          <a:p>
            <a:pPr lvl="0"/>
            <a:r>
              <a:rPr lang="en-US" smtClean="0"/>
              <a:t>Click to edit Master text styles</a:t>
            </a:r>
          </a:p>
        </p:txBody>
      </p:sp>
      <p:sp>
        <p:nvSpPr>
          <p:cNvPr id="35" name="Text Placeholder 34"/>
          <p:cNvSpPr>
            <a:spLocks noGrp="1"/>
          </p:cNvSpPr>
          <p:nvPr>
            <p:ph type="body" sz="quarter" idx="21"/>
          </p:nvPr>
        </p:nvSpPr>
        <p:spPr>
          <a:xfrm>
            <a:off x="3990974" y="4962546"/>
            <a:ext cx="4686301" cy="1152071"/>
          </a:xfrm>
        </p:spPr>
        <p:txBody>
          <a:bodyPr>
            <a:normAutofit/>
          </a:bodyPr>
          <a:lstStyle>
            <a:lvl1pPr marL="0" indent="0">
              <a:buClr>
                <a:srgbClr val="0070C0"/>
              </a:buClr>
              <a:buFont typeface="Webdings" pitchFamily="18" charset="2"/>
              <a:buNone/>
              <a:tabLst/>
              <a:defRPr lang="en-US" sz="1200" kern="1200" baseline="0" dirty="0" smtClean="0">
                <a:solidFill>
                  <a:schemeClr val="tx2">
                    <a:lumMod val="60000"/>
                    <a:lumOff val="40000"/>
                  </a:schemeClr>
                </a:solidFill>
                <a:latin typeface="+mn-lt"/>
                <a:ea typeface="+mn-ea"/>
                <a:cs typeface="+mn-cs"/>
              </a:defRPr>
            </a:lvl1pPr>
            <a:lvl2pPr>
              <a:buNone/>
              <a:defRPr lang="en-US" sz="1600" kern="1200" dirty="0" smtClean="0">
                <a:solidFill>
                  <a:srgbClr val="404040"/>
                </a:solidFill>
                <a:latin typeface="+mn-lt"/>
                <a:ea typeface="+mn-ea"/>
                <a:cs typeface="+mn-cs"/>
              </a:defRPr>
            </a:lvl2pPr>
            <a:lvl3pPr>
              <a:buNone/>
              <a:defRPr lang="en-US" sz="1600" kern="1200" dirty="0" smtClean="0">
                <a:solidFill>
                  <a:srgbClr val="404040"/>
                </a:solidFill>
                <a:latin typeface="+mn-lt"/>
                <a:ea typeface="+mn-ea"/>
                <a:cs typeface="+mn-cs"/>
              </a:defRPr>
            </a:lvl3pPr>
            <a:lvl4pPr>
              <a:buNone/>
              <a:defRPr lang="en-US" sz="1600" kern="1200" dirty="0" smtClean="0">
                <a:solidFill>
                  <a:srgbClr val="404040"/>
                </a:solidFill>
                <a:latin typeface="+mn-lt"/>
                <a:ea typeface="+mn-ea"/>
                <a:cs typeface="+mn-cs"/>
              </a:defRPr>
            </a:lvl4pPr>
            <a:lvl5pPr>
              <a:buNone/>
              <a:defRPr lang="en-IN" sz="1600" kern="1200" dirty="0" smtClean="0">
                <a:solidFill>
                  <a:srgbClr val="404040"/>
                </a:solidFill>
                <a:latin typeface="+mn-lt"/>
                <a:ea typeface="+mn-ea"/>
                <a:cs typeface="+mn-cs"/>
              </a:defRPr>
            </a:lvl5pPr>
          </a:lstStyle>
          <a:p>
            <a:pPr lvl="0"/>
            <a:r>
              <a:rPr lang="en-US" smtClean="0"/>
              <a:t>Click to edit Master text styles</a:t>
            </a:r>
          </a:p>
        </p:txBody>
      </p:sp>
      <p:sp>
        <p:nvSpPr>
          <p:cNvPr id="36" name="Text Placeholder 31"/>
          <p:cNvSpPr>
            <a:spLocks noGrp="1"/>
          </p:cNvSpPr>
          <p:nvPr>
            <p:ph type="body" sz="quarter" idx="22"/>
          </p:nvPr>
        </p:nvSpPr>
        <p:spPr>
          <a:xfrm>
            <a:off x="3990974" y="4559774"/>
            <a:ext cx="4673600" cy="261258"/>
          </a:xfrm>
        </p:spPr>
        <p:txBody>
          <a:bodyPr anchor="ctr">
            <a:noAutofit/>
          </a:bodyPr>
          <a:lstStyle>
            <a:lvl1pPr>
              <a:buNone/>
              <a:defRPr lang="en-US" sz="1400" b="1" kern="1200" dirty="0" smtClean="0">
                <a:solidFill>
                  <a:srgbClr val="3C3D48"/>
                </a:solidFill>
                <a:latin typeface="+mj-lt"/>
                <a:ea typeface="+mj-ea"/>
                <a:cs typeface="+mj-cs"/>
              </a:defRPr>
            </a:lvl1pPr>
          </a:lstStyle>
          <a:p>
            <a:pPr lvl="0"/>
            <a:r>
              <a:rPr lang="en-US" smtClean="0"/>
              <a:t>Click to edit Master text styles</a:t>
            </a:r>
          </a:p>
        </p:txBody>
      </p:sp>
    </p:spTree>
  </p:cSld>
  <p:clrMapOvr>
    <a:masterClrMapping/>
  </p:clrMapOvr>
  <p:hf sldNum="0" hdr="0" ftr="0"/>
</p:sldLayout>
</file>

<file path=ppt/slideLayouts/slideLayout1268.xml><?xml version="1.0" encoding="utf-8"?>
<p:sldLayout xmlns:a="http://schemas.openxmlformats.org/drawingml/2006/main" xmlns:r="http://schemas.openxmlformats.org/officeDocument/2006/relationships" xmlns:p="http://schemas.openxmlformats.org/presentationml/2006/main" preserve="1">
  <p:cSld name="Title of Coloumn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69.xml><?xml version="1.0" encoding="utf-8"?>
<p:sldLayout xmlns:a="http://schemas.openxmlformats.org/drawingml/2006/main" xmlns:r="http://schemas.openxmlformats.org/officeDocument/2006/relationships" xmlns:p="http://schemas.openxmlformats.org/presentationml/2006/main" preserve="1">
  <p:cSld name="Title of Bar Graph">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1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70.xml><?xml version="1.0" encoding="utf-8"?>
<p:sldLayout xmlns:a="http://schemas.openxmlformats.org/drawingml/2006/main" xmlns:r="http://schemas.openxmlformats.org/officeDocument/2006/relationships" xmlns:p="http://schemas.openxmlformats.org/presentationml/2006/main" preserve="1">
  <p:cSld name="Title of Pie Chart">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1.xml><?xml version="1.0" encoding="utf-8"?>
<p:sldLayout xmlns:a="http://schemas.openxmlformats.org/drawingml/2006/main" xmlns:r="http://schemas.openxmlformats.org/officeDocument/2006/relationships" xmlns:p="http://schemas.openxmlformats.org/presentationml/2006/main" preserve="1">
  <p:cSld name="Title of Pie Chart 2">
    <p:spTree>
      <p:nvGrpSpPr>
        <p:cNvPr id="1" name=""/>
        <p:cNvGrpSpPr/>
        <p:nvPr/>
      </p:nvGrpSpPr>
      <p:grpSpPr>
        <a:xfrm>
          <a:off x="0" y="0"/>
          <a:ext cx="0" cy="0"/>
          <a:chOff x="0" y="0"/>
          <a:chExt cx="0" cy="0"/>
        </a:xfrm>
      </p:grpSpPr>
      <p:sp>
        <p:nvSpPr>
          <p:cNvPr id="6" name="Title 1"/>
          <p:cNvSpPr>
            <a:spLocks noGrp="1"/>
          </p:cNvSpPr>
          <p:nvPr>
            <p:ph type="title"/>
          </p:nvPr>
        </p:nvSpPr>
        <p:spPr>
          <a:xfrm>
            <a:off x="457200" y="153211"/>
            <a:ext cx="8229600" cy="553998"/>
          </a:xfrm>
        </p:spPr>
        <p:txBody>
          <a:bodyPr/>
          <a:lstStyle>
            <a:lvl1pPr marL="0" marR="0" indent="0" defTabSz="457200" rtl="0" eaLnBrk="1" fontAlgn="auto" latinLnBrk="0" hangingPunct="1">
              <a:lnSpc>
                <a:spcPct val="100000"/>
              </a:lnSpc>
              <a:spcBef>
                <a:spcPct val="0"/>
              </a:spcBef>
              <a:spcAft>
                <a:spcPts val="0"/>
              </a:spcAft>
              <a:tabLst/>
              <a:defRPr baseline="0"/>
            </a:lvl1pPr>
          </a:lstStyle>
          <a:p>
            <a:pPr lvl="0"/>
            <a:r>
              <a:rPr lang="en-US" smtClean="0"/>
              <a:t>Click to edit Master title style</a:t>
            </a:r>
            <a:endParaRPr lang="en-US" noProof="0" dirty="0"/>
          </a:p>
        </p:txBody>
      </p:sp>
      <p:sp>
        <p:nvSpPr>
          <p:cNvPr id="4" name="Chart Placeholder 13"/>
          <p:cNvSpPr>
            <a:spLocks noGrp="1"/>
          </p:cNvSpPr>
          <p:nvPr>
            <p:ph type="chart" sz="quarter" idx="10"/>
          </p:nvPr>
        </p:nvSpPr>
        <p:spPr>
          <a:xfrm>
            <a:off x="460375" y="1509713"/>
            <a:ext cx="8229600" cy="4716462"/>
          </a:xfrm>
        </p:spPr>
        <p:txBody>
          <a:bodyPr>
            <a:normAutofit/>
          </a:bodyPr>
          <a:lstStyle/>
          <a:p>
            <a:pPr lvl="0"/>
            <a:r>
              <a:rPr lang="en-US" noProof="0" smtClean="0"/>
              <a:t>Click icon to add chart</a:t>
            </a:r>
            <a:endParaRPr lang="en-IN" noProof="0"/>
          </a:p>
        </p:txBody>
      </p:sp>
    </p:spTree>
  </p:cSld>
  <p:clrMapOvr>
    <a:masterClrMapping/>
  </p:clrMapOvr>
  <p:hf sldNum="0" hdr="0" ftr="0"/>
</p:sldLayout>
</file>

<file path=ppt/slideLayouts/slideLayout1272.xml><?xml version="1.0" encoding="utf-8"?>
<p:sldLayout xmlns:a="http://schemas.openxmlformats.org/drawingml/2006/main" xmlns:r="http://schemas.openxmlformats.org/officeDocument/2006/relationships" xmlns:p="http://schemas.openxmlformats.org/presentationml/2006/main" preserve="1">
  <p:cSld name="4 Icons">
    <p:spTree>
      <p:nvGrpSpPr>
        <p:cNvPr id="1" name=""/>
        <p:cNvGrpSpPr/>
        <p:nvPr/>
      </p:nvGrpSpPr>
      <p:grpSpPr>
        <a:xfrm>
          <a:off x="0" y="0"/>
          <a:ext cx="0" cy="0"/>
          <a:chOff x="0" y="0"/>
          <a:chExt cx="0" cy="0"/>
        </a:xfrm>
      </p:grpSpPr>
      <p:sp>
        <p:nvSpPr>
          <p:cNvPr id="7" name="Oval 6"/>
          <p:cNvSpPr>
            <a:spLocks noChangeAspect="1"/>
          </p:cNvSpPr>
          <p:nvPr/>
        </p:nvSpPr>
        <p:spPr>
          <a:xfrm>
            <a:off x="779463"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8" name="Oval 6"/>
          <p:cNvSpPr>
            <a:spLocks noChangeArrowheads="1"/>
          </p:cNvSpPr>
          <p:nvPr/>
        </p:nvSpPr>
        <p:spPr bwMode="gray">
          <a:xfrm>
            <a:off x="355600" y="5857875"/>
            <a:ext cx="8432800" cy="550863"/>
          </a:xfrm>
          <a:prstGeom prst="ellipse">
            <a:avLst/>
          </a:prstGeom>
          <a:gradFill rotWithShape="1">
            <a:gsLst>
              <a:gs pos="0">
                <a:srgbClr val="080808">
                  <a:alpha val="30000"/>
                </a:srgbClr>
              </a:gs>
              <a:gs pos="100000">
                <a:srgbClr val="0040A8">
                  <a:alpha val="0"/>
                </a:srgbClr>
              </a:gs>
            </a:gsLst>
            <a:path path="shape">
              <a:fillToRect l="50000" t="50000" r="50000" b="50000"/>
            </a:path>
          </a:gradFill>
          <a:ln w="9525" algn="ctr">
            <a:noFill/>
            <a:miter lim="800000"/>
            <a:headEnd/>
            <a:tailEnd/>
          </a:ln>
          <a:effectLst/>
        </p:spPr>
        <p:txBody>
          <a:bodyPr anchor="ctr"/>
          <a:lstStyle/>
          <a:p>
            <a:pPr algn="ctr" fontAlgn="auto">
              <a:spcBef>
                <a:spcPts val="0"/>
              </a:spcBef>
              <a:spcAft>
                <a:spcPts val="0"/>
              </a:spcAft>
              <a:defRPr/>
            </a:pPr>
            <a:endParaRPr lang="en-US" kern="0" dirty="0">
              <a:solidFill>
                <a:srgbClr val="000000"/>
              </a:solidFill>
            </a:endParaRPr>
          </a:p>
        </p:txBody>
      </p:sp>
      <p:sp>
        <p:nvSpPr>
          <p:cNvPr id="9" name="Oval 8"/>
          <p:cNvSpPr>
            <a:spLocks noChangeAspect="1"/>
          </p:cNvSpPr>
          <p:nvPr/>
        </p:nvSpPr>
        <p:spPr>
          <a:xfrm>
            <a:off x="2825750"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0" name="Oval 9"/>
          <p:cNvSpPr>
            <a:spLocks noChangeAspect="1"/>
          </p:cNvSpPr>
          <p:nvPr/>
        </p:nvSpPr>
        <p:spPr>
          <a:xfrm>
            <a:off x="4899025" y="2695575"/>
            <a:ext cx="1465263"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1" name="Oval 10"/>
          <p:cNvSpPr>
            <a:spLocks noChangeAspect="1"/>
          </p:cNvSpPr>
          <p:nvPr/>
        </p:nvSpPr>
        <p:spPr>
          <a:xfrm>
            <a:off x="6878638" y="2695575"/>
            <a:ext cx="1463675" cy="1463675"/>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aseline="-25000" dirty="0">
              <a:solidFill>
                <a:srgbClr val="FFFFFF"/>
              </a:solidFill>
            </a:endParaRPr>
          </a:p>
        </p:txBody>
      </p:sp>
      <p:sp>
        <p:nvSpPr>
          <p:cNvPr id="13" name="Freeform 47"/>
          <p:cNvSpPr>
            <a:spLocks/>
          </p:cNvSpPr>
          <p:nvPr/>
        </p:nvSpPr>
        <p:spPr bwMode="auto">
          <a:xfrm>
            <a:off x="1001713" y="3084513"/>
            <a:ext cx="915987" cy="755650"/>
          </a:xfrm>
          <a:custGeom>
            <a:avLst/>
            <a:gdLst/>
            <a:ahLst/>
            <a:cxnLst>
              <a:cxn ang="0">
                <a:pos x="2259" y="1161"/>
              </a:cxn>
              <a:cxn ang="0">
                <a:pos x="2061" y="1682"/>
              </a:cxn>
              <a:cxn ang="0">
                <a:pos x="1579" y="1872"/>
              </a:cxn>
              <a:cxn ang="0">
                <a:pos x="1303" y="1676"/>
              </a:cxn>
              <a:cxn ang="0">
                <a:pos x="1126" y="1290"/>
              </a:cxn>
              <a:cxn ang="0">
                <a:pos x="1247" y="1190"/>
              </a:cxn>
              <a:cxn ang="0">
                <a:pos x="1378" y="1538"/>
              </a:cxn>
              <a:cxn ang="0">
                <a:pos x="1594" y="1724"/>
              </a:cxn>
              <a:cxn ang="0">
                <a:pos x="1854" y="1676"/>
              </a:cxn>
              <a:cxn ang="0">
                <a:pos x="2053" y="1391"/>
              </a:cxn>
              <a:cxn ang="0">
                <a:pos x="2130" y="951"/>
              </a:cxn>
              <a:cxn ang="0">
                <a:pos x="2097" y="658"/>
              </a:cxn>
              <a:cxn ang="0">
                <a:pos x="2008" y="413"/>
              </a:cxn>
              <a:cxn ang="0">
                <a:pos x="1896" y="263"/>
              </a:cxn>
              <a:cxn ang="0">
                <a:pos x="1807" y="198"/>
              </a:cxn>
              <a:cxn ang="0">
                <a:pos x="1711" y="168"/>
              </a:cxn>
              <a:cxn ang="0">
                <a:pos x="1513" y="221"/>
              </a:cxn>
              <a:cxn ang="0">
                <a:pos x="1320" y="488"/>
              </a:cxn>
              <a:cxn ang="0">
                <a:pos x="1229" y="936"/>
              </a:cxn>
              <a:cxn ang="0">
                <a:pos x="1414" y="689"/>
              </a:cxn>
              <a:cxn ang="0">
                <a:pos x="1517" y="503"/>
              </a:cxn>
              <a:cxn ang="0">
                <a:pos x="1650" y="454"/>
              </a:cxn>
              <a:cxn ang="0">
                <a:pos x="1762" y="519"/>
              </a:cxn>
              <a:cxn ang="0">
                <a:pos x="1876" y="773"/>
              </a:cxn>
              <a:cxn ang="0">
                <a:pos x="1883" y="1107"/>
              </a:cxn>
              <a:cxn ang="0">
                <a:pos x="1798" y="1347"/>
              </a:cxn>
              <a:cxn ang="0">
                <a:pos x="1657" y="1460"/>
              </a:cxn>
              <a:cxn ang="0">
                <a:pos x="1517" y="1414"/>
              </a:cxn>
              <a:cxn ang="0">
                <a:pos x="1414" y="1249"/>
              </a:cxn>
              <a:cxn ang="0">
                <a:pos x="1490" y="1049"/>
              </a:cxn>
              <a:cxn ang="0">
                <a:pos x="1573" y="1218"/>
              </a:cxn>
              <a:cxn ang="0">
                <a:pos x="1708" y="1152"/>
              </a:cxn>
              <a:cxn ang="0">
                <a:pos x="1736" y="851"/>
              </a:cxn>
              <a:cxn ang="0">
                <a:pos x="1613" y="683"/>
              </a:cxn>
              <a:cxn ang="0">
                <a:pos x="1496" y="833"/>
              </a:cxn>
              <a:cxn ang="0">
                <a:pos x="1537" y="930"/>
              </a:cxn>
              <a:cxn ang="0">
                <a:pos x="1577" y="904"/>
              </a:cxn>
              <a:cxn ang="0">
                <a:pos x="1613" y="864"/>
              </a:cxn>
              <a:cxn ang="0">
                <a:pos x="1657" y="920"/>
              </a:cxn>
              <a:cxn ang="0">
                <a:pos x="1647" y="1024"/>
              </a:cxn>
              <a:cxn ang="0">
                <a:pos x="1600" y="1047"/>
              </a:cxn>
              <a:cxn ang="0">
                <a:pos x="1571" y="990"/>
              </a:cxn>
              <a:cxn ang="0">
                <a:pos x="1469" y="989"/>
              </a:cxn>
              <a:cxn ang="0">
                <a:pos x="1252" y="989"/>
              </a:cxn>
              <a:cxn ang="0">
                <a:pos x="1013" y="989"/>
              </a:cxn>
              <a:cxn ang="0">
                <a:pos x="789" y="989"/>
              </a:cxn>
              <a:cxn ang="0">
                <a:pos x="649" y="990"/>
              </a:cxn>
              <a:cxn ang="0">
                <a:pos x="216" y="990"/>
              </a:cxn>
              <a:cxn ang="0">
                <a:pos x="628" y="930"/>
              </a:cxn>
              <a:cxn ang="0">
                <a:pos x="711" y="930"/>
              </a:cxn>
              <a:cxn ang="0">
                <a:pos x="915" y="930"/>
              </a:cxn>
              <a:cxn ang="0">
                <a:pos x="1097" y="743"/>
              </a:cxn>
              <a:cxn ang="0">
                <a:pos x="1258" y="273"/>
              </a:cxn>
              <a:cxn ang="0">
                <a:pos x="1552" y="18"/>
              </a:cxn>
              <a:cxn ang="0">
                <a:pos x="1761" y="8"/>
              </a:cxn>
              <a:cxn ang="0">
                <a:pos x="1900" y="63"/>
              </a:cxn>
              <a:cxn ang="0">
                <a:pos x="2038" y="185"/>
              </a:cxn>
              <a:cxn ang="0">
                <a:pos x="2092" y="260"/>
              </a:cxn>
              <a:cxn ang="0">
                <a:pos x="2236" y="560"/>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w="9525">
            <a:noFill/>
            <a:round/>
            <a:headEnd/>
            <a:tailEnd/>
          </a:ln>
        </p:spPr>
        <p:txBody>
          <a:bodyPr/>
          <a:lstStyle/>
          <a:p>
            <a:pPr algn="just">
              <a:defRPr/>
            </a:pPr>
            <a:endParaRPr lang="en-IN"/>
          </a:p>
        </p:txBody>
      </p:sp>
      <p:grpSp>
        <p:nvGrpSpPr>
          <p:cNvPr id="14" name="Group 63"/>
          <p:cNvGrpSpPr>
            <a:grpSpLocks noChangeAspect="1"/>
          </p:cNvGrpSpPr>
          <p:nvPr/>
        </p:nvGrpSpPr>
        <p:grpSpPr bwMode="auto">
          <a:xfrm>
            <a:off x="3115487" y="3199181"/>
            <a:ext cx="907593" cy="611401"/>
            <a:chOff x="4080" y="1536"/>
            <a:chExt cx="1146" cy="772"/>
          </a:xfrm>
          <a:solidFill>
            <a:schemeClr val="bg1"/>
          </a:solidFill>
        </p:grpSpPr>
        <p:sp>
          <p:nvSpPr>
            <p:cNvPr id="15" name="Freeform 64"/>
            <p:cNvSpPr>
              <a:spLocks/>
            </p:cNvSpPr>
            <p:nvPr/>
          </p:nvSpPr>
          <p:spPr bwMode="auto">
            <a:xfrm>
              <a:off x="4518" y="2030"/>
              <a:ext cx="280" cy="278"/>
            </a:xfrm>
            <a:custGeom>
              <a:avLst/>
              <a:gdLst/>
              <a:ahLst/>
              <a:cxnLst>
                <a:cxn ang="0">
                  <a:pos x="238" y="0"/>
                </a:cxn>
                <a:cxn ang="0">
                  <a:pos x="42" y="0"/>
                </a:cxn>
                <a:cxn ang="0">
                  <a:pos x="42" y="0"/>
                </a:cxn>
                <a:cxn ang="0">
                  <a:pos x="34" y="0"/>
                </a:cxn>
                <a:cxn ang="0">
                  <a:pos x="26" y="2"/>
                </a:cxn>
                <a:cxn ang="0">
                  <a:pos x="18" y="6"/>
                </a:cxn>
                <a:cxn ang="0">
                  <a:pos x="12" y="12"/>
                </a:cxn>
                <a:cxn ang="0">
                  <a:pos x="8" y="18"/>
                </a:cxn>
                <a:cxn ang="0">
                  <a:pos x="4" y="26"/>
                </a:cxn>
                <a:cxn ang="0">
                  <a:pos x="0" y="34"/>
                </a:cxn>
                <a:cxn ang="0">
                  <a:pos x="0" y="42"/>
                </a:cxn>
                <a:cxn ang="0">
                  <a:pos x="0" y="236"/>
                </a:cxn>
                <a:cxn ang="0">
                  <a:pos x="0" y="236"/>
                </a:cxn>
                <a:cxn ang="0">
                  <a:pos x="0" y="246"/>
                </a:cxn>
                <a:cxn ang="0">
                  <a:pos x="4" y="252"/>
                </a:cxn>
                <a:cxn ang="0">
                  <a:pos x="8" y="260"/>
                </a:cxn>
                <a:cxn ang="0">
                  <a:pos x="12" y="266"/>
                </a:cxn>
                <a:cxn ang="0">
                  <a:pos x="18" y="272"/>
                </a:cxn>
                <a:cxn ang="0">
                  <a:pos x="26" y="276"/>
                </a:cxn>
                <a:cxn ang="0">
                  <a:pos x="34" y="278"/>
                </a:cxn>
                <a:cxn ang="0">
                  <a:pos x="42" y="278"/>
                </a:cxn>
                <a:cxn ang="0">
                  <a:pos x="238" y="278"/>
                </a:cxn>
                <a:cxn ang="0">
                  <a:pos x="238" y="278"/>
                </a:cxn>
                <a:cxn ang="0">
                  <a:pos x="246" y="278"/>
                </a:cxn>
                <a:cxn ang="0">
                  <a:pos x="254" y="276"/>
                </a:cxn>
                <a:cxn ang="0">
                  <a:pos x="260" y="272"/>
                </a:cxn>
                <a:cxn ang="0">
                  <a:pos x="268" y="266"/>
                </a:cxn>
                <a:cxn ang="0">
                  <a:pos x="272" y="260"/>
                </a:cxn>
                <a:cxn ang="0">
                  <a:pos x="276" y="252"/>
                </a:cxn>
                <a:cxn ang="0">
                  <a:pos x="278" y="246"/>
                </a:cxn>
                <a:cxn ang="0">
                  <a:pos x="280" y="236"/>
                </a:cxn>
                <a:cxn ang="0">
                  <a:pos x="280" y="42"/>
                </a:cxn>
                <a:cxn ang="0">
                  <a:pos x="280" y="42"/>
                </a:cxn>
                <a:cxn ang="0">
                  <a:pos x="278" y="34"/>
                </a:cxn>
                <a:cxn ang="0">
                  <a:pos x="276" y="26"/>
                </a:cxn>
                <a:cxn ang="0">
                  <a:pos x="272" y="18"/>
                </a:cxn>
                <a:cxn ang="0">
                  <a:pos x="268" y="12"/>
                </a:cxn>
                <a:cxn ang="0">
                  <a:pos x="260" y="6"/>
                </a:cxn>
                <a:cxn ang="0">
                  <a:pos x="254" y="2"/>
                </a:cxn>
                <a:cxn ang="0">
                  <a:pos x="246" y="0"/>
                </a:cxn>
                <a:cxn ang="0">
                  <a:pos x="238" y="0"/>
                </a:cxn>
                <a:cxn ang="0">
                  <a:pos x="238" y="0"/>
                </a:cxn>
              </a:cxnLst>
              <a:rect l="0" t="0" r="r" b="b"/>
              <a:pathLst>
                <a:path w="280" h="278">
                  <a:moveTo>
                    <a:pt x="238" y="0"/>
                  </a:moveTo>
                  <a:lnTo>
                    <a:pt x="42" y="0"/>
                  </a:lnTo>
                  <a:lnTo>
                    <a:pt x="42" y="0"/>
                  </a:lnTo>
                  <a:lnTo>
                    <a:pt x="34" y="0"/>
                  </a:lnTo>
                  <a:lnTo>
                    <a:pt x="26" y="2"/>
                  </a:lnTo>
                  <a:lnTo>
                    <a:pt x="18" y="6"/>
                  </a:lnTo>
                  <a:lnTo>
                    <a:pt x="12" y="12"/>
                  </a:lnTo>
                  <a:lnTo>
                    <a:pt x="8" y="18"/>
                  </a:lnTo>
                  <a:lnTo>
                    <a:pt x="4" y="26"/>
                  </a:lnTo>
                  <a:lnTo>
                    <a:pt x="0" y="34"/>
                  </a:lnTo>
                  <a:lnTo>
                    <a:pt x="0" y="42"/>
                  </a:lnTo>
                  <a:lnTo>
                    <a:pt x="0" y="236"/>
                  </a:lnTo>
                  <a:lnTo>
                    <a:pt x="0" y="236"/>
                  </a:lnTo>
                  <a:lnTo>
                    <a:pt x="0" y="246"/>
                  </a:lnTo>
                  <a:lnTo>
                    <a:pt x="4" y="252"/>
                  </a:lnTo>
                  <a:lnTo>
                    <a:pt x="8" y="260"/>
                  </a:lnTo>
                  <a:lnTo>
                    <a:pt x="12" y="266"/>
                  </a:lnTo>
                  <a:lnTo>
                    <a:pt x="18" y="272"/>
                  </a:lnTo>
                  <a:lnTo>
                    <a:pt x="26" y="276"/>
                  </a:lnTo>
                  <a:lnTo>
                    <a:pt x="34" y="278"/>
                  </a:lnTo>
                  <a:lnTo>
                    <a:pt x="42" y="278"/>
                  </a:lnTo>
                  <a:lnTo>
                    <a:pt x="238" y="278"/>
                  </a:lnTo>
                  <a:lnTo>
                    <a:pt x="238" y="278"/>
                  </a:lnTo>
                  <a:lnTo>
                    <a:pt x="246" y="278"/>
                  </a:lnTo>
                  <a:lnTo>
                    <a:pt x="254" y="276"/>
                  </a:lnTo>
                  <a:lnTo>
                    <a:pt x="260" y="272"/>
                  </a:lnTo>
                  <a:lnTo>
                    <a:pt x="268" y="266"/>
                  </a:lnTo>
                  <a:lnTo>
                    <a:pt x="272" y="260"/>
                  </a:lnTo>
                  <a:lnTo>
                    <a:pt x="276" y="252"/>
                  </a:lnTo>
                  <a:lnTo>
                    <a:pt x="278" y="246"/>
                  </a:lnTo>
                  <a:lnTo>
                    <a:pt x="280" y="236"/>
                  </a:lnTo>
                  <a:lnTo>
                    <a:pt x="280" y="42"/>
                  </a:lnTo>
                  <a:lnTo>
                    <a:pt x="280" y="42"/>
                  </a:lnTo>
                  <a:lnTo>
                    <a:pt x="278" y="34"/>
                  </a:lnTo>
                  <a:lnTo>
                    <a:pt x="276" y="26"/>
                  </a:lnTo>
                  <a:lnTo>
                    <a:pt x="272" y="18"/>
                  </a:lnTo>
                  <a:lnTo>
                    <a:pt x="268" y="12"/>
                  </a:lnTo>
                  <a:lnTo>
                    <a:pt x="260" y="6"/>
                  </a:lnTo>
                  <a:lnTo>
                    <a:pt x="254" y="2"/>
                  </a:lnTo>
                  <a:lnTo>
                    <a:pt x="246" y="0"/>
                  </a:lnTo>
                  <a:lnTo>
                    <a:pt x="238" y="0"/>
                  </a:lnTo>
                  <a:lnTo>
                    <a:pt x="238" y="0"/>
                  </a:lnTo>
                  <a:close/>
                </a:path>
              </a:pathLst>
            </a:custGeom>
            <a:grpFill/>
            <a:ln w="9525">
              <a:noFill/>
              <a:round/>
              <a:headEnd/>
              <a:tailEnd/>
            </a:ln>
          </p:spPr>
          <p:txBody>
            <a:bodyPr/>
            <a:lstStyle/>
            <a:p>
              <a:pPr algn="just">
                <a:defRPr/>
              </a:pPr>
              <a:endParaRPr lang="en-IN"/>
            </a:p>
          </p:txBody>
        </p:sp>
        <p:sp>
          <p:nvSpPr>
            <p:cNvPr id="16" name="Freeform 65"/>
            <p:cNvSpPr>
              <a:spLocks/>
            </p:cNvSpPr>
            <p:nvPr/>
          </p:nvSpPr>
          <p:spPr bwMode="auto">
            <a:xfrm>
              <a:off x="4080" y="1536"/>
              <a:ext cx="1146" cy="428"/>
            </a:xfrm>
            <a:custGeom>
              <a:avLst/>
              <a:gdLst/>
              <a:ahLst/>
              <a:cxnLst>
                <a:cxn ang="0">
                  <a:pos x="908" y="0"/>
                </a:cxn>
                <a:cxn ang="0">
                  <a:pos x="884" y="6"/>
                </a:cxn>
                <a:cxn ang="0">
                  <a:pos x="870" y="26"/>
                </a:cxn>
                <a:cxn ang="0">
                  <a:pos x="866" y="112"/>
                </a:cxn>
                <a:cxn ang="0">
                  <a:pos x="718" y="42"/>
                </a:cxn>
                <a:cxn ang="0">
                  <a:pos x="710" y="18"/>
                </a:cxn>
                <a:cxn ang="0">
                  <a:pos x="692" y="2"/>
                </a:cxn>
                <a:cxn ang="0">
                  <a:pos x="480" y="0"/>
                </a:cxn>
                <a:cxn ang="0">
                  <a:pos x="464" y="2"/>
                </a:cxn>
                <a:cxn ang="0">
                  <a:pos x="446" y="18"/>
                </a:cxn>
                <a:cxn ang="0">
                  <a:pos x="438" y="42"/>
                </a:cxn>
                <a:cxn ang="0">
                  <a:pos x="280" y="42"/>
                </a:cxn>
                <a:cxn ang="0">
                  <a:pos x="278" y="26"/>
                </a:cxn>
                <a:cxn ang="0">
                  <a:pos x="262" y="6"/>
                </a:cxn>
                <a:cxn ang="0">
                  <a:pos x="238" y="0"/>
                </a:cxn>
                <a:cxn ang="0">
                  <a:pos x="34" y="0"/>
                </a:cxn>
                <a:cxn ang="0">
                  <a:pos x="14" y="12"/>
                </a:cxn>
                <a:cxn ang="0">
                  <a:pos x="2" y="34"/>
                </a:cxn>
                <a:cxn ang="0">
                  <a:pos x="0" y="236"/>
                </a:cxn>
                <a:cxn ang="0">
                  <a:pos x="8" y="260"/>
                </a:cxn>
                <a:cxn ang="0">
                  <a:pos x="26" y="276"/>
                </a:cxn>
                <a:cxn ang="0">
                  <a:pos x="238" y="278"/>
                </a:cxn>
                <a:cxn ang="0">
                  <a:pos x="254" y="276"/>
                </a:cxn>
                <a:cxn ang="0">
                  <a:pos x="274" y="260"/>
                </a:cxn>
                <a:cxn ang="0">
                  <a:pos x="280" y="236"/>
                </a:cxn>
                <a:cxn ang="0">
                  <a:pos x="438" y="236"/>
                </a:cxn>
                <a:cxn ang="0">
                  <a:pos x="442" y="254"/>
                </a:cxn>
                <a:cxn ang="0">
                  <a:pos x="456" y="272"/>
                </a:cxn>
                <a:cxn ang="0">
                  <a:pos x="480" y="278"/>
                </a:cxn>
                <a:cxn ang="0">
                  <a:pos x="572" y="428"/>
                </a:cxn>
                <a:cxn ang="0">
                  <a:pos x="604" y="278"/>
                </a:cxn>
                <a:cxn ang="0">
                  <a:pos x="684" y="278"/>
                </a:cxn>
                <a:cxn ang="0">
                  <a:pos x="706" y="266"/>
                </a:cxn>
                <a:cxn ang="0">
                  <a:pos x="716" y="246"/>
                </a:cxn>
                <a:cxn ang="0">
                  <a:pos x="866" y="166"/>
                </a:cxn>
                <a:cxn ang="0">
                  <a:pos x="868" y="246"/>
                </a:cxn>
                <a:cxn ang="0">
                  <a:pos x="878" y="266"/>
                </a:cxn>
                <a:cxn ang="0">
                  <a:pos x="900" y="278"/>
                </a:cxn>
                <a:cxn ang="0">
                  <a:pos x="1104" y="278"/>
                </a:cxn>
                <a:cxn ang="0">
                  <a:pos x="1128" y="272"/>
                </a:cxn>
                <a:cxn ang="0">
                  <a:pos x="1142" y="254"/>
                </a:cxn>
                <a:cxn ang="0">
                  <a:pos x="1146" y="42"/>
                </a:cxn>
                <a:cxn ang="0">
                  <a:pos x="1142" y="26"/>
                </a:cxn>
                <a:cxn ang="0">
                  <a:pos x="1128" y="6"/>
                </a:cxn>
                <a:cxn ang="0">
                  <a:pos x="1104" y="0"/>
                </a:cxn>
              </a:cxnLst>
              <a:rect l="0" t="0" r="r" b="b"/>
              <a:pathLst>
                <a:path w="1146" h="428">
                  <a:moveTo>
                    <a:pt x="1104" y="0"/>
                  </a:moveTo>
                  <a:lnTo>
                    <a:pt x="908" y="0"/>
                  </a:lnTo>
                  <a:lnTo>
                    <a:pt x="908" y="0"/>
                  </a:lnTo>
                  <a:lnTo>
                    <a:pt x="900" y="0"/>
                  </a:lnTo>
                  <a:lnTo>
                    <a:pt x="892" y="2"/>
                  </a:lnTo>
                  <a:lnTo>
                    <a:pt x="884" y="6"/>
                  </a:lnTo>
                  <a:lnTo>
                    <a:pt x="878" y="12"/>
                  </a:lnTo>
                  <a:lnTo>
                    <a:pt x="874" y="18"/>
                  </a:lnTo>
                  <a:lnTo>
                    <a:pt x="870" y="26"/>
                  </a:lnTo>
                  <a:lnTo>
                    <a:pt x="868" y="34"/>
                  </a:lnTo>
                  <a:lnTo>
                    <a:pt x="866" y="42"/>
                  </a:lnTo>
                  <a:lnTo>
                    <a:pt x="866" y="112"/>
                  </a:lnTo>
                  <a:lnTo>
                    <a:pt x="718" y="112"/>
                  </a:lnTo>
                  <a:lnTo>
                    <a:pt x="718" y="42"/>
                  </a:lnTo>
                  <a:lnTo>
                    <a:pt x="718" y="42"/>
                  </a:lnTo>
                  <a:lnTo>
                    <a:pt x="716" y="34"/>
                  </a:lnTo>
                  <a:lnTo>
                    <a:pt x="714" y="26"/>
                  </a:lnTo>
                  <a:lnTo>
                    <a:pt x="710" y="18"/>
                  </a:lnTo>
                  <a:lnTo>
                    <a:pt x="706" y="12"/>
                  </a:lnTo>
                  <a:lnTo>
                    <a:pt x="698" y="6"/>
                  </a:lnTo>
                  <a:lnTo>
                    <a:pt x="692" y="2"/>
                  </a:lnTo>
                  <a:lnTo>
                    <a:pt x="684" y="0"/>
                  </a:lnTo>
                  <a:lnTo>
                    <a:pt x="676" y="0"/>
                  </a:lnTo>
                  <a:lnTo>
                    <a:pt x="480" y="0"/>
                  </a:lnTo>
                  <a:lnTo>
                    <a:pt x="480" y="0"/>
                  </a:lnTo>
                  <a:lnTo>
                    <a:pt x="472" y="0"/>
                  </a:lnTo>
                  <a:lnTo>
                    <a:pt x="464" y="2"/>
                  </a:lnTo>
                  <a:lnTo>
                    <a:pt x="456" y="6"/>
                  </a:lnTo>
                  <a:lnTo>
                    <a:pt x="450" y="12"/>
                  </a:lnTo>
                  <a:lnTo>
                    <a:pt x="446" y="18"/>
                  </a:lnTo>
                  <a:lnTo>
                    <a:pt x="442" y="26"/>
                  </a:lnTo>
                  <a:lnTo>
                    <a:pt x="438" y="34"/>
                  </a:lnTo>
                  <a:lnTo>
                    <a:pt x="438" y="42"/>
                  </a:lnTo>
                  <a:lnTo>
                    <a:pt x="438" y="112"/>
                  </a:lnTo>
                  <a:lnTo>
                    <a:pt x="280" y="112"/>
                  </a:lnTo>
                  <a:lnTo>
                    <a:pt x="280" y="42"/>
                  </a:lnTo>
                  <a:lnTo>
                    <a:pt x="280" y="42"/>
                  </a:lnTo>
                  <a:lnTo>
                    <a:pt x="280" y="34"/>
                  </a:lnTo>
                  <a:lnTo>
                    <a:pt x="278" y="26"/>
                  </a:lnTo>
                  <a:lnTo>
                    <a:pt x="274" y="18"/>
                  </a:lnTo>
                  <a:lnTo>
                    <a:pt x="268" y="12"/>
                  </a:lnTo>
                  <a:lnTo>
                    <a:pt x="262" y="6"/>
                  </a:lnTo>
                  <a:lnTo>
                    <a:pt x="254" y="2"/>
                  </a:lnTo>
                  <a:lnTo>
                    <a:pt x="246" y="0"/>
                  </a:lnTo>
                  <a:lnTo>
                    <a:pt x="238" y="0"/>
                  </a:lnTo>
                  <a:lnTo>
                    <a:pt x="44" y="0"/>
                  </a:lnTo>
                  <a:lnTo>
                    <a:pt x="44" y="0"/>
                  </a:lnTo>
                  <a:lnTo>
                    <a:pt x="34" y="0"/>
                  </a:lnTo>
                  <a:lnTo>
                    <a:pt x="26" y="2"/>
                  </a:lnTo>
                  <a:lnTo>
                    <a:pt x="20" y="6"/>
                  </a:lnTo>
                  <a:lnTo>
                    <a:pt x="14" y="12"/>
                  </a:lnTo>
                  <a:lnTo>
                    <a:pt x="8" y="18"/>
                  </a:lnTo>
                  <a:lnTo>
                    <a:pt x="4" y="26"/>
                  </a:lnTo>
                  <a:lnTo>
                    <a:pt x="2" y="34"/>
                  </a:lnTo>
                  <a:lnTo>
                    <a:pt x="0" y="42"/>
                  </a:lnTo>
                  <a:lnTo>
                    <a:pt x="0" y="236"/>
                  </a:lnTo>
                  <a:lnTo>
                    <a:pt x="0" y="236"/>
                  </a:lnTo>
                  <a:lnTo>
                    <a:pt x="2" y="246"/>
                  </a:lnTo>
                  <a:lnTo>
                    <a:pt x="4" y="254"/>
                  </a:lnTo>
                  <a:lnTo>
                    <a:pt x="8" y="260"/>
                  </a:lnTo>
                  <a:lnTo>
                    <a:pt x="14" y="266"/>
                  </a:lnTo>
                  <a:lnTo>
                    <a:pt x="20" y="272"/>
                  </a:lnTo>
                  <a:lnTo>
                    <a:pt x="26" y="276"/>
                  </a:lnTo>
                  <a:lnTo>
                    <a:pt x="34" y="278"/>
                  </a:lnTo>
                  <a:lnTo>
                    <a:pt x="44" y="278"/>
                  </a:lnTo>
                  <a:lnTo>
                    <a:pt x="238" y="278"/>
                  </a:lnTo>
                  <a:lnTo>
                    <a:pt x="238" y="278"/>
                  </a:lnTo>
                  <a:lnTo>
                    <a:pt x="246" y="278"/>
                  </a:lnTo>
                  <a:lnTo>
                    <a:pt x="254" y="276"/>
                  </a:lnTo>
                  <a:lnTo>
                    <a:pt x="262" y="272"/>
                  </a:lnTo>
                  <a:lnTo>
                    <a:pt x="268" y="266"/>
                  </a:lnTo>
                  <a:lnTo>
                    <a:pt x="274" y="260"/>
                  </a:lnTo>
                  <a:lnTo>
                    <a:pt x="278" y="254"/>
                  </a:lnTo>
                  <a:lnTo>
                    <a:pt x="280" y="246"/>
                  </a:lnTo>
                  <a:lnTo>
                    <a:pt x="280" y="236"/>
                  </a:lnTo>
                  <a:lnTo>
                    <a:pt x="280" y="166"/>
                  </a:lnTo>
                  <a:lnTo>
                    <a:pt x="438" y="166"/>
                  </a:lnTo>
                  <a:lnTo>
                    <a:pt x="438" y="236"/>
                  </a:lnTo>
                  <a:lnTo>
                    <a:pt x="438" y="236"/>
                  </a:lnTo>
                  <a:lnTo>
                    <a:pt x="438" y="246"/>
                  </a:lnTo>
                  <a:lnTo>
                    <a:pt x="442" y="254"/>
                  </a:lnTo>
                  <a:lnTo>
                    <a:pt x="446" y="260"/>
                  </a:lnTo>
                  <a:lnTo>
                    <a:pt x="450" y="266"/>
                  </a:lnTo>
                  <a:lnTo>
                    <a:pt x="456" y="272"/>
                  </a:lnTo>
                  <a:lnTo>
                    <a:pt x="464" y="276"/>
                  </a:lnTo>
                  <a:lnTo>
                    <a:pt x="472" y="278"/>
                  </a:lnTo>
                  <a:lnTo>
                    <a:pt x="480" y="278"/>
                  </a:lnTo>
                  <a:lnTo>
                    <a:pt x="550" y="278"/>
                  </a:lnTo>
                  <a:lnTo>
                    <a:pt x="550" y="428"/>
                  </a:lnTo>
                  <a:lnTo>
                    <a:pt x="572" y="428"/>
                  </a:lnTo>
                  <a:lnTo>
                    <a:pt x="584" y="428"/>
                  </a:lnTo>
                  <a:lnTo>
                    <a:pt x="604" y="428"/>
                  </a:lnTo>
                  <a:lnTo>
                    <a:pt x="604" y="278"/>
                  </a:lnTo>
                  <a:lnTo>
                    <a:pt x="676" y="278"/>
                  </a:lnTo>
                  <a:lnTo>
                    <a:pt x="676" y="278"/>
                  </a:lnTo>
                  <a:lnTo>
                    <a:pt x="684" y="278"/>
                  </a:lnTo>
                  <a:lnTo>
                    <a:pt x="692" y="276"/>
                  </a:lnTo>
                  <a:lnTo>
                    <a:pt x="698" y="272"/>
                  </a:lnTo>
                  <a:lnTo>
                    <a:pt x="706" y="266"/>
                  </a:lnTo>
                  <a:lnTo>
                    <a:pt x="710" y="260"/>
                  </a:lnTo>
                  <a:lnTo>
                    <a:pt x="714" y="254"/>
                  </a:lnTo>
                  <a:lnTo>
                    <a:pt x="716" y="246"/>
                  </a:lnTo>
                  <a:lnTo>
                    <a:pt x="718" y="236"/>
                  </a:lnTo>
                  <a:lnTo>
                    <a:pt x="718" y="166"/>
                  </a:lnTo>
                  <a:lnTo>
                    <a:pt x="866" y="166"/>
                  </a:lnTo>
                  <a:lnTo>
                    <a:pt x="866" y="236"/>
                  </a:lnTo>
                  <a:lnTo>
                    <a:pt x="866" y="236"/>
                  </a:lnTo>
                  <a:lnTo>
                    <a:pt x="868" y="246"/>
                  </a:lnTo>
                  <a:lnTo>
                    <a:pt x="870" y="254"/>
                  </a:lnTo>
                  <a:lnTo>
                    <a:pt x="874" y="260"/>
                  </a:lnTo>
                  <a:lnTo>
                    <a:pt x="878" y="266"/>
                  </a:lnTo>
                  <a:lnTo>
                    <a:pt x="884" y="272"/>
                  </a:lnTo>
                  <a:lnTo>
                    <a:pt x="892" y="276"/>
                  </a:lnTo>
                  <a:lnTo>
                    <a:pt x="900" y="278"/>
                  </a:lnTo>
                  <a:lnTo>
                    <a:pt x="908" y="278"/>
                  </a:lnTo>
                  <a:lnTo>
                    <a:pt x="1104" y="278"/>
                  </a:lnTo>
                  <a:lnTo>
                    <a:pt x="1104" y="278"/>
                  </a:lnTo>
                  <a:lnTo>
                    <a:pt x="1112" y="278"/>
                  </a:lnTo>
                  <a:lnTo>
                    <a:pt x="1120" y="276"/>
                  </a:lnTo>
                  <a:lnTo>
                    <a:pt x="1128" y="272"/>
                  </a:lnTo>
                  <a:lnTo>
                    <a:pt x="1134" y="266"/>
                  </a:lnTo>
                  <a:lnTo>
                    <a:pt x="1138" y="260"/>
                  </a:lnTo>
                  <a:lnTo>
                    <a:pt x="1142" y="254"/>
                  </a:lnTo>
                  <a:lnTo>
                    <a:pt x="1146" y="246"/>
                  </a:lnTo>
                  <a:lnTo>
                    <a:pt x="1146" y="236"/>
                  </a:lnTo>
                  <a:lnTo>
                    <a:pt x="1146" y="42"/>
                  </a:lnTo>
                  <a:lnTo>
                    <a:pt x="1146" y="42"/>
                  </a:lnTo>
                  <a:lnTo>
                    <a:pt x="1146" y="34"/>
                  </a:lnTo>
                  <a:lnTo>
                    <a:pt x="1142" y="26"/>
                  </a:lnTo>
                  <a:lnTo>
                    <a:pt x="1138" y="18"/>
                  </a:lnTo>
                  <a:lnTo>
                    <a:pt x="1134" y="12"/>
                  </a:lnTo>
                  <a:lnTo>
                    <a:pt x="1128" y="6"/>
                  </a:lnTo>
                  <a:lnTo>
                    <a:pt x="1120" y="2"/>
                  </a:lnTo>
                  <a:lnTo>
                    <a:pt x="1112" y="0"/>
                  </a:lnTo>
                  <a:lnTo>
                    <a:pt x="1104" y="0"/>
                  </a:lnTo>
                  <a:lnTo>
                    <a:pt x="1104" y="0"/>
                  </a:lnTo>
                  <a:close/>
                </a:path>
              </a:pathLst>
            </a:custGeom>
            <a:grpFill/>
            <a:ln w="9525">
              <a:noFill/>
              <a:round/>
              <a:headEnd/>
              <a:tailEnd/>
            </a:ln>
          </p:spPr>
          <p:txBody>
            <a:bodyPr/>
            <a:lstStyle/>
            <a:p>
              <a:pPr algn="just">
                <a:defRPr/>
              </a:pPr>
              <a:endParaRPr lang="en-IN"/>
            </a:p>
          </p:txBody>
        </p:sp>
      </p:grpSp>
      <p:grpSp>
        <p:nvGrpSpPr>
          <p:cNvPr id="17" name="Group 70"/>
          <p:cNvGrpSpPr>
            <a:grpSpLocks noChangeAspect="1"/>
          </p:cNvGrpSpPr>
          <p:nvPr/>
        </p:nvGrpSpPr>
        <p:grpSpPr bwMode="auto">
          <a:xfrm>
            <a:off x="5273896" y="3027995"/>
            <a:ext cx="806014" cy="779910"/>
            <a:chOff x="3984" y="1776"/>
            <a:chExt cx="1142" cy="1105"/>
          </a:xfrm>
          <a:solidFill>
            <a:schemeClr val="bg1"/>
          </a:solidFill>
        </p:grpSpPr>
        <p:sp>
          <p:nvSpPr>
            <p:cNvPr id="18" name="Freeform 71"/>
            <p:cNvSpPr>
              <a:spLocks/>
            </p:cNvSpPr>
            <p:nvPr/>
          </p:nvSpPr>
          <p:spPr bwMode="auto">
            <a:xfrm>
              <a:off x="4219" y="1922"/>
              <a:ext cx="103" cy="393"/>
            </a:xfrm>
            <a:custGeom>
              <a:avLst/>
              <a:gdLst/>
              <a:ahLst/>
              <a:cxnLst>
                <a:cxn ang="0">
                  <a:pos x="205" y="450"/>
                </a:cxn>
                <a:cxn ang="0">
                  <a:pos x="205" y="0"/>
                </a:cxn>
                <a:cxn ang="0">
                  <a:pos x="0" y="0"/>
                </a:cxn>
                <a:cxn ang="0">
                  <a:pos x="0" y="785"/>
                </a:cxn>
                <a:cxn ang="0">
                  <a:pos x="205" y="450"/>
                </a:cxn>
              </a:cxnLst>
              <a:rect l="0" t="0" r="r" b="b"/>
              <a:pathLst>
                <a:path w="205" h="785">
                  <a:moveTo>
                    <a:pt x="205" y="450"/>
                  </a:moveTo>
                  <a:lnTo>
                    <a:pt x="205" y="0"/>
                  </a:lnTo>
                  <a:lnTo>
                    <a:pt x="0" y="0"/>
                  </a:lnTo>
                  <a:lnTo>
                    <a:pt x="0" y="785"/>
                  </a:lnTo>
                  <a:lnTo>
                    <a:pt x="205" y="450"/>
                  </a:lnTo>
                  <a:close/>
                </a:path>
              </a:pathLst>
            </a:custGeom>
            <a:grpFill/>
            <a:ln w="9525">
              <a:noFill/>
              <a:round/>
              <a:headEnd/>
              <a:tailEnd/>
            </a:ln>
          </p:spPr>
          <p:txBody>
            <a:bodyPr/>
            <a:lstStyle/>
            <a:p>
              <a:pPr algn="just">
                <a:defRPr/>
              </a:pPr>
              <a:endParaRPr lang="en-IN"/>
            </a:p>
          </p:txBody>
        </p:sp>
        <p:sp>
          <p:nvSpPr>
            <p:cNvPr id="19" name="Freeform 72"/>
            <p:cNvSpPr>
              <a:spLocks/>
            </p:cNvSpPr>
            <p:nvPr/>
          </p:nvSpPr>
          <p:spPr bwMode="auto">
            <a:xfrm>
              <a:off x="4433" y="1776"/>
              <a:ext cx="102" cy="567"/>
            </a:xfrm>
            <a:custGeom>
              <a:avLst/>
              <a:gdLst/>
              <a:ahLst/>
              <a:cxnLst>
                <a:cxn ang="0">
                  <a:pos x="205" y="1135"/>
                </a:cxn>
                <a:cxn ang="0">
                  <a:pos x="205" y="0"/>
                </a:cxn>
                <a:cxn ang="0">
                  <a:pos x="0" y="0"/>
                </a:cxn>
                <a:cxn ang="0">
                  <a:pos x="0" y="729"/>
                </a:cxn>
                <a:cxn ang="0">
                  <a:pos x="205" y="1135"/>
                </a:cxn>
              </a:cxnLst>
              <a:rect l="0" t="0" r="r" b="b"/>
              <a:pathLst>
                <a:path w="205" h="1135">
                  <a:moveTo>
                    <a:pt x="205" y="1135"/>
                  </a:moveTo>
                  <a:lnTo>
                    <a:pt x="205" y="0"/>
                  </a:lnTo>
                  <a:lnTo>
                    <a:pt x="0" y="0"/>
                  </a:lnTo>
                  <a:lnTo>
                    <a:pt x="0" y="729"/>
                  </a:lnTo>
                  <a:lnTo>
                    <a:pt x="205" y="1135"/>
                  </a:lnTo>
                  <a:close/>
                </a:path>
              </a:pathLst>
            </a:custGeom>
            <a:grpFill/>
            <a:ln w="9525">
              <a:noFill/>
              <a:round/>
              <a:headEnd/>
              <a:tailEnd/>
            </a:ln>
          </p:spPr>
          <p:txBody>
            <a:bodyPr/>
            <a:lstStyle/>
            <a:p>
              <a:pPr algn="just">
                <a:defRPr/>
              </a:pPr>
              <a:endParaRPr lang="en-IN"/>
            </a:p>
          </p:txBody>
        </p:sp>
        <p:sp>
          <p:nvSpPr>
            <p:cNvPr id="20" name="Freeform 73"/>
            <p:cNvSpPr>
              <a:spLocks/>
            </p:cNvSpPr>
            <p:nvPr/>
          </p:nvSpPr>
          <p:spPr bwMode="auto">
            <a:xfrm>
              <a:off x="4647" y="1921"/>
              <a:ext cx="102" cy="513"/>
            </a:xfrm>
            <a:custGeom>
              <a:avLst/>
              <a:gdLst/>
              <a:ahLst/>
              <a:cxnLst>
                <a:cxn ang="0">
                  <a:pos x="205" y="824"/>
                </a:cxn>
                <a:cxn ang="0">
                  <a:pos x="205" y="0"/>
                </a:cxn>
                <a:cxn ang="0">
                  <a:pos x="0" y="0"/>
                </a:cxn>
                <a:cxn ang="0">
                  <a:pos x="0" y="1027"/>
                </a:cxn>
                <a:cxn ang="0">
                  <a:pos x="205" y="824"/>
                </a:cxn>
              </a:cxnLst>
              <a:rect l="0" t="0" r="r" b="b"/>
              <a:pathLst>
                <a:path w="205" h="1027">
                  <a:moveTo>
                    <a:pt x="205" y="824"/>
                  </a:moveTo>
                  <a:lnTo>
                    <a:pt x="205" y="0"/>
                  </a:lnTo>
                  <a:lnTo>
                    <a:pt x="0" y="0"/>
                  </a:lnTo>
                  <a:lnTo>
                    <a:pt x="0" y="1027"/>
                  </a:lnTo>
                  <a:lnTo>
                    <a:pt x="205" y="824"/>
                  </a:lnTo>
                  <a:close/>
                </a:path>
              </a:pathLst>
            </a:custGeom>
            <a:grpFill/>
            <a:ln w="9525">
              <a:noFill/>
              <a:round/>
              <a:headEnd/>
              <a:tailEnd/>
            </a:ln>
          </p:spPr>
          <p:txBody>
            <a:bodyPr/>
            <a:lstStyle/>
            <a:p>
              <a:pPr algn="just">
                <a:defRPr/>
              </a:pPr>
              <a:endParaRPr lang="en-IN"/>
            </a:p>
          </p:txBody>
        </p:sp>
        <p:sp>
          <p:nvSpPr>
            <p:cNvPr id="21" name="Freeform 74"/>
            <p:cNvSpPr>
              <a:spLocks/>
            </p:cNvSpPr>
            <p:nvPr/>
          </p:nvSpPr>
          <p:spPr bwMode="auto">
            <a:xfrm>
              <a:off x="4861" y="2092"/>
              <a:ext cx="103" cy="276"/>
            </a:xfrm>
            <a:custGeom>
              <a:avLst/>
              <a:gdLst/>
              <a:ahLst/>
              <a:cxnLst>
                <a:cxn ang="0">
                  <a:pos x="205" y="552"/>
                </a:cxn>
                <a:cxn ang="0">
                  <a:pos x="205" y="0"/>
                </a:cxn>
                <a:cxn ang="0">
                  <a:pos x="0" y="0"/>
                </a:cxn>
                <a:cxn ang="0">
                  <a:pos x="0" y="420"/>
                </a:cxn>
                <a:cxn ang="0">
                  <a:pos x="205" y="552"/>
                </a:cxn>
              </a:cxnLst>
              <a:rect l="0" t="0" r="r" b="b"/>
              <a:pathLst>
                <a:path w="205" h="552">
                  <a:moveTo>
                    <a:pt x="205" y="552"/>
                  </a:moveTo>
                  <a:lnTo>
                    <a:pt x="205" y="0"/>
                  </a:lnTo>
                  <a:lnTo>
                    <a:pt x="0" y="0"/>
                  </a:lnTo>
                  <a:lnTo>
                    <a:pt x="0" y="420"/>
                  </a:lnTo>
                  <a:lnTo>
                    <a:pt x="205" y="552"/>
                  </a:lnTo>
                  <a:close/>
                </a:path>
              </a:pathLst>
            </a:custGeom>
            <a:grpFill/>
            <a:ln w="9525">
              <a:noFill/>
              <a:round/>
              <a:headEnd/>
              <a:tailEnd/>
            </a:ln>
          </p:spPr>
          <p:txBody>
            <a:bodyPr/>
            <a:lstStyle/>
            <a:p>
              <a:pPr algn="just">
                <a:defRPr/>
              </a:pPr>
              <a:endParaRPr lang="en-IN"/>
            </a:p>
          </p:txBody>
        </p:sp>
        <p:sp>
          <p:nvSpPr>
            <p:cNvPr id="22" name="Freeform 75"/>
            <p:cNvSpPr>
              <a:spLocks/>
            </p:cNvSpPr>
            <p:nvPr/>
          </p:nvSpPr>
          <p:spPr bwMode="auto">
            <a:xfrm>
              <a:off x="3987" y="2263"/>
              <a:ext cx="1139" cy="618"/>
            </a:xfrm>
            <a:custGeom>
              <a:avLst/>
              <a:gdLst/>
              <a:ahLst/>
              <a:cxnLst>
                <a:cxn ang="0">
                  <a:pos x="1952" y="1143"/>
                </a:cxn>
                <a:cxn ang="0">
                  <a:pos x="1952" y="364"/>
                </a:cxn>
                <a:cxn ang="0">
                  <a:pos x="1747" y="230"/>
                </a:cxn>
                <a:cxn ang="0">
                  <a:pos x="1747" y="1143"/>
                </a:cxn>
                <a:cxn ang="0">
                  <a:pos x="1523" y="1143"/>
                </a:cxn>
                <a:cxn ang="0">
                  <a:pos x="1523" y="328"/>
                </a:cxn>
                <a:cxn ang="0">
                  <a:pos x="1318" y="524"/>
                </a:cxn>
                <a:cxn ang="0">
                  <a:pos x="1318" y="1143"/>
                </a:cxn>
                <a:cxn ang="0">
                  <a:pos x="1096" y="1143"/>
                </a:cxn>
                <a:cxn ang="0">
                  <a:pos x="1096" y="364"/>
                </a:cxn>
                <a:cxn ang="0">
                  <a:pos x="891" y="0"/>
                </a:cxn>
                <a:cxn ang="0">
                  <a:pos x="891" y="1143"/>
                </a:cxn>
                <a:cxn ang="0">
                  <a:pos x="668" y="1143"/>
                </a:cxn>
                <a:cxn ang="0">
                  <a:pos x="668" y="42"/>
                </a:cxn>
                <a:cxn ang="0">
                  <a:pos x="463" y="329"/>
                </a:cxn>
                <a:cxn ang="0">
                  <a:pos x="463" y="1143"/>
                </a:cxn>
                <a:cxn ang="0">
                  <a:pos x="0" y="1143"/>
                </a:cxn>
                <a:cxn ang="0">
                  <a:pos x="0" y="1236"/>
                </a:cxn>
                <a:cxn ang="0">
                  <a:pos x="2222" y="1236"/>
                </a:cxn>
                <a:cxn ang="0">
                  <a:pos x="2277" y="1143"/>
                </a:cxn>
                <a:cxn ang="0">
                  <a:pos x="1952" y="1143"/>
                </a:cxn>
              </a:cxnLst>
              <a:rect l="0" t="0" r="r" b="b"/>
              <a:pathLst>
                <a:path w="2277" h="1236">
                  <a:moveTo>
                    <a:pt x="1952" y="1143"/>
                  </a:moveTo>
                  <a:lnTo>
                    <a:pt x="1952" y="364"/>
                  </a:lnTo>
                  <a:lnTo>
                    <a:pt x="1747" y="230"/>
                  </a:lnTo>
                  <a:lnTo>
                    <a:pt x="1747" y="1143"/>
                  </a:lnTo>
                  <a:lnTo>
                    <a:pt x="1523" y="1143"/>
                  </a:lnTo>
                  <a:lnTo>
                    <a:pt x="1523" y="328"/>
                  </a:lnTo>
                  <a:lnTo>
                    <a:pt x="1318" y="524"/>
                  </a:lnTo>
                  <a:lnTo>
                    <a:pt x="1318" y="1143"/>
                  </a:lnTo>
                  <a:lnTo>
                    <a:pt x="1096" y="1143"/>
                  </a:lnTo>
                  <a:lnTo>
                    <a:pt x="1096" y="364"/>
                  </a:lnTo>
                  <a:lnTo>
                    <a:pt x="891" y="0"/>
                  </a:lnTo>
                  <a:lnTo>
                    <a:pt x="891" y="1143"/>
                  </a:lnTo>
                  <a:lnTo>
                    <a:pt x="668" y="1143"/>
                  </a:lnTo>
                  <a:lnTo>
                    <a:pt x="668" y="42"/>
                  </a:lnTo>
                  <a:lnTo>
                    <a:pt x="463" y="329"/>
                  </a:lnTo>
                  <a:lnTo>
                    <a:pt x="463" y="1143"/>
                  </a:lnTo>
                  <a:lnTo>
                    <a:pt x="0" y="1143"/>
                  </a:lnTo>
                  <a:lnTo>
                    <a:pt x="0" y="1236"/>
                  </a:lnTo>
                  <a:lnTo>
                    <a:pt x="2222" y="1236"/>
                  </a:lnTo>
                  <a:lnTo>
                    <a:pt x="2277" y="1143"/>
                  </a:lnTo>
                  <a:lnTo>
                    <a:pt x="1952" y="1143"/>
                  </a:lnTo>
                  <a:close/>
                </a:path>
              </a:pathLst>
            </a:custGeom>
            <a:grpFill/>
            <a:ln w="9525">
              <a:noFill/>
              <a:round/>
              <a:headEnd/>
              <a:tailEnd/>
            </a:ln>
          </p:spPr>
          <p:txBody>
            <a:bodyPr/>
            <a:lstStyle/>
            <a:p>
              <a:pPr algn="just">
                <a:defRPr/>
              </a:pPr>
              <a:endParaRPr lang="en-IN"/>
            </a:p>
          </p:txBody>
        </p:sp>
        <p:sp>
          <p:nvSpPr>
            <p:cNvPr id="23" name="Freeform 76"/>
            <p:cNvSpPr>
              <a:spLocks/>
            </p:cNvSpPr>
            <p:nvPr/>
          </p:nvSpPr>
          <p:spPr bwMode="auto">
            <a:xfrm>
              <a:off x="4130" y="2130"/>
              <a:ext cx="939" cy="482"/>
            </a:xfrm>
            <a:custGeom>
              <a:avLst/>
              <a:gdLst/>
              <a:ahLst/>
              <a:cxnLst>
                <a:cxn ang="0">
                  <a:pos x="1874" y="835"/>
                </a:cxn>
                <a:cxn ang="0">
                  <a:pos x="1380" y="502"/>
                </a:cxn>
                <a:cxn ang="0">
                  <a:pos x="930" y="942"/>
                </a:cxn>
                <a:cxn ang="0">
                  <a:pos x="488" y="147"/>
                </a:cxn>
                <a:cxn ang="0">
                  <a:pos x="2" y="963"/>
                </a:cxn>
                <a:cxn ang="0">
                  <a:pos x="0" y="812"/>
                </a:cxn>
                <a:cxn ang="0">
                  <a:pos x="492" y="0"/>
                </a:cxn>
                <a:cxn ang="0">
                  <a:pos x="943" y="814"/>
                </a:cxn>
                <a:cxn ang="0">
                  <a:pos x="1374" y="393"/>
                </a:cxn>
                <a:cxn ang="0">
                  <a:pos x="1878" y="736"/>
                </a:cxn>
                <a:cxn ang="0">
                  <a:pos x="1874" y="835"/>
                </a:cxn>
              </a:cxnLst>
              <a:rect l="0" t="0" r="r" b="b"/>
              <a:pathLst>
                <a:path w="1878" h="963">
                  <a:moveTo>
                    <a:pt x="1874" y="835"/>
                  </a:moveTo>
                  <a:lnTo>
                    <a:pt x="1380" y="502"/>
                  </a:lnTo>
                  <a:lnTo>
                    <a:pt x="930" y="942"/>
                  </a:lnTo>
                  <a:lnTo>
                    <a:pt x="488" y="147"/>
                  </a:lnTo>
                  <a:lnTo>
                    <a:pt x="2" y="963"/>
                  </a:lnTo>
                  <a:lnTo>
                    <a:pt x="0" y="812"/>
                  </a:lnTo>
                  <a:lnTo>
                    <a:pt x="492" y="0"/>
                  </a:lnTo>
                  <a:lnTo>
                    <a:pt x="943" y="814"/>
                  </a:lnTo>
                  <a:lnTo>
                    <a:pt x="1374" y="393"/>
                  </a:lnTo>
                  <a:lnTo>
                    <a:pt x="1878" y="736"/>
                  </a:lnTo>
                  <a:lnTo>
                    <a:pt x="1874" y="835"/>
                  </a:lnTo>
                  <a:close/>
                </a:path>
              </a:pathLst>
            </a:custGeom>
            <a:grpFill/>
            <a:ln w="9525">
              <a:noFill/>
              <a:round/>
              <a:headEnd/>
              <a:tailEnd/>
            </a:ln>
          </p:spPr>
          <p:txBody>
            <a:bodyPr/>
            <a:lstStyle/>
            <a:p>
              <a:pPr algn="just">
                <a:defRPr/>
              </a:pPr>
              <a:endParaRPr lang="en-IN"/>
            </a:p>
          </p:txBody>
        </p:sp>
        <p:sp>
          <p:nvSpPr>
            <p:cNvPr id="24" name="Rectangle 77"/>
            <p:cNvSpPr>
              <a:spLocks noChangeArrowheads="1"/>
            </p:cNvSpPr>
            <p:nvPr/>
          </p:nvSpPr>
          <p:spPr bwMode="auto">
            <a:xfrm>
              <a:off x="3984" y="2708"/>
              <a:ext cx="97" cy="34"/>
            </a:xfrm>
            <a:prstGeom prst="rect">
              <a:avLst/>
            </a:prstGeom>
            <a:grpFill/>
            <a:ln w="9525">
              <a:noFill/>
              <a:miter lim="800000"/>
              <a:headEnd/>
              <a:tailEnd/>
            </a:ln>
          </p:spPr>
          <p:txBody>
            <a:bodyPr/>
            <a:lstStyle/>
            <a:p>
              <a:pPr algn="just">
                <a:defRPr/>
              </a:pPr>
              <a:endParaRPr lang="en-IN"/>
            </a:p>
          </p:txBody>
        </p:sp>
        <p:sp>
          <p:nvSpPr>
            <p:cNvPr id="25" name="Rectangle 78"/>
            <p:cNvSpPr>
              <a:spLocks noChangeArrowheads="1"/>
            </p:cNvSpPr>
            <p:nvPr/>
          </p:nvSpPr>
          <p:spPr bwMode="auto">
            <a:xfrm>
              <a:off x="3984" y="2536"/>
              <a:ext cx="97" cy="33"/>
            </a:xfrm>
            <a:prstGeom prst="rect">
              <a:avLst/>
            </a:prstGeom>
            <a:grpFill/>
            <a:ln w="9525">
              <a:noFill/>
              <a:miter lim="800000"/>
              <a:headEnd/>
              <a:tailEnd/>
            </a:ln>
          </p:spPr>
          <p:txBody>
            <a:bodyPr/>
            <a:lstStyle/>
            <a:p>
              <a:pPr algn="just">
                <a:defRPr/>
              </a:pPr>
              <a:endParaRPr lang="en-IN"/>
            </a:p>
          </p:txBody>
        </p:sp>
        <p:sp>
          <p:nvSpPr>
            <p:cNvPr id="26" name="Rectangle 79"/>
            <p:cNvSpPr>
              <a:spLocks noChangeArrowheads="1"/>
            </p:cNvSpPr>
            <p:nvPr/>
          </p:nvSpPr>
          <p:spPr bwMode="auto">
            <a:xfrm>
              <a:off x="3984" y="2363"/>
              <a:ext cx="97" cy="34"/>
            </a:xfrm>
            <a:prstGeom prst="rect">
              <a:avLst/>
            </a:prstGeom>
            <a:grpFill/>
            <a:ln w="9525">
              <a:noFill/>
              <a:miter lim="800000"/>
              <a:headEnd/>
              <a:tailEnd/>
            </a:ln>
          </p:spPr>
          <p:txBody>
            <a:bodyPr/>
            <a:lstStyle/>
            <a:p>
              <a:pPr algn="just">
                <a:defRPr/>
              </a:pPr>
              <a:endParaRPr lang="en-IN"/>
            </a:p>
          </p:txBody>
        </p:sp>
        <p:sp>
          <p:nvSpPr>
            <p:cNvPr id="27" name="Rectangle 80"/>
            <p:cNvSpPr>
              <a:spLocks noChangeArrowheads="1"/>
            </p:cNvSpPr>
            <p:nvPr/>
          </p:nvSpPr>
          <p:spPr bwMode="auto">
            <a:xfrm>
              <a:off x="3984" y="2190"/>
              <a:ext cx="97" cy="34"/>
            </a:xfrm>
            <a:prstGeom prst="rect">
              <a:avLst/>
            </a:prstGeom>
            <a:grpFill/>
            <a:ln w="9525">
              <a:noFill/>
              <a:miter lim="800000"/>
              <a:headEnd/>
              <a:tailEnd/>
            </a:ln>
          </p:spPr>
          <p:txBody>
            <a:bodyPr/>
            <a:lstStyle/>
            <a:p>
              <a:pPr algn="just">
                <a:defRPr/>
              </a:pPr>
              <a:endParaRPr lang="en-IN"/>
            </a:p>
          </p:txBody>
        </p:sp>
        <p:sp>
          <p:nvSpPr>
            <p:cNvPr id="28" name="Rectangle 81"/>
            <p:cNvSpPr>
              <a:spLocks noChangeArrowheads="1"/>
            </p:cNvSpPr>
            <p:nvPr/>
          </p:nvSpPr>
          <p:spPr bwMode="auto">
            <a:xfrm>
              <a:off x="3984" y="2026"/>
              <a:ext cx="97" cy="34"/>
            </a:xfrm>
            <a:prstGeom prst="rect">
              <a:avLst/>
            </a:prstGeom>
            <a:grpFill/>
            <a:ln w="9525">
              <a:noFill/>
              <a:miter lim="800000"/>
              <a:headEnd/>
              <a:tailEnd/>
            </a:ln>
          </p:spPr>
          <p:txBody>
            <a:bodyPr/>
            <a:lstStyle/>
            <a:p>
              <a:pPr algn="just">
                <a:defRPr/>
              </a:pPr>
              <a:endParaRPr lang="en-IN"/>
            </a:p>
          </p:txBody>
        </p:sp>
      </p:grpSp>
      <p:grpSp>
        <p:nvGrpSpPr>
          <p:cNvPr id="29" name="Group 51"/>
          <p:cNvGrpSpPr>
            <a:grpSpLocks noChangeAspect="1"/>
          </p:cNvGrpSpPr>
          <p:nvPr/>
        </p:nvGrpSpPr>
        <p:grpSpPr bwMode="auto">
          <a:xfrm>
            <a:off x="7179019" y="3118051"/>
            <a:ext cx="867710" cy="619384"/>
            <a:chOff x="2400" y="2880"/>
            <a:chExt cx="1216" cy="868"/>
          </a:xfrm>
          <a:solidFill>
            <a:schemeClr val="bg1"/>
          </a:solidFill>
        </p:grpSpPr>
        <p:sp>
          <p:nvSpPr>
            <p:cNvPr id="30" name="Freeform 52"/>
            <p:cNvSpPr>
              <a:spLocks/>
            </p:cNvSpPr>
            <p:nvPr/>
          </p:nvSpPr>
          <p:spPr bwMode="auto">
            <a:xfrm>
              <a:off x="2400" y="3120"/>
              <a:ext cx="500" cy="628"/>
            </a:xfrm>
            <a:custGeom>
              <a:avLst/>
              <a:gdLst/>
              <a:ahLst/>
              <a:cxnLst>
                <a:cxn ang="0">
                  <a:pos x="50" y="622"/>
                </a:cxn>
                <a:cxn ang="0">
                  <a:pos x="6" y="578"/>
                </a:cxn>
                <a:cxn ang="0">
                  <a:pos x="0" y="414"/>
                </a:cxn>
                <a:cxn ang="0">
                  <a:pos x="14" y="368"/>
                </a:cxn>
                <a:cxn ang="0">
                  <a:pos x="66" y="334"/>
                </a:cxn>
                <a:cxn ang="0">
                  <a:pos x="132" y="332"/>
                </a:cxn>
                <a:cxn ang="0">
                  <a:pos x="152" y="326"/>
                </a:cxn>
                <a:cxn ang="0">
                  <a:pos x="158" y="274"/>
                </a:cxn>
                <a:cxn ang="0">
                  <a:pos x="136" y="252"/>
                </a:cxn>
                <a:cxn ang="0">
                  <a:pos x="106" y="198"/>
                </a:cxn>
                <a:cxn ang="0">
                  <a:pos x="98" y="152"/>
                </a:cxn>
                <a:cxn ang="0">
                  <a:pos x="106" y="108"/>
                </a:cxn>
                <a:cxn ang="0">
                  <a:pos x="134" y="56"/>
                </a:cxn>
                <a:cxn ang="0">
                  <a:pos x="178" y="18"/>
                </a:cxn>
                <a:cxn ang="0">
                  <a:pos x="236" y="0"/>
                </a:cxn>
                <a:cxn ang="0">
                  <a:pos x="266" y="0"/>
                </a:cxn>
                <a:cxn ang="0">
                  <a:pos x="324" y="18"/>
                </a:cxn>
                <a:cxn ang="0">
                  <a:pos x="368" y="56"/>
                </a:cxn>
                <a:cxn ang="0">
                  <a:pos x="396" y="108"/>
                </a:cxn>
                <a:cxn ang="0">
                  <a:pos x="404" y="152"/>
                </a:cxn>
                <a:cxn ang="0">
                  <a:pos x="394" y="204"/>
                </a:cxn>
                <a:cxn ang="0">
                  <a:pos x="358" y="260"/>
                </a:cxn>
                <a:cxn ang="0">
                  <a:pos x="346" y="270"/>
                </a:cxn>
                <a:cxn ang="0">
                  <a:pos x="308" y="266"/>
                </a:cxn>
                <a:cxn ang="0">
                  <a:pos x="302" y="246"/>
                </a:cxn>
                <a:cxn ang="0">
                  <a:pos x="312" y="228"/>
                </a:cxn>
                <a:cxn ang="0">
                  <a:pos x="344" y="174"/>
                </a:cxn>
                <a:cxn ang="0">
                  <a:pos x="348" y="152"/>
                </a:cxn>
                <a:cxn ang="0">
                  <a:pos x="318" y="84"/>
                </a:cxn>
                <a:cxn ang="0">
                  <a:pos x="250" y="56"/>
                </a:cxn>
                <a:cxn ang="0">
                  <a:pos x="214" y="64"/>
                </a:cxn>
                <a:cxn ang="0">
                  <a:pos x="162" y="114"/>
                </a:cxn>
                <a:cxn ang="0">
                  <a:pos x="154" y="152"/>
                </a:cxn>
                <a:cxn ang="0">
                  <a:pos x="176" y="214"/>
                </a:cxn>
                <a:cxn ang="0">
                  <a:pos x="192" y="228"/>
                </a:cxn>
                <a:cxn ang="0">
                  <a:pos x="214" y="244"/>
                </a:cxn>
                <a:cxn ang="0">
                  <a:pos x="208" y="344"/>
                </a:cxn>
                <a:cxn ang="0">
                  <a:pos x="188" y="368"/>
                </a:cxn>
                <a:cxn ang="0">
                  <a:pos x="132" y="388"/>
                </a:cxn>
                <a:cxn ang="0">
                  <a:pos x="72" y="390"/>
                </a:cxn>
                <a:cxn ang="0">
                  <a:pos x="56" y="414"/>
                </a:cxn>
                <a:cxn ang="0">
                  <a:pos x="64" y="564"/>
                </a:cxn>
                <a:cxn ang="0">
                  <a:pos x="418" y="572"/>
                </a:cxn>
                <a:cxn ang="0">
                  <a:pos x="442" y="556"/>
                </a:cxn>
                <a:cxn ang="0">
                  <a:pos x="444" y="428"/>
                </a:cxn>
                <a:cxn ang="0">
                  <a:pos x="438" y="406"/>
                </a:cxn>
                <a:cxn ang="0">
                  <a:pos x="424" y="388"/>
                </a:cxn>
                <a:cxn ang="0">
                  <a:pos x="368" y="386"/>
                </a:cxn>
                <a:cxn ang="0">
                  <a:pos x="348" y="378"/>
                </a:cxn>
                <a:cxn ang="0">
                  <a:pos x="340" y="358"/>
                </a:cxn>
                <a:cxn ang="0">
                  <a:pos x="368" y="330"/>
                </a:cxn>
                <a:cxn ang="0">
                  <a:pos x="420" y="330"/>
                </a:cxn>
                <a:cxn ang="0">
                  <a:pos x="448" y="338"/>
                </a:cxn>
                <a:cxn ang="0">
                  <a:pos x="468" y="354"/>
                </a:cxn>
                <a:cxn ang="0">
                  <a:pos x="488" y="382"/>
                </a:cxn>
                <a:cxn ang="0">
                  <a:pos x="500" y="428"/>
                </a:cxn>
                <a:cxn ang="0">
                  <a:pos x="492" y="578"/>
                </a:cxn>
                <a:cxn ang="0">
                  <a:pos x="450" y="622"/>
                </a:cxn>
                <a:cxn ang="0">
                  <a:pos x="82" y="628"/>
                </a:cxn>
              </a:cxnLst>
              <a:rect l="0" t="0" r="r" b="b"/>
              <a:pathLst>
                <a:path w="500" h="628">
                  <a:moveTo>
                    <a:pt x="82" y="628"/>
                  </a:moveTo>
                  <a:lnTo>
                    <a:pt x="82" y="628"/>
                  </a:lnTo>
                  <a:lnTo>
                    <a:pt x="66" y="626"/>
                  </a:lnTo>
                  <a:lnTo>
                    <a:pt x="50" y="622"/>
                  </a:lnTo>
                  <a:lnTo>
                    <a:pt x="36" y="614"/>
                  </a:lnTo>
                  <a:lnTo>
                    <a:pt x="24" y="604"/>
                  </a:lnTo>
                  <a:lnTo>
                    <a:pt x="14" y="592"/>
                  </a:lnTo>
                  <a:lnTo>
                    <a:pt x="6" y="578"/>
                  </a:lnTo>
                  <a:lnTo>
                    <a:pt x="2" y="562"/>
                  </a:lnTo>
                  <a:lnTo>
                    <a:pt x="0" y="546"/>
                  </a:lnTo>
                  <a:lnTo>
                    <a:pt x="0" y="546"/>
                  </a:lnTo>
                  <a:lnTo>
                    <a:pt x="0" y="414"/>
                  </a:lnTo>
                  <a:lnTo>
                    <a:pt x="0" y="414"/>
                  </a:lnTo>
                  <a:lnTo>
                    <a:pt x="2" y="396"/>
                  </a:lnTo>
                  <a:lnTo>
                    <a:pt x="6" y="382"/>
                  </a:lnTo>
                  <a:lnTo>
                    <a:pt x="14" y="368"/>
                  </a:lnTo>
                  <a:lnTo>
                    <a:pt x="24" y="356"/>
                  </a:lnTo>
                  <a:lnTo>
                    <a:pt x="36" y="346"/>
                  </a:lnTo>
                  <a:lnTo>
                    <a:pt x="50" y="338"/>
                  </a:lnTo>
                  <a:lnTo>
                    <a:pt x="66" y="334"/>
                  </a:lnTo>
                  <a:lnTo>
                    <a:pt x="82" y="332"/>
                  </a:lnTo>
                  <a:lnTo>
                    <a:pt x="82" y="332"/>
                  </a:lnTo>
                  <a:lnTo>
                    <a:pt x="132" y="332"/>
                  </a:lnTo>
                  <a:lnTo>
                    <a:pt x="132" y="332"/>
                  </a:lnTo>
                  <a:lnTo>
                    <a:pt x="146" y="330"/>
                  </a:lnTo>
                  <a:lnTo>
                    <a:pt x="152" y="326"/>
                  </a:lnTo>
                  <a:lnTo>
                    <a:pt x="152" y="326"/>
                  </a:lnTo>
                  <a:lnTo>
                    <a:pt x="152" y="326"/>
                  </a:lnTo>
                  <a:lnTo>
                    <a:pt x="156" y="320"/>
                  </a:lnTo>
                  <a:lnTo>
                    <a:pt x="158" y="310"/>
                  </a:lnTo>
                  <a:lnTo>
                    <a:pt x="158" y="310"/>
                  </a:lnTo>
                  <a:lnTo>
                    <a:pt x="158" y="274"/>
                  </a:lnTo>
                  <a:lnTo>
                    <a:pt x="158" y="274"/>
                  </a:lnTo>
                  <a:lnTo>
                    <a:pt x="148" y="266"/>
                  </a:lnTo>
                  <a:lnTo>
                    <a:pt x="136" y="252"/>
                  </a:lnTo>
                  <a:lnTo>
                    <a:pt x="136" y="252"/>
                  </a:lnTo>
                  <a:lnTo>
                    <a:pt x="136" y="252"/>
                  </a:lnTo>
                  <a:lnTo>
                    <a:pt x="122" y="234"/>
                  </a:lnTo>
                  <a:lnTo>
                    <a:pt x="110" y="212"/>
                  </a:lnTo>
                  <a:lnTo>
                    <a:pt x="106" y="198"/>
                  </a:lnTo>
                  <a:lnTo>
                    <a:pt x="102" y="184"/>
                  </a:lnTo>
                  <a:lnTo>
                    <a:pt x="100" y="168"/>
                  </a:lnTo>
                  <a:lnTo>
                    <a:pt x="98" y="152"/>
                  </a:lnTo>
                  <a:lnTo>
                    <a:pt x="98" y="152"/>
                  </a:lnTo>
                  <a:lnTo>
                    <a:pt x="98" y="152"/>
                  </a:lnTo>
                  <a:lnTo>
                    <a:pt x="100" y="136"/>
                  </a:lnTo>
                  <a:lnTo>
                    <a:pt x="102" y="122"/>
                  </a:lnTo>
                  <a:lnTo>
                    <a:pt x="106" y="108"/>
                  </a:lnTo>
                  <a:lnTo>
                    <a:pt x="110" y="94"/>
                  </a:lnTo>
                  <a:lnTo>
                    <a:pt x="118" y="80"/>
                  </a:lnTo>
                  <a:lnTo>
                    <a:pt x="124" y="68"/>
                  </a:lnTo>
                  <a:lnTo>
                    <a:pt x="134" y="56"/>
                  </a:lnTo>
                  <a:lnTo>
                    <a:pt x="144" y="44"/>
                  </a:lnTo>
                  <a:lnTo>
                    <a:pt x="154" y="34"/>
                  </a:lnTo>
                  <a:lnTo>
                    <a:pt x="166" y="26"/>
                  </a:lnTo>
                  <a:lnTo>
                    <a:pt x="178" y="18"/>
                  </a:lnTo>
                  <a:lnTo>
                    <a:pt x="192" y="12"/>
                  </a:lnTo>
                  <a:lnTo>
                    <a:pt x="206" y="6"/>
                  </a:lnTo>
                  <a:lnTo>
                    <a:pt x="220" y="4"/>
                  </a:lnTo>
                  <a:lnTo>
                    <a:pt x="236" y="0"/>
                  </a:lnTo>
                  <a:lnTo>
                    <a:pt x="250" y="0"/>
                  </a:lnTo>
                  <a:lnTo>
                    <a:pt x="250" y="0"/>
                  </a:lnTo>
                  <a:lnTo>
                    <a:pt x="250" y="0"/>
                  </a:lnTo>
                  <a:lnTo>
                    <a:pt x="266" y="0"/>
                  </a:lnTo>
                  <a:lnTo>
                    <a:pt x="282" y="4"/>
                  </a:lnTo>
                  <a:lnTo>
                    <a:pt x="296" y="6"/>
                  </a:lnTo>
                  <a:lnTo>
                    <a:pt x="310" y="12"/>
                  </a:lnTo>
                  <a:lnTo>
                    <a:pt x="324" y="18"/>
                  </a:lnTo>
                  <a:lnTo>
                    <a:pt x="336" y="26"/>
                  </a:lnTo>
                  <a:lnTo>
                    <a:pt x="348" y="34"/>
                  </a:lnTo>
                  <a:lnTo>
                    <a:pt x="358" y="44"/>
                  </a:lnTo>
                  <a:lnTo>
                    <a:pt x="368" y="56"/>
                  </a:lnTo>
                  <a:lnTo>
                    <a:pt x="378" y="68"/>
                  </a:lnTo>
                  <a:lnTo>
                    <a:pt x="384" y="80"/>
                  </a:lnTo>
                  <a:lnTo>
                    <a:pt x="392" y="94"/>
                  </a:lnTo>
                  <a:lnTo>
                    <a:pt x="396" y="108"/>
                  </a:lnTo>
                  <a:lnTo>
                    <a:pt x="400" y="122"/>
                  </a:lnTo>
                  <a:lnTo>
                    <a:pt x="402" y="136"/>
                  </a:lnTo>
                  <a:lnTo>
                    <a:pt x="404" y="152"/>
                  </a:lnTo>
                  <a:lnTo>
                    <a:pt x="404" y="152"/>
                  </a:lnTo>
                  <a:lnTo>
                    <a:pt x="404" y="152"/>
                  </a:lnTo>
                  <a:lnTo>
                    <a:pt x="402" y="170"/>
                  </a:lnTo>
                  <a:lnTo>
                    <a:pt x="400" y="188"/>
                  </a:lnTo>
                  <a:lnTo>
                    <a:pt x="394" y="204"/>
                  </a:lnTo>
                  <a:lnTo>
                    <a:pt x="388" y="220"/>
                  </a:lnTo>
                  <a:lnTo>
                    <a:pt x="380" y="234"/>
                  </a:lnTo>
                  <a:lnTo>
                    <a:pt x="370" y="248"/>
                  </a:lnTo>
                  <a:lnTo>
                    <a:pt x="358" y="260"/>
                  </a:lnTo>
                  <a:lnTo>
                    <a:pt x="346" y="270"/>
                  </a:lnTo>
                  <a:lnTo>
                    <a:pt x="346" y="270"/>
                  </a:lnTo>
                  <a:lnTo>
                    <a:pt x="346" y="270"/>
                  </a:lnTo>
                  <a:lnTo>
                    <a:pt x="346" y="270"/>
                  </a:lnTo>
                  <a:lnTo>
                    <a:pt x="336" y="276"/>
                  </a:lnTo>
                  <a:lnTo>
                    <a:pt x="326" y="276"/>
                  </a:lnTo>
                  <a:lnTo>
                    <a:pt x="316" y="274"/>
                  </a:lnTo>
                  <a:lnTo>
                    <a:pt x="308" y="266"/>
                  </a:lnTo>
                  <a:lnTo>
                    <a:pt x="308" y="266"/>
                  </a:lnTo>
                  <a:lnTo>
                    <a:pt x="308" y="266"/>
                  </a:lnTo>
                  <a:lnTo>
                    <a:pt x="302" y="256"/>
                  </a:lnTo>
                  <a:lnTo>
                    <a:pt x="302" y="246"/>
                  </a:lnTo>
                  <a:lnTo>
                    <a:pt x="304" y="236"/>
                  </a:lnTo>
                  <a:lnTo>
                    <a:pt x="312" y="228"/>
                  </a:lnTo>
                  <a:lnTo>
                    <a:pt x="312" y="228"/>
                  </a:lnTo>
                  <a:lnTo>
                    <a:pt x="312" y="228"/>
                  </a:lnTo>
                  <a:lnTo>
                    <a:pt x="326" y="212"/>
                  </a:lnTo>
                  <a:lnTo>
                    <a:pt x="338" y="194"/>
                  </a:lnTo>
                  <a:lnTo>
                    <a:pt x="342" y="184"/>
                  </a:lnTo>
                  <a:lnTo>
                    <a:pt x="344" y="174"/>
                  </a:lnTo>
                  <a:lnTo>
                    <a:pt x="346" y="164"/>
                  </a:lnTo>
                  <a:lnTo>
                    <a:pt x="348" y="152"/>
                  </a:lnTo>
                  <a:lnTo>
                    <a:pt x="348" y="152"/>
                  </a:lnTo>
                  <a:lnTo>
                    <a:pt x="348" y="152"/>
                  </a:lnTo>
                  <a:lnTo>
                    <a:pt x="346" y="132"/>
                  </a:lnTo>
                  <a:lnTo>
                    <a:pt x="340" y="114"/>
                  </a:lnTo>
                  <a:lnTo>
                    <a:pt x="330" y="98"/>
                  </a:lnTo>
                  <a:lnTo>
                    <a:pt x="318" y="84"/>
                  </a:lnTo>
                  <a:lnTo>
                    <a:pt x="304" y="72"/>
                  </a:lnTo>
                  <a:lnTo>
                    <a:pt x="288" y="64"/>
                  </a:lnTo>
                  <a:lnTo>
                    <a:pt x="270" y="58"/>
                  </a:lnTo>
                  <a:lnTo>
                    <a:pt x="250" y="56"/>
                  </a:lnTo>
                  <a:lnTo>
                    <a:pt x="250" y="56"/>
                  </a:lnTo>
                  <a:lnTo>
                    <a:pt x="250" y="56"/>
                  </a:lnTo>
                  <a:lnTo>
                    <a:pt x="232" y="58"/>
                  </a:lnTo>
                  <a:lnTo>
                    <a:pt x="214" y="64"/>
                  </a:lnTo>
                  <a:lnTo>
                    <a:pt x="198" y="72"/>
                  </a:lnTo>
                  <a:lnTo>
                    <a:pt x="182" y="84"/>
                  </a:lnTo>
                  <a:lnTo>
                    <a:pt x="172" y="98"/>
                  </a:lnTo>
                  <a:lnTo>
                    <a:pt x="162" y="114"/>
                  </a:lnTo>
                  <a:lnTo>
                    <a:pt x="156" y="132"/>
                  </a:lnTo>
                  <a:lnTo>
                    <a:pt x="154" y="152"/>
                  </a:lnTo>
                  <a:lnTo>
                    <a:pt x="154" y="152"/>
                  </a:lnTo>
                  <a:lnTo>
                    <a:pt x="154" y="152"/>
                  </a:lnTo>
                  <a:lnTo>
                    <a:pt x="156" y="172"/>
                  </a:lnTo>
                  <a:lnTo>
                    <a:pt x="162" y="188"/>
                  </a:lnTo>
                  <a:lnTo>
                    <a:pt x="168" y="202"/>
                  </a:lnTo>
                  <a:lnTo>
                    <a:pt x="176" y="214"/>
                  </a:lnTo>
                  <a:lnTo>
                    <a:pt x="176" y="214"/>
                  </a:lnTo>
                  <a:lnTo>
                    <a:pt x="176" y="214"/>
                  </a:lnTo>
                  <a:lnTo>
                    <a:pt x="184" y="222"/>
                  </a:lnTo>
                  <a:lnTo>
                    <a:pt x="192" y="228"/>
                  </a:lnTo>
                  <a:lnTo>
                    <a:pt x="200" y="236"/>
                  </a:lnTo>
                  <a:lnTo>
                    <a:pt x="200" y="236"/>
                  </a:lnTo>
                  <a:lnTo>
                    <a:pt x="200" y="236"/>
                  </a:lnTo>
                  <a:lnTo>
                    <a:pt x="214" y="244"/>
                  </a:lnTo>
                  <a:lnTo>
                    <a:pt x="214" y="310"/>
                  </a:lnTo>
                  <a:lnTo>
                    <a:pt x="214" y="310"/>
                  </a:lnTo>
                  <a:lnTo>
                    <a:pt x="212" y="328"/>
                  </a:lnTo>
                  <a:lnTo>
                    <a:pt x="208" y="344"/>
                  </a:lnTo>
                  <a:lnTo>
                    <a:pt x="200" y="358"/>
                  </a:lnTo>
                  <a:lnTo>
                    <a:pt x="188" y="368"/>
                  </a:lnTo>
                  <a:lnTo>
                    <a:pt x="188" y="368"/>
                  </a:lnTo>
                  <a:lnTo>
                    <a:pt x="188" y="368"/>
                  </a:lnTo>
                  <a:lnTo>
                    <a:pt x="176" y="378"/>
                  </a:lnTo>
                  <a:lnTo>
                    <a:pt x="162" y="384"/>
                  </a:lnTo>
                  <a:lnTo>
                    <a:pt x="148" y="386"/>
                  </a:lnTo>
                  <a:lnTo>
                    <a:pt x="132" y="388"/>
                  </a:lnTo>
                  <a:lnTo>
                    <a:pt x="132" y="388"/>
                  </a:lnTo>
                  <a:lnTo>
                    <a:pt x="82" y="388"/>
                  </a:lnTo>
                  <a:lnTo>
                    <a:pt x="82" y="388"/>
                  </a:lnTo>
                  <a:lnTo>
                    <a:pt x="72" y="390"/>
                  </a:lnTo>
                  <a:lnTo>
                    <a:pt x="64" y="396"/>
                  </a:lnTo>
                  <a:lnTo>
                    <a:pt x="58" y="404"/>
                  </a:lnTo>
                  <a:lnTo>
                    <a:pt x="56" y="414"/>
                  </a:lnTo>
                  <a:lnTo>
                    <a:pt x="56" y="414"/>
                  </a:lnTo>
                  <a:lnTo>
                    <a:pt x="56" y="546"/>
                  </a:lnTo>
                  <a:lnTo>
                    <a:pt x="56" y="546"/>
                  </a:lnTo>
                  <a:lnTo>
                    <a:pt x="58" y="556"/>
                  </a:lnTo>
                  <a:lnTo>
                    <a:pt x="64" y="564"/>
                  </a:lnTo>
                  <a:lnTo>
                    <a:pt x="72" y="570"/>
                  </a:lnTo>
                  <a:lnTo>
                    <a:pt x="82" y="572"/>
                  </a:lnTo>
                  <a:lnTo>
                    <a:pt x="82" y="572"/>
                  </a:lnTo>
                  <a:lnTo>
                    <a:pt x="418" y="572"/>
                  </a:lnTo>
                  <a:lnTo>
                    <a:pt x="418" y="572"/>
                  </a:lnTo>
                  <a:lnTo>
                    <a:pt x="428" y="570"/>
                  </a:lnTo>
                  <a:lnTo>
                    <a:pt x="436" y="564"/>
                  </a:lnTo>
                  <a:lnTo>
                    <a:pt x="442" y="556"/>
                  </a:lnTo>
                  <a:lnTo>
                    <a:pt x="444" y="546"/>
                  </a:lnTo>
                  <a:lnTo>
                    <a:pt x="444" y="546"/>
                  </a:lnTo>
                  <a:lnTo>
                    <a:pt x="444" y="428"/>
                  </a:lnTo>
                  <a:lnTo>
                    <a:pt x="444" y="428"/>
                  </a:lnTo>
                  <a:lnTo>
                    <a:pt x="442" y="418"/>
                  </a:lnTo>
                  <a:lnTo>
                    <a:pt x="438" y="406"/>
                  </a:lnTo>
                  <a:lnTo>
                    <a:pt x="438" y="406"/>
                  </a:lnTo>
                  <a:lnTo>
                    <a:pt x="438" y="406"/>
                  </a:lnTo>
                  <a:lnTo>
                    <a:pt x="430" y="396"/>
                  </a:lnTo>
                  <a:lnTo>
                    <a:pt x="424" y="388"/>
                  </a:lnTo>
                  <a:lnTo>
                    <a:pt x="424" y="388"/>
                  </a:lnTo>
                  <a:lnTo>
                    <a:pt x="424" y="388"/>
                  </a:lnTo>
                  <a:lnTo>
                    <a:pt x="420" y="386"/>
                  </a:lnTo>
                  <a:lnTo>
                    <a:pt x="420" y="386"/>
                  </a:lnTo>
                  <a:lnTo>
                    <a:pt x="420" y="386"/>
                  </a:lnTo>
                  <a:lnTo>
                    <a:pt x="368" y="386"/>
                  </a:lnTo>
                  <a:lnTo>
                    <a:pt x="368" y="386"/>
                  </a:lnTo>
                  <a:lnTo>
                    <a:pt x="368" y="386"/>
                  </a:lnTo>
                  <a:lnTo>
                    <a:pt x="356" y="384"/>
                  </a:lnTo>
                  <a:lnTo>
                    <a:pt x="348" y="378"/>
                  </a:lnTo>
                  <a:lnTo>
                    <a:pt x="342" y="370"/>
                  </a:lnTo>
                  <a:lnTo>
                    <a:pt x="340" y="358"/>
                  </a:lnTo>
                  <a:lnTo>
                    <a:pt x="340" y="358"/>
                  </a:lnTo>
                  <a:lnTo>
                    <a:pt x="340" y="358"/>
                  </a:lnTo>
                  <a:lnTo>
                    <a:pt x="342" y="348"/>
                  </a:lnTo>
                  <a:lnTo>
                    <a:pt x="348" y="338"/>
                  </a:lnTo>
                  <a:lnTo>
                    <a:pt x="356" y="332"/>
                  </a:lnTo>
                  <a:lnTo>
                    <a:pt x="368" y="330"/>
                  </a:lnTo>
                  <a:lnTo>
                    <a:pt x="368" y="330"/>
                  </a:lnTo>
                  <a:lnTo>
                    <a:pt x="368" y="330"/>
                  </a:lnTo>
                  <a:lnTo>
                    <a:pt x="420" y="330"/>
                  </a:lnTo>
                  <a:lnTo>
                    <a:pt x="420" y="330"/>
                  </a:lnTo>
                  <a:lnTo>
                    <a:pt x="420" y="330"/>
                  </a:lnTo>
                  <a:lnTo>
                    <a:pt x="430" y="332"/>
                  </a:lnTo>
                  <a:lnTo>
                    <a:pt x="440" y="334"/>
                  </a:lnTo>
                  <a:lnTo>
                    <a:pt x="448" y="338"/>
                  </a:lnTo>
                  <a:lnTo>
                    <a:pt x="456" y="342"/>
                  </a:lnTo>
                  <a:lnTo>
                    <a:pt x="456" y="342"/>
                  </a:lnTo>
                  <a:lnTo>
                    <a:pt x="456" y="342"/>
                  </a:lnTo>
                  <a:lnTo>
                    <a:pt x="468" y="354"/>
                  </a:lnTo>
                  <a:lnTo>
                    <a:pt x="480" y="366"/>
                  </a:lnTo>
                  <a:lnTo>
                    <a:pt x="480" y="366"/>
                  </a:lnTo>
                  <a:lnTo>
                    <a:pt x="480" y="366"/>
                  </a:lnTo>
                  <a:lnTo>
                    <a:pt x="488" y="382"/>
                  </a:lnTo>
                  <a:lnTo>
                    <a:pt x="494" y="396"/>
                  </a:lnTo>
                  <a:lnTo>
                    <a:pt x="498" y="412"/>
                  </a:lnTo>
                  <a:lnTo>
                    <a:pt x="500" y="428"/>
                  </a:lnTo>
                  <a:lnTo>
                    <a:pt x="500" y="428"/>
                  </a:lnTo>
                  <a:lnTo>
                    <a:pt x="500" y="546"/>
                  </a:lnTo>
                  <a:lnTo>
                    <a:pt x="500" y="546"/>
                  </a:lnTo>
                  <a:lnTo>
                    <a:pt x="498" y="562"/>
                  </a:lnTo>
                  <a:lnTo>
                    <a:pt x="492" y="578"/>
                  </a:lnTo>
                  <a:lnTo>
                    <a:pt x="486" y="592"/>
                  </a:lnTo>
                  <a:lnTo>
                    <a:pt x="476" y="604"/>
                  </a:lnTo>
                  <a:lnTo>
                    <a:pt x="464" y="614"/>
                  </a:lnTo>
                  <a:lnTo>
                    <a:pt x="450" y="622"/>
                  </a:lnTo>
                  <a:lnTo>
                    <a:pt x="434" y="626"/>
                  </a:lnTo>
                  <a:lnTo>
                    <a:pt x="418" y="628"/>
                  </a:lnTo>
                  <a:lnTo>
                    <a:pt x="418" y="628"/>
                  </a:lnTo>
                  <a:lnTo>
                    <a:pt x="82" y="628"/>
                  </a:lnTo>
                  <a:lnTo>
                    <a:pt x="82" y="628"/>
                  </a:lnTo>
                  <a:close/>
                </a:path>
              </a:pathLst>
            </a:custGeom>
            <a:grpFill/>
            <a:ln w="9525">
              <a:noFill/>
              <a:round/>
              <a:headEnd/>
              <a:tailEnd/>
            </a:ln>
          </p:spPr>
          <p:txBody>
            <a:bodyPr/>
            <a:lstStyle/>
            <a:p>
              <a:pPr algn="just">
                <a:defRPr/>
              </a:pPr>
              <a:endParaRPr lang="en-IN"/>
            </a:p>
          </p:txBody>
        </p:sp>
        <p:sp>
          <p:nvSpPr>
            <p:cNvPr id="31" name="Freeform 53"/>
            <p:cNvSpPr>
              <a:spLocks noEditPoints="1"/>
            </p:cNvSpPr>
            <p:nvPr/>
          </p:nvSpPr>
          <p:spPr bwMode="auto">
            <a:xfrm>
              <a:off x="2930" y="2880"/>
              <a:ext cx="686" cy="568"/>
            </a:xfrm>
            <a:custGeom>
              <a:avLst/>
              <a:gdLst/>
              <a:ahLst/>
              <a:cxnLst>
                <a:cxn ang="0">
                  <a:pos x="168" y="568"/>
                </a:cxn>
                <a:cxn ang="0">
                  <a:pos x="134" y="564"/>
                </a:cxn>
                <a:cxn ang="0">
                  <a:pos x="102" y="556"/>
                </a:cxn>
                <a:cxn ang="0">
                  <a:pos x="74" y="540"/>
                </a:cxn>
                <a:cxn ang="0">
                  <a:pos x="48" y="520"/>
                </a:cxn>
                <a:cxn ang="0">
                  <a:pos x="28" y="496"/>
                </a:cxn>
                <a:cxn ang="0">
                  <a:pos x="12" y="468"/>
                </a:cxn>
                <a:cxn ang="0">
                  <a:pos x="2" y="438"/>
                </a:cxn>
                <a:cxn ang="0">
                  <a:pos x="0" y="404"/>
                </a:cxn>
                <a:cxn ang="0">
                  <a:pos x="0" y="162"/>
                </a:cxn>
                <a:cxn ang="0">
                  <a:pos x="0" y="146"/>
                </a:cxn>
                <a:cxn ang="0">
                  <a:pos x="6" y="114"/>
                </a:cxn>
                <a:cxn ang="0">
                  <a:pos x="20" y="84"/>
                </a:cxn>
                <a:cxn ang="0">
                  <a:pos x="38" y="58"/>
                </a:cxn>
                <a:cxn ang="0">
                  <a:pos x="60" y="36"/>
                </a:cxn>
                <a:cxn ang="0">
                  <a:pos x="88" y="20"/>
                </a:cxn>
                <a:cxn ang="0">
                  <a:pos x="118" y="6"/>
                </a:cxn>
                <a:cxn ang="0">
                  <a:pos x="150" y="0"/>
                </a:cxn>
                <a:cxn ang="0">
                  <a:pos x="168" y="0"/>
                </a:cxn>
                <a:cxn ang="0">
                  <a:pos x="518" y="0"/>
                </a:cxn>
                <a:cxn ang="0">
                  <a:pos x="552" y="2"/>
                </a:cxn>
                <a:cxn ang="0">
                  <a:pos x="582" y="12"/>
                </a:cxn>
                <a:cxn ang="0">
                  <a:pos x="612" y="28"/>
                </a:cxn>
                <a:cxn ang="0">
                  <a:pos x="636" y="48"/>
                </a:cxn>
                <a:cxn ang="0">
                  <a:pos x="656" y="72"/>
                </a:cxn>
                <a:cxn ang="0">
                  <a:pos x="672" y="98"/>
                </a:cxn>
                <a:cxn ang="0">
                  <a:pos x="682" y="130"/>
                </a:cxn>
                <a:cxn ang="0">
                  <a:pos x="686" y="162"/>
                </a:cxn>
                <a:cxn ang="0">
                  <a:pos x="686" y="404"/>
                </a:cxn>
                <a:cxn ang="0">
                  <a:pos x="684" y="422"/>
                </a:cxn>
                <a:cxn ang="0">
                  <a:pos x="678" y="454"/>
                </a:cxn>
                <a:cxn ang="0">
                  <a:pos x="666" y="482"/>
                </a:cxn>
                <a:cxn ang="0">
                  <a:pos x="648" y="508"/>
                </a:cxn>
                <a:cxn ang="0">
                  <a:pos x="624" y="532"/>
                </a:cxn>
                <a:cxn ang="0">
                  <a:pos x="598" y="548"/>
                </a:cxn>
                <a:cxn ang="0">
                  <a:pos x="568" y="560"/>
                </a:cxn>
                <a:cxn ang="0">
                  <a:pos x="534" y="568"/>
                </a:cxn>
                <a:cxn ang="0">
                  <a:pos x="518" y="568"/>
                </a:cxn>
                <a:cxn ang="0">
                  <a:pos x="168" y="568"/>
                </a:cxn>
                <a:cxn ang="0">
                  <a:pos x="58" y="404"/>
                </a:cxn>
                <a:cxn ang="0">
                  <a:pos x="60" y="426"/>
                </a:cxn>
                <a:cxn ang="0">
                  <a:pos x="76" y="462"/>
                </a:cxn>
                <a:cxn ang="0">
                  <a:pos x="106" y="490"/>
                </a:cxn>
                <a:cxn ang="0">
                  <a:pos x="146" y="506"/>
                </a:cxn>
                <a:cxn ang="0">
                  <a:pos x="168" y="508"/>
                </a:cxn>
                <a:cxn ang="0">
                  <a:pos x="518" y="508"/>
                </a:cxn>
                <a:cxn ang="0">
                  <a:pos x="560" y="500"/>
                </a:cxn>
                <a:cxn ang="0">
                  <a:pos x="594" y="478"/>
                </a:cxn>
                <a:cxn ang="0">
                  <a:pos x="618" y="444"/>
                </a:cxn>
                <a:cxn ang="0">
                  <a:pos x="626" y="404"/>
                </a:cxn>
                <a:cxn ang="0">
                  <a:pos x="626" y="162"/>
                </a:cxn>
                <a:cxn ang="0">
                  <a:pos x="624" y="142"/>
                </a:cxn>
                <a:cxn ang="0">
                  <a:pos x="608" y="106"/>
                </a:cxn>
                <a:cxn ang="0">
                  <a:pos x="578" y="76"/>
                </a:cxn>
                <a:cxn ang="0">
                  <a:pos x="540" y="60"/>
                </a:cxn>
                <a:cxn ang="0">
                  <a:pos x="518" y="58"/>
                </a:cxn>
                <a:cxn ang="0">
                  <a:pos x="168" y="58"/>
                </a:cxn>
                <a:cxn ang="0">
                  <a:pos x="124" y="68"/>
                </a:cxn>
                <a:cxn ang="0">
                  <a:pos x="90" y="90"/>
                </a:cxn>
                <a:cxn ang="0">
                  <a:pos x="66" y="122"/>
                </a:cxn>
                <a:cxn ang="0">
                  <a:pos x="58" y="162"/>
                </a:cxn>
              </a:cxnLst>
              <a:rect l="0" t="0" r="r" b="b"/>
              <a:pathLst>
                <a:path w="686" h="568">
                  <a:moveTo>
                    <a:pt x="168" y="568"/>
                  </a:moveTo>
                  <a:lnTo>
                    <a:pt x="168" y="568"/>
                  </a:lnTo>
                  <a:lnTo>
                    <a:pt x="150" y="568"/>
                  </a:lnTo>
                  <a:lnTo>
                    <a:pt x="134" y="564"/>
                  </a:lnTo>
                  <a:lnTo>
                    <a:pt x="118" y="560"/>
                  </a:lnTo>
                  <a:lnTo>
                    <a:pt x="102" y="556"/>
                  </a:lnTo>
                  <a:lnTo>
                    <a:pt x="88" y="548"/>
                  </a:lnTo>
                  <a:lnTo>
                    <a:pt x="74" y="540"/>
                  </a:lnTo>
                  <a:lnTo>
                    <a:pt x="60" y="532"/>
                  </a:lnTo>
                  <a:lnTo>
                    <a:pt x="48" y="520"/>
                  </a:lnTo>
                  <a:lnTo>
                    <a:pt x="38" y="508"/>
                  </a:lnTo>
                  <a:lnTo>
                    <a:pt x="28" y="496"/>
                  </a:lnTo>
                  <a:lnTo>
                    <a:pt x="20" y="482"/>
                  </a:lnTo>
                  <a:lnTo>
                    <a:pt x="12" y="468"/>
                  </a:lnTo>
                  <a:lnTo>
                    <a:pt x="6" y="454"/>
                  </a:lnTo>
                  <a:lnTo>
                    <a:pt x="2" y="438"/>
                  </a:lnTo>
                  <a:lnTo>
                    <a:pt x="0" y="422"/>
                  </a:lnTo>
                  <a:lnTo>
                    <a:pt x="0" y="404"/>
                  </a:lnTo>
                  <a:lnTo>
                    <a:pt x="0" y="404"/>
                  </a:lnTo>
                  <a:lnTo>
                    <a:pt x="0" y="162"/>
                  </a:lnTo>
                  <a:lnTo>
                    <a:pt x="0" y="162"/>
                  </a:lnTo>
                  <a:lnTo>
                    <a:pt x="0" y="146"/>
                  </a:lnTo>
                  <a:lnTo>
                    <a:pt x="2" y="130"/>
                  </a:lnTo>
                  <a:lnTo>
                    <a:pt x="6" y="114"/>
                  </a:lnTo>
                  <a:lnTo>
                    <a:pt x="12" y="98"/>
                  </a:lnTo>
                  <a:lnTo>
                    <a:pt x="20" y="84"/>
                  </a:lnTo>
                  <a:lnTo>
                    <a:pt x="28" y="72"/>
                  </a:lnTo>
                  <a:lnTo>
                    <a:pt x="38" y="58"/>
                  </a:lnTo>
                  <a:lnTo>
                    <a:pt x="48" y="48"/>
                  </a:lnTo>
                  <a:lnTo>
                    <a:pt x="60" y="36"/>
                  </a:lnTo>
                  <a:lnTo>
                    <a:pt x="74" y="28"/>
                  </a:lnTo>
                  <a:lnTo>
                    <a:pt x="88" y="20"/>
                  </a:lnTo>
                  <a:lnTo>
                    <a:pt x="102" y="12"/>
                  </a:lnTo>
                  <a:lnTo>
                    <a:pt x="118" y="6"/>
                  </a:lnTo>
                  <a:lnTo>
                    <a:pt x="134" y="2"/>
                  </a:lnTo>
                  <a:lnTo>
                    <a:pt x="150" y="0"/>
                  </a:lnTo>
                  <a:lnTo>
                    <a:pt x="168" y="0"/>
                  </a:lnTo>
                  <a:lnTo>
                    <a:pt x="168" y="0"/>
                  </a:lnTo>
                  <a:lnTo>
                    <a:pt x="518" y="0"/>
                  </a:lnTo>
                  <a:lnTo>
                    <a:pt x="518" y="0"/>
                  </a:lnTo>
                  <a:lnTo>
                    <a:pt x="534" y="0"/>
                  </a:lnTo>
                  <a:lnTo>
                    <a:pt x="552" y="2"/>
                  </a:lnTo>
                  <a:lnTo>
                    <a:pt x="568" y="6"/>
                  </a:lnTo>
                  <a:lnTo>
                    <a:pt x="582" y="12"/>
                  </a:lnTo>
                  <a:lnTo>
                    <a:pt x="598" y="20"/>
                  </a:lnTo>
                  <a:lnTo>
                    <a:pt x="612" y="28"/>
                  </a:lnTo>
                  <a:lnTo>
                    <a:pt x="624" y="36"/>
                  </a:lnTo>
                  <a:lnTo>
                    <a:pt x="636" y="48"/>
                  </a:lnTo>
                  <a:lnTo>
                    <a:pt x="648" y="58"/>
                  </a:lnTo>
                  <a:lnTo>
                    <a:pt x="656" y="72"/>
                  </a:lnTo>
                  <a:lnTo>
                    <a:pt x="666" y="84"/>
                  </a:lnTo>
                  <a:lnTo>
                    <a:pt x="672" y="98"/>
                  </a:lnTo>
                  <a:lnTo>
                    <a:pt x="678" y="114"/>
                  </a:lnTo>
                  <a:lnTo>
                    <a:pt x="682" y="130"/>
                  </a:lnTo>
                  <a:lnTo>
                    <a:pt x="684" y="146"/>
                  </a:lnTo>
                  <a:lnTo>
                    <a:pt x="686" y="162"/>
                  </a:lnTo>
                  <a:lnTo>
                    <a:pt x="686" y="162"/>
                  </a:lnTo>
                  <a:lnTo>
                    <a:pt x="686" y="404"/>
                  </a:lnTo>
                  <a:lnTo>
                    <a:pt x="686" y="404"/>
                  </a:lnTo>
                  <a:lnTo>
                    <a:pt x="684" y="422"/>
                  </a:lnTo>
                  <a:lnTo>
                    <a:pt x="682" y="438"/>
                  </a:lnTo>
                  <a:lnTo>
                    <a:pt x="678" y="454"/>
                  </a:lnTo>
                  <a:lnTo>
                    <a:pt x="672" y="468"/>
                  </a:lnTo>
                  <a:lnTo>
                    <a:pt x="666" y="482"/>
                  </a:lnTo>
                  <a:lnTo>
                    <a:pt x="656" y="496"/>
                  </a:lnTo>
                  <a:lnTo>
                    <a:pt x="648" y="508"/>
                  </a:lnTo>
                  <a:lnTo>
                    <a:pt x="636" y="520"/>
                  </a:lnTo>
                  <a:lnTo>
                    <a:pt x="624" y="532"/>
                  </a:lnTo>
                  <a:lnTo>
                    <a:pt x="612" y="540"/>
                  </a:lnTo>
                  <a:lnTo>
                    <a:pt x="598" y="548"/>
                  </a:lnTo>
                  <a:lnTo>
                    <a:pt x="582" y="556"/>
                  </a:lnTo>
                  <a:lnTo>
                    <a:pt x="568" y="560"/>
                  </a:lnTo>
                  <a:lnTo>
                    <a:pt x="552" y="564"/>
                  </a:lnTo>
                  <a:lnTo>
                    <a:pt x="534" y="568"/>
                  </a:lnTo>
                  <a:lnTo>
                    <a:pt x="518" y="568"/>
                  </a:lnTo>
                  <a:lnTo>
                    <a:pt x="518" y="568"/>
                  </a:lnTo>
                  <a:lnTo>
                    <a:pt x="168" y="568"/>
                  </a:lnTo>
                  <a:lnTo>
                    <a:pt x="168" y="568"/>
                  </a:lnTo>
                  <a:close/>
                  <a:moveTo>
                    <a:pt x="58" y="162"/>
                  </a:moveTo>
                  <a:lnTo>
                    <a:pt x="58" y="404"/>
                  </a:lnTo>
                  <a:lnTo>
                    <a:pt x="58" y="404"/>
                  </a:lnTo>
                  <a:lnTo>
                    <a:pt x="60" y="426"/>
                  </a:lnTo>
                  <a:lnTo>
                    <a:pt x="66" y="444"/>
                  </a:lnTo>
                  <a:lnTo>
                    <a:pt x="76" y="462"/>
                  </a:lnTo>
                  <a:lnTo>
                    <a:pt x="90" y="478"/>
                  </a:lnTo>
                  <a:lnTo>
                    <a:pt x="106" y="490"/>
                  </a:lnTo>
                  <a:lnTo>
                    <a:pt x="124" y="500"/>
                  </a:lnTo>
                  <a:lnTo>
                    <a:pt x="146" y="506"/>
                  </a:lnTo>
                  <a:lnTo>
                    <a:pt x="168" y="508"/>
                  </a:lnTo>
                  <a:lnTo>
                    <a:pt x="168" y="508"/>
                  </a:lnTo>
                  <a:lnTo>
                    <a:pt x="518" y="508"/>
                  </a:lnTo>
                  <a:lnTo>
                    <a:pt x="518" y="508"/>
                  </a:lnTo>
                  <a:lnTo>
                    <a:pt x="540" y="506"/>
                  </a:lnTo>
                  <a:lnTo>
                    <a:pt x="560" y="500"/>
                  </a:lnTo>
                  <a:lnTo>
                    <a:pt x="578" y="490"/>
                  </a:lnTo>
                  <a:lnTo>
                    <a:pt x="594" y="478"/>
                  </a:lnTo>
                  <a:lnTo>
                    <a:pt x="608" y="462"/>
                  </a:lnTo>
                  <a:lnTo>
                    <a:pt x="618" y="444"/>
                  </a:lnTo>
                  <a:lnTo>
                    <a:pt x="624" y="426"/>
                  </a:lnTo>
                  <a:lnTo>
                    <a:pt x="626" y="404"/>
                  </a:lnTo>
                  <a:lnTo>
                    <a:pt x="626" y="404"/>
                  </a:lnTo>
                  <a:lnTo>
                    <a:pt x="626" y="162"/>
                  </a:lnTo>
                  <a:lnTo>
                    <a:pt x="626" y="162"/>
                  </a:lnTo>
                  <a:lnTo>
                    <a:pt x="624" y="142"/>
                  </a:lnTo>
                  <a:lnTo>
                    <a:pt x="618" y="122"/>
                  </a:lnTo>
                  <a:lnTo>
                    <a:pt x="608" y="106"/>
                  </a:lnTo>
                  <a:lnTo>
                    <a:pt x="594" y="90"/>
                  </a:lnTo>
                  <a:lnTo>
                    <a:pt x="578" y="76"/>
                  </a:lnTo>
                  <a:lnTo>
                    <a:pt x="560" y="68"/>
                  </a:lnTo>
                  <a:lnTo>
                    <a:pt x="540" y="60"/>
                  </a:lnTo>
                  <a:lnTo>
                    <a:pt x="518" y="58"/>
                  </a:lnTo>
                  <a:lnTo>
                    <a:pt x="518" y="58"/>
                  </a:lnTo>
                  <a:lnTo>
                    <a:pt x="168" y="58"/>
                  </a:lnTo>
                  <a:lnTo>
                    <a:pt x="168" y="58"/>
                  </a:lnTo>
                  <a:lnTo>
                    <a:pt x="146" y="60"/>
                  </a:lnTo>
                  <a:lnTo>
                    <a:pt x="124" y="68"/>
                  </a:lnTo>
                  <a:lnTo>
                    <a:pt x="106" y="76"/>
                  </a:lnTo>
                  <a:lnTo>
                    <a:pt x="90" y="90"/>
                  </a:lnTo>
                  <a:lnTo>
                    <a:pt x="76" y="106"/>
                  </a:lnTo>
                  <a:lnTo>
                    <a:pt x="66" y="122"/>
                  </a:lnTo>
                  <a:lnTo>
                    <a:pt x="60" y="142"/>
                  </a:lnTo>
                  <a:lnTo>
                    <a:pt x="58" y="162"/>
                  </a:lnTo>
                  <a:lnTo>
                    <a:pt x="58" y="162"/>
                  </a:lnTo>
                  <a:close/>
                </a:path>
              </a:pathLst>
            </a:custGeom>
            <a:grpFill/>
            <a:ln w="9525">
              <a:noFill/>
              <a:round/>
              <a:headEnd/>
              <a:tailEnd/>
            </a:ln>
          </p:spPr>
          <p:txBody>
            <a:bodyPr/>
            <a:lstStyle/>
            <a:p>
              <a:pPr algn="just">
                <a:defRPr/>
              </a:pPr>
              <a:endParaRPr lang="en-IN"/>
            </a:p>
          </p:txBody>
        </p:sp>
        <p:sp>
          <p:nvSpPr>
            <p:cNvPr id="32" name="Freeform 54"/>
            <p:cNvSpPr>
              <a:spLocks/>
            </p:cNvSpPr>
            <p:nvPr/>
          </p:nvSpPr>
          <p:spPr bwMode="auto">
            <a:xfrm>
              <a:off x="2958" y="3386"/>
              <a:ext cx="558" cy="172"/>
            </a:xfrm>
            <a:custGeom>
              <a:avLst/>
              <a:gdLst/>
              <a:ahLst/>
              <a:cxnLst>
                <a:cxn ang="0">
                  <a:pos x="0" y="148"/>
                </a:cxn>
                <a:cxn ang="0">
                  <a:pos x="0" y="148"/>
                </a:cxn>
                <a:cxn ang="0">
                  <a:pos x="0" y="142"/>
                </a:cxn>
                <a:cxn ang="0">
                  <a:pos x="0" y="138"/>
                </a:cxn>
                <a:cxn ang="0">
                  <a:pos x="4" y="126"/>
                </a:cxn>
                <a:cxn ang="0">
                  <a:pos x="12" y="118"/>
                </a:cxn>
                <a:cxn ang="0">
                  <a:pos x="16" y="116"/>
                </a:cxn>
                <a:cxn ang="0">
                  <a:pos x="22" y="114"/>
                </a:cxn>
                <a:cxn ang="0">
                  <a:pos x="22" y="114"/>
                </a:cxn>
                <a:cxn ang="0">
                  <a:pos x="522" y="0"/>
                </a:cxn>
                <a:cxn ang="0">
                  <a:pos x="522" y="0"/>
                </a:cxn>
                <a:cxn ang="0">
                  <a:pos x="528" y="0"/>
                </a:cxn>
                <a:cxn ang="0">
                  <a:pos x="532" y="0"/>
                </a:cxn>
                <a:cxn ang="0">
                  <a:pos x="544" y="4"/>
                </a:cxn>
                <a:cxn ang="0">
                  <a:pos x="552" y="12"/>
                </a:cxn>
                <a:cxn ang="0">
                  <a:pos x="554" y="18"/>
                </a:cxn>
                <a:cxn ang="0">
                  <a:pos x="556" y="22"/>
                </a:cxn>
                <a:cxn ang="0">
                  <a:pos x="556" y="22"/>
                </a:cxn>
                <a:cxn ang="0">
                  <a:pos x="556" y="22"/>
                </a:cxn>
                <a:cxn ang="0">
                  <a:pos x="558" y="28"/>
                </a:cxn>
                <a:cxn ang="0">
                  <a:pos x="556" y="34"/>
                </a:cxn>
                <a:cxn ang="0">
                  <a:pos x="552" y="46"/>
                </a:cxn>
                <a:cxn ang="0">
                  <a:pos x="544" y="54"/>
                </a:cxn>
                <a:cxn ang="0">
                  <a:pos x="540" y="56"/>
                </a:cxn>
                <a:cxn ang="0">
                  <a:pos x="534" y="58"/>
                </a:cxn>
                <a:cxn ang="0">
                  <a:pos x="534" y="58"/>
                </a:cxn>
                <a:cxn ang="0">
                  <a:pos x="36" y="172"/>
                </a:cxn>
                <a:cxn ang="0">
                  <a:pos x="36" y="172"/>
                </a:cxn>
                <a:cxn ang="0">
                  <a:pos x="30" y="172"/>
                </a:cxn>
                <a:cxn ang="0">
                  <a:pos x="30" y="172"/>
                </a:cxn>
                <a:cxn ang="0">
                  <a:pos x="30" y="172"/>
                </a:cxn>
                <a:cxn ang="0">
                  <a:pos x="20" y="170"/>
                </a:cxn>
                <a:cxn ang="0">
                  <a:pos x="10" y="166"/>
                </a:cxn>
                <a:cxn ang="0">
                  <a:pos x="4" y="158"/>
                </a:cxn>
                <a:cxn ang="0">
                  <a:pos x="0" y="148"/>
                </a:cxn>
                <a:cxn ang="0">
                  <a:pos x="0" y="148"/>
                </a:cxn>
              </a:cxnLst>
              <a:rect l="0" t="0" r="r" b="b"/>
              <a:pathLst>
                <a:path w="558" h="172">
                  <a:moveTo>
                    <a:pt x="0" y="148"/>
                  </a:moveTo>
                  <a:lnTo>
                    <a:pt x="0" y="148"/>
                  </a:lnTo>
                  <a:lnTo>
                    <a:pt x="0" y="142"/>
                  </a:lnTo>
                  <a:lnTo>
                    <a:pt x="0" y="138"/>
                  </a:lnTo>
                  <a:lnTo>
                    <a:pt x="4" y="126"/>
                  </a:lnTo>
                  <a:lnTo>
                    <a:pt x="12" y="118"/>
                  </a:lnTo>
                  <a:lnTo>
                    <a:pt x="16" y="116"/>
                  </a:lnTo>
                  <a:lnTo>
                    <a:pt x="22" y="114"/>
                  </a:lnTo>
                  <a:lnTo>
                    <a:pt x="22" y="114"/>
                  </a:lnTo>
                  <a:lnTo>
                    <a:pt x="522" y="0"/>
                  </a:lnTo>
                  <a:lnTo>
                    <a:pt x="522" y="0"/>
                  </a:lnTo>
                  <a:lnTo>
                    <a:pt x="528" y="0"/>
                  </a:lnTo>
                  <a:lnTo>
                    <a:pt x="532" y="0"/>
                  </a:lnTo>
                  <a:lnTo>
                    <a:pt x="544" y="4"/>
                  </a:lnTo>
                  <a:lnTo>
                    <a:pt x="552" y="12"/>
                  </a:lnTo>
                  <a:lnTo>
                    <a:pt x="554" y="18"/>
                  </a:lnTo>
                  <a:lnTo>
                    <a:pt x="556" y="22"/>
                  </a:lnTo>
                  <a:lnTo>
                    <a:pt x="556" y="22"/>
                  </a:lnTo>
                  <a:lnTo>
                    <a:pt x="556" y="22"/>
                  </a:lnTo>
                  <a:lnTo>
                    <a:pt x="558" y="28"/>
                  </a:lnTo>
                  <a:lnTo>
                    <a:pt x="556" y="34"/>
                  </a:lnTo>
                  <a:lnTo>
                    <a:pt x="552" y="46"/>
                  </a:lnTo>
                  <a:lnTo>
                    <a:pt x="544" y="54"/>
                  </a:lnTo>
                  <a:lnTo>
                    <a:pt x="540" y="56"/>
                  </a:lnTo>
                  <a:lnTo>
                    <a:pt x="534" y="58"/>
                  </a:lnTo>
                  <a:lnTo>
                    <a:pt x="534" y="58"/>
                  </a:lnTo>
                  <a:lnTo>
                    <a:pt x="36" y="172"/>
                  </a:lnTo>
                  <a:lnTo>
                    <a:pt x="36" y="172"/>
                  </a:lnTo>
                  <a:lnTo>
                    <a:pt x="30" y="172"/>
                  </a:lnTo>
                  <a:lnTo>
                    <a:pt x="30" y="172"/>
                  </a:lnTo>
                  <a:lnTo>
                    <a:pt x="30" y="172"/>
                  </a:lnTo>
                  <a:lnTo>
                    <a:pt x="20" y="170"/>
                  </a:lnTo>
                  <a:lnTo>
                    <a:pt x="10" y="166"/>
                  </a:lnTo>
                  <a:lnTo>
                    <a:pt x="4" y="158"/>
                  </a:lnTo>
                  <a:lnTo>
                    <a:pt x="0" y="148"/>
                  </a:lnTo>
                  <a:lnTo>
                    <a:pt x="0" y="148"/>
                  </a:lnTo>
                  <a:close/>
                </a:path>
              </a:pathLst>
            </a:custGeom>
            <a:grpFill/>
            <a:ln w="9525">
              <a:noFill/>
              <a:round/>
              <a:headEnd/>
              <a:tailEnd/>
            </a:ln>
          </p:spPr>
          <p:txBody>
            <a:bodyPr/>
            <a:lstStyle/>
            <a:p>
              <a:pPr algn="just">
                <a:defRPr/>
              </a:pPr>
              <a:endParaRPr lang="en-IN"/>
            </a:p>
          </p:txBody>
        </p:sp>
        <p:sp>
          <p:nvSpPr>
            <p:cNvPr id="33" name="Freeform 55"/>
            <p:cNvSpPr>
              <a:spLocks/>
            </p:cNvSpPr>
            <p:nvPr/>
          </p:nvSpPr>
          <p:spPr bwMode="auto">
            <a:xfrm>
              <a:off x="2812" y="2952"/>
              <a:ext cx="192" cy="260"/>
            </a:xfrm>
            <a:custGeom>
              <a:avLst/>
              <a:gdLst/>
              <a:ahLst/>
              <a:cxnLst>
                <a:cxn ang="0">
                  <a:pos x="12" y="254"/>
                </a:cxn>
                <a:cxn ang="0">
                  <a:pos x="12" y="254"/>
                </a:cxn>
                <a:cxn ang="0">
                  <a:pos x="8" y="250"/>
                </a:cxn>
                <a:cxn ang="0">
                  <a:pos x="4" y="246"/>
                </a:cxn>
                <a:cxn ang="0">
                  <a:pos x="0" y="236"/>
                </a:cxn>
                <a:cxn ang="0">
                  <a:pos x="0" y="224"/>
                </a:cxn>
                <a:cxn ang="0">
                  <a:pos x="0" y="218"/>
                </a:cxn>
                <a:cxn ang="0">
                  <a:pos x="4" y="214"/>
                </a:cxn>
                <a:cxn ang="0">
                  <a:pos x="4" y="214"/>
                </a:cxn>
                <a:cxn ang="0">
                  <a:pos x="138" y="14"/>
                </a:cxn>
                <a:cxn ang="0">
                  <a:pos x="138" y="14"/>
                </a:cxn>
                <a:cxn ang="0">
                  <a:pos x="142" y="8"/>
                </a:cxn>
                <a:cxn ang="0">
                  <a:pos x="146" y="6"/>
                </a:cxn>
                <a:cxn ang="0">
                  <a:pos x="156" y="0"/>
                </a:cxn>
                <a:cxn ang="0">
                  <a:pos x="168" y="0"/>
                </a:cxn>
                <a:cxn ang="0">
                  <a:pos x="174" y="2"/>
                </a:cxn>
                <a:cxn ang="0">
                  <a:pos x="178" y="6"/>
                </a:cxn>
                <a:cxn ang="0">
                  <a:pos x="178" y="6"/>
                </a:cxn>
                <a:cxn ang="0">
                  <a:pos x="178" y="6"/>
                </a:cxn>
                <a:cxn ang="0">
                  <a:pos x="184" y="10"/>
                </a:cxn>
                <a:cxn ang="0">
                  <a:pos x="188" y="14"/>
                </a:cxn>
                <a:cxn ang="0">
                  <a:pos x="192" y="24"/>
                </a:cxn>
                <a:cxn ang="0">
                  <a:pos x="192" y="36"/>
                </a:cxn>
                <a:cxn ang="0">
                  <a:pos x="190" y="42"/>
                </a:cxn>
                <a:cxn ang="0">
                  <a:pos x="186" y="46"/>
                </a:cxn>
                <a:cxn ang="0">
                  <a:pos x="186" y="46"/>
                </a:cxn>
                <a:cxn ang="0">
                  <a:pos x="52" y="246"/>
                </a:cxn>
                <a:cxn ang="0">
                  <a:pos x="52" y="246"/>
                </a:cxn>
                <a:cxn ang="0">
                  <a:pos x="48" y="252"/>
                </a:cxn>
                <a:cxn ang="0">
                  <a:pos x="42" y="256"/>
                </a:cxn>
                <a:cxn ang="0">
                  <a:pos x="36" y="258"/>
                </a:cxn>
                <a:cxn ang="0">
                  <a:pos x="28" y="260"/>
                </a:cxn>
                <a:cxn ang="0">
                  <a:pos x="28" y="260"/>
                </a:cxn>
                <a:cxn ang="0">
                  <a:pos x="28" y="260"/>
                </a:cxn>
                <a:cxn ang="0">
                  <a:pos x="20" y="258"/>
                </a:cxn>
                <a:cxn ang="0">
                  <a:pos x="12" y="254"/>
                </a:cxn>
                <a:cxn ang="0">
                  <a:pos x="12" y="254"/>
                </a:cxn>
              </a:cxnLst>
              <a:rect l="0" t="0" r="r" b="b"/>
              <a:pathLst>
                <a:path w="192" h="260">
                  <a:moveTo>
                    <a:pt x="12" y="254"/>
                  </a:moveTo>
                  <a:lnTo>
                    <a:pt x="12" y="254"/>
                  </a:lnTo>
                  <a:lnTo>
                    <a:pt x="8" y="250"/>
                  </a:lnTo>
                  <a:lnTo>
                    <a:pt x="4" y="246"/>
                  </a:lnTo>
                  <a:lnTo>
                    <a:pt x="0" y="236"/>
                  </a:lnTo>
                  <a:lnTo>
                    <a:pt x="0" y="224"/>
                  </a:lnTo>
                  <a:lnTo>
                    <a:pt x="0" y="218"/>
                  </a:lnTo>
                  <a:lnTo>
                    <a:pt x="4" y="214"/>
                  </a:lnTo>
                  <a:lnTo>
                    <a:pt x="4" y="214"/>
                  </a:lnTo>
                  <a:lnTo>
                    <a:pt x="138" y="14"/>
                  </a:lnTo>
                  <a:lnTo>
                    <a:pt x="138" y="14"/>
                  </a:lnTo>
                  <a:lnTo>
                    <a:pt x="142" y="8"/>
                  </a:lnTo>
                  <a:lnTo>
                    <a:pt x="146" y="6"/>
                  </a:lnTo>
                  <a:lnTo>
                    <a:pt x="156" y="0"/>
                  </a:lnTo>
                  <a:lnTo>
                    <a:pt x="168" y="0"/>
                  </a:lnTo>
                  <a:lnTo>
                    <a:pt x="174" y="2"/>
                  </a:lnTo>
                  <a:lnTo>
                    <a:pt x="178" y="6"/>
                  </a:lnTo>
                  <a:lnTo>
                    <a:pt x="178" y="6"/>
                  </a:lnTo>
                  <a:lnTo>
                    <a:pt x="178" y="6"/>
                  </a:lnTo>
                  <a:lnTo>
                    <a:pt x="184" y="10"/>
                  </a:lnTo>
                  <a:lnTo>
                    <a:pt x="188" y="14"/>
                  </a:lnTo>
                  <a:lnTo>
                    <a:pt x="192" y="24"/>
                  </a:lnTo>
                  <a:lnTo>
                    <a:pt x="192" y="36"/>
                  </a:lnTo>
                  <a:lnTo>
                    <a:pt x="190" y="42"/>
                  </a:lnTo>
                  <a:lnTo>
                    <a:pt x="186" y="46"/>
                  </a:lnTo>
                  <a:lnTo>
                    <a:pt x="186" y="46"/>
                  </a:lnTo>
                  <a:lnTo>
                    <a:pt x="52" y="246"/>
                  </a:lnTo>
                  <a:lnTo>
                    <a:pt x="52" y="246"/>
                  </a:lnTo>
                  <a:lnTo>
                    <a:pt x="48" y="252"/>
                  </a:lnTo>
                  <a:lnTo>
                    <a:pt x="42" y="256"/>
                  </a:lnTo>
                  <a:lnTo>
                    <a:pt x="36" y="258"/>
                  </a:lnTo>
                  <a:lnTo>
                    <a:pt x="28" y="260"/>
                  </a:lnTo>
                  <a:lnTo>
                    <a:pt x="28" y="260"/>
                  </a:lnTo>
                  <a:lnTo>
                    <a:pt x="28" y="260"/>
                  </a:lnTo>
                  <a:lnTo>
                    <a:pt x="20" y="258"/>
                  </a:lnTo>
                  <a:lnTo>
                    <a:pt x="12" y="254"/>
                  </a:lnTo>
                  <a:lnTo>
                    <a:pt x="12" y="254"/>
                  </a:lnTo>
                  <a:close/>
                </a:path>
              </a:pathLst>
            </a:custGeom>
            <a:grpFill/>
            <a:ln w="9525">
              <a:noFill/>
              <a:round/>
              <a:headEnd/>
              <a:tailEnd/>
            </a:ln>
          </p:spPr>
          <p:txBody>
            <a:bodyPr/>
            <a:lstStyle/>
            <a:p>
              <a:pPr algn="just">
                <a:defRPr/>
              </a:pPr>
              <a:endParaRPr lang="en-IN"/>
            </a:p>
          </p:txBody>
        </p:sp>
        <p:sp>
          <p:nvSpPr>
            <p:cNvPr id="34" name="Freeform 56"/>
            <p:cNvSpPr>
              <a:spLocks/>
            </p:cNvSpPr>
            <p:nvPr/>
          </p:nvSpPr>
          <p:spPr bwMode="auto">
            <a:xfrm>
              <a:off x="3168" y="2992"/>
              <a:ext cx="252" cy="276"/>
            </a:xfrm>
            <a:custGeom>
              <a:avLst/>
              <a:gdLst/>
              <a:ahLst/>
              <a:cxnLst>
                <a:cxn ang="0">
                  <a:pos x="62" y="248"/>
                </a:cxn>
                <a:cxn ang="0">
                  <a:pos x="62" y="184"/>
                </a:cxn>
                <a:cxn ang="0">
                  <a:pos x="62" y="184"/>
                </a:cxn>
                <a:cxn ang="0">
                  <a:pos x="64" y="174"/>
                </a:cxn>
                <a:cxn ang="0">
                  <a:pos x="66" y="164"/>
                </a:cxn>
                <a:cxn ang="0">
                  <a:pos x="70" y="156"/>
                </a:cxn>
                <a:cxn ang="0">
                  <a:pos x="76" y="148"/>
                </a:cxn>
                <a:cxn ang="0">
                  <a:pos x="84" y="142"/>
                </a:cxn>
                <a:cxn ang="0">
                  <a:pos x="92" y="138"/>
                </a:cxn>
                <a:cxn ang="0">
                  <a:pos x="102" y="134"/>
                </a:cxn>
                <a:cxn ang="0">
                  <a:pos x="112" y="134"/>
                </a:cxn>
                <a:cxn ang="0">
                  <a:pos x="112" y="134"/>
                </a:cxn>
                <a:cxn ang="0">
                  <a:pos x="196" y="134"/>
                </a:cxn>
                <a:cxn ang="0">
                  <a:pos x="196" y="56"/>
                </a:cxn>
                <a:cxn ang="0">
                  <a:pos x="28" y="56"/>
                </a:cxn>
                <a:cxn ang="0">
                  <a:pos x="28" y="56"/>
                </a:cxn>
                <a:cxn ang="0">
                  <a:pos x="16" y="54"/>
                </a:cxn>
                <a:cxn ang="0">
                  <a:pos x="8" y="48"/>
                </a:cxn>
                <a:cxn ang="0">
                  <a:pos x="2" y="38"/>
                </a:cxn>
                <a:cxn ang="0">
                  <a:pos x="0" y="28"/>
                </a:cxn>
                <a:cxn ang="0">
                  <a:pos x="0" y="28"/>
                </a:cxn>
                <a:cxn ang="0">
                  <a:pos x="0" y="28"/>
                </a:cxn>
                <a:cxn ang="0">
                  <a:pos x="2" y="16"/>
                </a:cxn>
                <a:cxn ang="0">
                  <a:pos x="8" y="8"/>
                </a:cxn>
                <a:cxn ang="0">
                  <a:pos x="16" y="2"/>
                </a:cxn>
                <a:cxn ang="0">
                  <a:pos x="28" y="0"/>
                </a:cxn>
                <a:cxn ang="0">
                  <a:pos x="28" y="0"/>
                </a:cxn>
                <a:cxn ang="0">
                  <a:pos x="202" y="0"/>
                </a:cxn>
                <a:cxn ang="0">
                  <a:pos x="202" y="0"/>
                </a:cxn>
                <a:cxn ang="0">
                  <a:pos x="212" y="0"/>
                </a:cxn>
                <a:cxn ang="0">
                  <a:pos x="220" y="4"/>
                </a:cxn>
                <a:cxn ang="0">
                  <a:pos x="230" y="8"/>
                </a:cxn>
                <a:cxn ang="0">
                  <a:pos x="236" y="14"/>
                </a:cxn>
                <a:cxn ang="0">
                  <a:pos x="244" y="22"/>
                </a:cxn>
                <a:cxn ang="0">
                  <a:pos x="248" y="30"/>
                </a:cxn>
                <a:cxn ang="0">
                  <a:pos x="250" y="40"/>
                </a:cxn>
                <a:cxn ang="0">
                  <a:pos x="252" y="50"/>
                </a:cxn>
                <a:cxn ang="0">
                  <a:pos x="252" y="50"/>
                </a:cxn>
                <a:cxn ang="0">
                  <a:pos x="252" y="138"/>
                </a:cxn>
                <a:cxn ang="0">
                  <a:pos x="252" y="138"/>
                </a:cxn>
                <a:cxn ang="0">
                  <a:pos x="250" y="148"/>
                </a:cxn>
                <a:cxn ang="0">
                  <a:pos x="248" y="158"/>
                </a:cxn>
                <a:cxn ang="0">
                  <a:pos x="244" y="166"/>
                </a:cxn>
                <a:cxn ang="0">
                  <a:pos x="236" y="174"/>
                </a:cxn>
                <a:cxn ang="0">
                  <a:pos x="230" y="180"/>
                </a:cxn>
                <a:cxn ang="0">
                  <a:pos x="220" y="186"/>
                </a:cxn>
                <a:cxn ang="0">
                  <a:pos x="212" y="188"/>
                </a:cxn>
                <a:cxn ang="0">
                  <a:pos x="202" y="190"/>
                </a:cxn>
                <a:cxn ang="0">
                  <a:pos x="202" y="190"/>
                </a:cxn>
                <a:cxn ang="0">
                  <a:pos x="118" y="190"/>
                </a:cxn>
                <a:cxn ang="0">
                  <a:pos x="118" y="248"/>
                </a:cxn>
                <a:cxn ang="0">
                  <a:pos x="118" y="248"/>
                </a:cxn>
                <a:cxn ang="0">
                  <a:pos x="116" y="258"/>
                </a:cxn>
                <a:cxn ang="0">
                  <a:pos x="110" y="268"/>
                </a:cxn>
                <a:cxn ang="0">
                  <a:pos x="102" y="274"/>
                </a:cxn>
                <a:cxn ang="0">
                  <a:pos x="90" y="276"/>
                </a:cxn>
                <a:cxn ang="0">
                  <a:pos x="90" y="276"/>
                </a:cxn>
                <a:cxn ang="0">
                  <a:pos x="90" y="276"/>
                </a:cxn>
                <a:cxn ang="0">
                  <a:pos x="80" y="274"/>
                </a:cxn>
                <a:cxn ang="0">
                  <a:pos x="70" y="268"/>
                </a:cxn>
                <a:cxn ang="0">
                  <a:pos x="64" y="258"/>
                </a:cxn>
                <a:cxn ang="0">
                  <a:pos x="62" y="248"/>
                </a:cxn>
                <a:cxn ang="0">
                  <a:pos x="62" y="248"/>
                </a:cxn>
              </a:cxnLst>
              <a:rect l="0" t="0" r="r" b="b"/>
              <a:pathLst>
                <a:path w="252" h="276">
                  <a:moveTo>
                    <a:pt x="62" y="248"/>
                  </a:moveTo>
                  <a:lnTo>
                    <a:pt x="62" y="184"/>
                  </a:lnTo>
                  <a:lnTo>
                    <a:pt x="62" y="184"/>
                  </a:lnTo>
                  <a:lnTo>
                    <a:pt x="64" y="174"/>
                  </a:lnTo>
                  <a:lnTo>
                    <a:pt x="66" y="164"/>
                  </a:lnTo>
                  <a:lnTo>
                    <a:pt x="70" y="156"/>
                  </a:lnTo>
                  <a:lnTo>
                    <a:pt x="76" y="148"/>
                  </a:lnTo>
                  <a:lnTo>
                    <a:pt x="84" y="142"/>
                  </a:lnTo>
                  <a:lnTo>
                    <a:pt x="92" y="138"/>
                  </a:lnTo>
                  <a:lnTo>
                    <a:pt x="102" y="134"/>
                  </a:lnTo>
                  <a:lnTo>
                    <a:pt x="112" y="134"/>
                  </a:lnTo>
                  <a:lnTo>
                    <a:pt x="112" y="134"/>
                  </a:lnTo>
                  <a:lnTo>
                    <a:pt x="196" y="134"/>
                  </a:lnTo>
                  <a:lnTo>
                    <a:pt x="196" y="56"/>
                  </a:lnTo>
                  <a:lnTo>
                    <a:pt x="28" y="56"/>
                  </a:lnTo>
                  <a:lnTo>
                    <a:pt x="28" y="56"/>
                  </a:lnTo>
                  <a:lnTo>
                    <a:pt x="16" y="54"/>
                  </a:lnTo>
                  <a:lnTo>
                    <a:pt x="8" y="48"/>
                  </a:lnTo>
                  <a:lnTo>
                    <a:pt x="2" y="38"/>
                  </a:lnTo>
                  <a:lnTo>
                    <a:pt x="0" y="28"/>
                  </a:lnTo>
                  <a:lnTo>
                    <a:pt x="0" y="28"/>
                  </a:lnTo>
                  <a:lnTo>
                    <a:pt x="0" y="28"/>
                  </a:lnTo>
                  <a:lnTo>
                    <a:pt x="2" y="16"/>
                  </a:lnTo>
                  <a:lnTo>
                    <a:pt x="8" y="8"/>
                  </a:lnTo>
                  <a:lnTo>
                    <a:pt x="16" y="2"/>
                  </a:lnTo>
                  <a:lnTo>
                    <a:pt x="28" y="0"/>
                  </a:lnTo>
                  <a:lnTo>
                    <a:pt x="28" y="0"/>
                  </a:lnTo>
                  <a:lnTo>
                    <a:pt x="202" y="0"/>
                  </a:lnTo>
                  <a:lnTo>
                    <a:pt x="202" y="0"/>
                  </a:lnTo>
                  <a:lnTo>
                    <a:pt x="212" y="0"/>
                  </a:lnTo>
                  <a:lnTo>
                    <a:pt x="220" y="4"/>
                  </a:lnTo>
                  <a:lnTo>
                    <a:pt x="230" y="8"/>
                  </a:lnTo>
                  <a:lnTo>
                    <a:pt x="236" y="14"/>
                  </a:lnTo>
                  <a:lnTo>
                    <a:pt x="244" y="22"/>
                  </a:lnTo>
                  <a:lnTo>
                    <a:pt x="248" y="30"/>
                  </a:lnTo>
                  <a:lnTo>
                    <a:pt x="250" y="40"/>
                  </a:lnTo>
                  <a:lnTo>
                    <a:pt x="252" y="50"/>
                  </a:lnTo>
                  <a:lnTo>
                    <a:pt x="252" y="50"/>
                  </a:lnTo>
                  <a:lnTo>
                    <a:pt x="252" y="138"/>
                  </a:lnTo>
                  <a:lnTo>
                    <a:pt x="252" y="138"/>
                  </a:lnTo>
                  <a:lnTo>
                    <a:pt x="250" y="148"/>
                  </a:lnTo>
                  <a:lnTo>
                    <a:pt x="248" y="158"/>
                  </a:lnTo>
                  <a:lnTo>
                    <a:pt x="244" y="166"/>
                  </a:lnTo>
                  <a:lnTo>
                    <a:pt x="236" y="174"/>
                  </a:lnTo>
                  <a:lnTo>
                    <a:pt x="230" y="180"/>
                  </a:lnTo>
                  <a:lnTo>
                    <a:pt x="220" y="186"/>
                  </a:lnTo>
                  <a:lnTo>
                    <a:pt x="212" y="188"/>
                  </a:lnTo>
                  <a:lnTo>
                    <a:pt x="202" y="190"/>
                  </a:lnTo>
                  <a:lnTo>
                    <a:pt x="202" y="190"/>
                  </a:lnTo>
                  <a:lnTo>
                    <a:pt x="118" y="190"/>
                  </a:lnTo>
                  <a:lnTo>
                    <a:pt x="118" y="248"/>
                  </a:lnTo>
                  <a:lnTo>
                    <a:pt x="118" y="248"/>
                  </a:lnTo>
                  <a:lnTo>
                    <a:pt x="116" y="258"/>
                  </a:lnTo>
                  <a:lnTo>
                    <a:pt x="110" y="268"/>
                  </a:lnTo>
                  <a:lnTo>
                    <a:pt x="102" y="274"/>
                  </a:lnTo>
                  <a:lnTo>
                    <a:pt x="90" y="276"/>
                  </a:lnTo>
                  <a:lnTo>
                    <a:pt x="90" y="276"/>
                  </a:lnTo>
                  <a:lnTo>
                    <a:pt x="90" y="276"/>
                  </a:lnTo>
                  <a:lnTo>
                    <a:pt x="80" y="274"/>
                  </a:lnTo>
                  <a:lnTo>
                    <a:pt x="70" y="268"/>
                  </a:lnTo>
                  <a:lnTo>
                    <a:pt x="64" y="258"/>
                  </a:lnTo>
                  <a:lnTo>
                    <a:pt x="62" y="248"/>
                  </a:lnTo>
                  <a:lnTo>
                    <a:pt x="62" y="248"/>
                  </a:lnTo>
                  <a:close/>
                </a:path>
              </a:pathLst>
            </a:custGeom>
            <a:grpFill/>
            <a:ln w="9525">
              <a:noFill/>
              <a:round/>
              <a:headEnd/>
              <a:tailEnd/>
            </a:ln>
          </p:spPr>
          <p:txBody>
            <a:bodyPr/>
            <a:lstStyle/>
            <a:p>
              <a:pPr algn="just">
                <a:defRPr/>
              </a:pPr>
              <a:endParaRPr lang="en-IN"/>
            </a:p>
          </p:txBody>
        </p:sp>
        <p:sp>
          <p:nvSpPr>
            <p:cNvPr id="35" name="Freeform 57"/>
            <p:cNvSpPr>
              <a:spLocks/>
            </p:cNvSpPr>
            <p:nvPr/>
          </p:nvSpPr>
          <p:spPr bwMode="auto">
            <a:xfrm>
              <a:off x="3226" y="3288"/>
              <a:ext cx="66" cy="68"/>
            </a:xfrm>
            <a:custGeom>
              <a:avLst/>
              <a:gdLst/>
              <a:ahLst/>
              <a:cxnLst>
                <a:cxn ang="0">
                  <a:pos x="66" y="34"/>
                </a:cxn>
                <a:cxn ang="0">
                  <a:pos x="66" y="34"/>
                </a:cxn>
                <a:cxn ang="0">
                  <a:pos x="66" y="42"/>
                </a:cxn>
                <a:cxn ang="0">
                  <a:pos x="64" y="48"/>
                </a:cxn>
                <a:cxn ang="0">
                  <a:pos x="60" y="54"/>
                </a:cxn>
                <a:cxn ang="0">
                  <a:pos x="56" y="58"/>
                </a:cxn>
                <a:cxn ang="0">
                  <a:pos x="52" y="62"/>
                </a:cxn>
                <a:cxn ang="0">
                  <a:pos x="46" y="66"/>
                </a:cxn>
                <a:cxn ang="0">
                  <a:pos x="40" y="68"/>
                </a:cxn>
                <a:cxn ang="0">
                  <a:pos x="32" y="68"/>
                </a:cxn>
                <a:cxn ang="0">
                  <a:pos x="32" y="68"/>
                </a:cxn>
                <a:cxn ang="0">
                  <a:pos x="26" y="68"/>
                </a:cxn>
                <a:cxn ang="0">
                  <a:pos x="20" y="66"/>
                </a:cxn>
                <a:cxn ang="0">
                  <a:pos x="14" y="62"/>
                </a:cxn>
                <a:cxn ang="0">
                  <a:pos x="8" y="58"/>
                </a:cxn>
                <a:cxn ang="0">
                  <a:pos x="4" y="54"/>
                </a:cxn>
                <a:cxn ang="0">
                  <a:pos x="2" y="48"/>
                </a:cxn>
                <a:cxn ang="0">
                  <a:pos x="0" y="42"/>
                </a:cxn>
                <a:cxn ang="0">
                  <a:pos x="0" y="34"/>
                </a:cxn>
                <a:cxn ang="0">
                  <a:pos x="0" y="34"/>
                </a:cxn>
                <a:cxn ang="0">
                  <a:pos x="0" y="28"/>
                </a:cxn>
                <a:cxn ang="0">
                  <a:pos x="2" y="22"/>
                </a:cxn>
                <a:cxn ang="0">
                  <a:pos x="4" y="16"/>
                </a:cxn>
                <a:cxn ang="0">
                  <a:pos x="8" y="10"/>
                </a:cxn>
                <a:cxn ang="0">
                  <a:pos x="14" y="6"/>
                </a:cxn>
                <a:cxn ang="0">
                  <a:pos x="20" y="4"/>
                </a:cxn>
                <a:cxn ang="0">
                  <a:pos x="26" y="2"/>
                </a:cxn>
                <a:cxn ang="0">
                  <a:pos x="32" y="0"/>
                </a:cxn>
                <a:cxn ang="0">
                  <a:pos x="32" y="0"/>
                </a:cxn>
                <a:cxn ang="0">
                  <a:pos x="40" y="2"/>
                </a:cxn>
                <a:cxn ang="0">
                  <a:pos x="46" y="4"/>
                </a:cxn>
                <a:cxn ang="0">
                  <a:pos x="52" y="6"/>
                </a:cxn>
                <a:cxn ang="0">
                  <a:pos x="56" y="10"/>
                </a:cxn>
                <a:cxn ang="0">
                  <a:pos x="60" y="16"/>
                </a:cxn>
                <a:cxn ang="0">
                  <a:pos x="64" y="22"/>
                </a:cxn>
                <a:cxn ang="0">
                  <a:pos x="66" y="28"/>
                </a:cxn>
                <a:cxn ang="0">
                  <a:pos x="66" y="34"/>
                </a:cxn>
                <a:cxn ang="0">
                  <a:pos x="66" y="34"/>
                </a:cxn>
              </a:cxnLst>
              <a:rect l="0" t="0" r="r" b="b"/>
              <a:pathLst>
                <a:path w="66" h="68">
                  <a:moveTo>
                    <a:pt x="66" y="34"/>
                  </a:moveTo>
                  <a:lnTo>
                    <a:pt x="66" y="34"/>
                  </a:lnTo>
                  <a:lnTo>
                    <a:pt x="66" y="42"/>
                  </a:lnTo>
                  <a:lnTo>
                    <a:pt x="64" y="48"/>
                  </a:lnTo>
                  <a:lnTo>
                    <a:pt x="60" y="54"/>
                  </a:lnTo>
                  <a:lnTo>
                    <a:pt x="56" y="58"/>
                  </a:lnTo>
                  <a:lnTo>
                    <a:pt x="52" y="62"/>
                  </a:lnTo>
                  <a:lnTo>
                    <a:pt x="46" y="66"/>
                  </a:lnTo>
                  <a:lnTo>
                    <a:pt x="40" y="68"/>
                  </a:lnTo>
                  <a:lnTo>
                    <a:pt x="32" y="68"/>
                  </a:lnTo>
                  <a:lnTo>
                    <a:pt x="32" y="68"/>
                  </a:lnTo>
                  <a:lnTo>
                    <a:pt x="26" y="68"/>
                  </a:lnTo>
                  <a:lnTo>
                    <a:pt x="20" y="66"/>
                  </a:lnTo>
                  <a:lnTo>
                    <a:pt x="14" y="62"/>
                  </a:lnTo>
                  <a:lnTo>
                    <a:pt x="8" y="58"/>
                  </a:lnTo>
                  <a:lnTo>
                    <a:pt x="4" y="54"/>
                  </a:lnTo>
                  <a:lnTo>
                    <a:pt x="2" y="48"/>
                  </a:lnTo>
                  <a:lnTo>
                    <a:pt x="0" y="42"/>
                  </a:lnTo>
                  <a:lnTo>
                    <a:pt x="0" y="34"/>
                  </a:lnTo>
                  <a:lnTo>
                    <a:pt x="0" y="34"/>
                  </a:lnTo>
                  <a:lnTo>
                    <a:pt x="0" y="28"/>
                  </a:lnTo>
                  <a:lnTo>
                    <a:pt x="2" y="22"/>
                  </a:lnTo>
                  <a:lnTo>
                    <a:pt x="4" y="16"/>
                  </a:lnTo>
                  <a:lnTo>
                    <a:pt x="8" y="10"/>
                  </a:lnTo>
                  <a:lnTo>
                    <a:pt x="14" y="6"/>
                  </a:lnTo>
                  <a:lnTo>
                    <a:pt x="20" y="4"/>
                  </a:lnTo>
                  <a:lnTo>
                    <a:pt x="26" y="2"/>
                  </a:lnTo>
                  <a:lnTo>
                    <a:pt x="32" y="0"/>
                  </a:lnTo>
                  <a:lnTo>
                    <a:pt x="32" y="0"/>
                  </a:lnTo>
                  <a:lnTo>
                    <a:pt x="40" y="2"/>
                  </a:lnTo>
                  <a:lnTo>
                    <a:pt x="46" y="4"/>
                  </a:lnTo>
                  <a:lnTo>
                    <a:pt x="52" y="6"/>
                  </a:lnTo>
                  <a:lnTo>
                    <a:pt x="56" y="10"/>
                  </a:lnTo>
                  <a:lnTo>
                    <a:pt x="60" y="16"/>
                  </a:lnTo>
                  <a:lnTo>
                    <a:pt x="64" y="22"/>
                  </a:lnTo>
                  <a:lnTo>
                    <a:pt x="66" y="28"/>
                  </a:lnTo>
                  <a:lnTo>
                    <a:pt x="66" y="34"/>
                  </a:lnTo>
                  <a:lnTo>
                    <a:pt x="66" y="34"/>
                  </a:lnTo>
                  <a:close/>
                </a:path>
              </a:pathLst>
            </a:custGeom>
            <a:grpFill/>
            <a:ln w="9525">
              <a:noFill/>
              <a:round/>
              <a:headEnd/>
              <a:tailEnd/>
            </a:ln>
          </p:spPr>
          <p:txBody>
            <a:bodyPr/>
            <a:lstStyle/>
            <a:p>
              <a:pPr algn="just">
                <a:defRPr/>
              </a:pPr>
              <a:endParaRPr lang="en-IN"/>
            </a:p>
          </p:txBody>
        </p:sp>
      </p:grpSp>
      <p:sp>
        <p:nvSpPr>
          <p:cNvPr id="57" name="Text Placeholder 56"/>
          <p:cNvSpPr>
            <a:spLocks noGrp="1"/>
          </p:cNvSpPr>
          <p:nvPr>
            <p:ph type="body" sz="quarter" idx="10"/>
          </p:nvPr>
        </p:nvSpPr>
        <p:spPr>
          <a:xfrm>
            <a:off x="785078"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0" name="Text Placeholder 56"/>
          <p:cNvSpPr>
            <a:spLocks noGrp="1"/>
          </p:cNvSpPr>
          <p:nvPr>
            <p:ph type="body" sz="quarter" idx="12"/>
          </p:nvPr>
        </p:nvSpPr>
        <p:spPr>
          <a:xfrm>
            <a:off x="28323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3" name="Text Placeholder 56"/>
          <p:cNvSpPr>
            <a:spLocks noGrp="1"/>
          </p:cNvSpPr>
          <p:nvPr>
            <p:ph type="body" sz="quarter" idx="14"/>
          </p:nvPr>
        </p:nvSpPr>
        <p:spPr>
          <a:xfrm>
            <a:off x="4905665"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66" name="Text Placeholder 56"/>
          <p:cNvSpPr>
            <a:spLocks noGrp="1"/>
          </p:cNvSpPr>
          <p:nvPr>
            <p:ph type="body" sz="quarter" idx="16"/>
          </p:nvPr>
        </p:nvSpPr>
        <p:spPr>
          <a:xfrm>
            <a:off x="6884396" y="4223431"/>
            <a:ext cx="1452108" cy="566737"/>
          </a:xfrm>
        </p:spPr>
        <p:txBody>
          <a:bodyPr>
            <a:normAutofit/>
          </a:bodyPr>
          <a:lstStyle>
            <a:lvl1pPr algn="ctr">
              <a:buNone/>
              <a:defRPr lang="en-IN" sz="18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12"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1273.xml><?xml version="1.0" encoding="utf-8"?>
<p:sldLayout xmlns:a="http://schemas.openxmlformats.org/drawingml/2006/main" xmlns:r="http://schemas.openxmlformats.org/officeDocument/2006/relationships" xmlns:p="http://schemas.openxmlformats.org/presentationml/2006/main" preserve="1">
  <p:cSld name="Icons in Circle 2">
    <p:spTree>
      <p:nvGrpSpPr>
        <p:cNvPr id="1" name=""/>
        <p:cNvGrpSpPr/>
        <p:nvPr/>
      </p:nvGrpSpPr>
      <p:grpSpPr>
        <a:xfrm>
          <a:off x="0" y="0"/>
          <a:ext cx="0" cy="0"/>
          <a:chOff x="0" y="0"/>
          <a:chExt cx="0" cy="0"/>
        </a:xfrm>
      </p:grpSpPr>
      <p:sp>
        <p:nvSpPr>
          <p:cNvPr id="8" name="Oval 7"/>
          <p:cNvSpPr/>
          <p:nvPr/>
        </p:nvSpPr>
        <p:spPr>
          <a:xfrm>
            <a:off x="2643188" y="1730375"/>
            <a:ext cx="3857625" cy="3857625"/>
          </a:xfrm>
          <a:prstGeom prst="ellipse">
            <a:avLst/>
          </a:prstGeom>
          <a:noFill/>
          <a:ln w="12700" cap="rnd">
            <a:solidFill>
              <a:schemeClr val="accent6"/>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Oval 8"/>
          <p:cNvSpPr/>
          <p:nvPr/>
        </p:nvSpPr>
        <p:spPr>
          <a:xfrm>
            <a:off x="2152650" y="293211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0" name="Oval 9"/>
          <p:cNvSpPr/>
          <p:nvPr/>
        </p:nvSpPr>
        <p:spPr>
          <a:xfrm>
            <a:off x="5956300" y="2932113"/>
            <a:ext cx="957263"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1" name="Oval 10"/>
          <p:cNvSpPr/>
          <p:nvPr/>
        </p:nvSpPr>
        <p:spPr>
          <a:xfrm>
            <a:off x="4092575" y="1338263"/>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12" name="Oval 11"/>
          <p:cNvSpPr/>
          <p:nvPr/>
        </p:nvSpPr>
        <p:spPr>
          <a:xfrm>
            <a:off x="4092575" y="5126038"/>
            <a:ext cx="958850" cy="957262"/>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ndParaRPr>
          </a:p>
        </p:txBody>
      </p:sp>
      <p:sp>
        <p:nvSpPr>
          <p:cNvPr id="38" name="Title 4"/>
          <p:cNvSpPr>
            <a:spLocks noGrp="1"/>
          </p:cNvSpPr>
          <p:nvPr>
            <p:ph type="title"/>
          </p:nvPr>
        </p:nvSpPr>
        <p:spPr>
          <a:xfrm>
            <a:off x="460375" y="140024"/>
            <a:ext cx="8229600" cy="553998"/>
          </a:xfrm>
        </p:spPr>
        <p:txBody>
          <a:bodyPr/>
          <a:lstStyle>
            <a:lvl1pPr>
              <a:defRPr/>
            </a:lvl1pPr>
          </a:lstStyle>
          <a:p>
            <a:r>
              <a:rPr lang="en-US" smtClean="0"/>
              <a:t>Click to edit Master title style</a:t>
            </a:r>
            <a:endParaRPr lang="en-US" dirty="0"/>
          </a:p>
        </p:txBody>
      </p:sp>
      <p:sp>
        <p:nvSpPr>
          <p:cNvPr id="30" name="Text Placeholder 56"/>
          <p:cNvSpPr>
            <a:spLocks noGrp="1"/>
          </p:cNvSpPr>
          <p:nvPr>
            <p:ph type="body" sz="quarter" idx="14"/>
          </p:nvPr>
        </p:nvSpPr>
        <p:spPr>
          <a:xfrm>
            <a:off x="3474131" y="3152631"/>
            <a:ext cx="2231528" cy="693655"/>
          </a:xfrm>
        </p:spPr>
        <p:txBody>
          <a:bodyPr>
            <a:noAutofit/>
          </a:bodyPr>
          <a:lstStyle>
            <a:lvl1pPr marL="0" indent="0" algn="ctr">
              <a:buNone/>
              <a:defRPr lang="en-IN" sz="2000" kern="1200" baseline="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4" name="Text Placeholder 56"/>
          <p:cNvSpPr>
            <a:spLocks noGrp="1"/>
          </p:cNvSpPr>
          <p:nvPr>
            <p:ph type="body" sz="quarter" idx="13"/>
          </p:nvPr>
        </p:nvSpPr>
        <p:spPr>
          <a:xfrm>
            <a:off x="3863878" y="953610"/>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7" name="Text Placeholder 56"/>
          <p:cNvSpPr>
            <a:spLocks noGrp="1"/>
          </p:cNvSpPr>
          <p:nvPr>
            <p:ph type="body" sz="quarter" idx="15"/>
          </p:nvPr>
        </p:nvSpPr>
        <p:spPr>
          <a:xfrm>
            <a:off x="3863878" y="6124845"/>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39" name="Text Placeholder 56"/>
          <p:cNvSpPr>
            <a:spLocks noGrp="1"/>
          </p:cNvSpPr>
          <p:nvPr>
            <p:ph type="body" sz="quarter" idx="16"/>
          </p:nvPr>
        </p:nvSpPr>
        <p:spPr>
          <a:xfrm>
            <a:off x="6998963"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
        <p:nvSpPr>
          <p:cNvPr id="40" name="Text Placeholder 56"/>
          <p:cNvSpPr>
            <a:spLocks noGrp="1"/>
          </p:cNvSpPr>
          <p:nvPr>
            <p:ph type="body" sz="quarter" idx="17"/>
          </p:nvPr>
        </p:nvSpPr>
        <p:spPr>
          <a:xfrm>
            <a:off x="701622" y="3232353"/>
            <a:ext cx="1416244" cy="329811"/>
          </a:xfrm>
        </p:spPr>
        <p:txBody>
          <a:bodyPr>
            <a:normAutofit/>
          </a:bodyPr>
          <a:lstStyle>
            <a:lvl1pPr algn="ctr">
              <a:buNone/>
              <a:defRPr lang="en-IN" sz="1400" kern="1200" dirty="0" smtClean="0">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6200000" scaled="1"/>
                  <a:tileRect/>
                </a:gradFill>
                <a:latin typeface="Arial" pitchFamily="34" charset="0"/>
                <a:ea typeface="+mn-ea"/>
                <a:cs typeface="Arial" pitchFamily="34" charset="0"/>
              </a:defRPr>
            </a:lvl1pPr>
          </a:lstStyle>
          <a:p>
            <a:pPr lvl="0"/>
            <a:r>
              <a:rPr lang="en-US" smtClean="0"/>
              <a:t>Click to edit Master text styles</a:t>
            </a:r>
          </a:p>
        </p:txBody>
      </p:sp>
    </p:spTree>
  </p:cSld>
  <p:clrMapOvr>
    <a:masterClrMapping/>
  </p:clrMapOvr>
  <p:hf sldNum="0" hdr="0" ftr="0"/>
</p:sldLayout>
</file>

<file path=ppt/slideLayouts/slideLayout127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6" name="Rectangle 5"/>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7" name="Picture 60" descr="WIPRO PPT Design.jpg"/>
          <p:cNvPicPr>
            <a:picLocks noChangeAspect="1"/>
          </p:cNvPicPr>
          <p:nvPr/>
        </p:nvPicPr>
        <p:blipFill>
          <a:blip r:embed="rId2" cstate="print"/>
          <a:srcRect/>
          <a:stretch>
            <a:fillRect/>
          </a:stretch>
        </p:blipFill>
        <p:spPr bwMode="auto">
          <a:xfrm>
            <a:off x="4763" y="4470400"/>
            <a:ext cx="9134475" cy="2171700"/>
          </a:xfrm>
          <a:prstGeom prst="rect">
            <a:avLst/>
          </a:prstGeom>
          <a:noFill/>
          <a:ln w="9525">
            <a:noFill/>
            <a:miter lim="800000"/>
            <a:headEnd/>
            <a:tailEnd/>
          </a:ln>
        </p:spPr>
      </p:pic>
      <p:pic>
        <p:nvPicPr>
          <p:cNvPr id="8" name="Picture 61" descr="Slides Master - 51.jpg"/>
          <p:cNvPicPr>
            <a:picLocks noChangeAspect="1"/>
          </p:cNvPicPr>
          <p:nvPr/>
        </p:nvPicPr>
        <p:blipFill>
          <a:blip r:embed="rId3" cstate="print"/>
          <a:srcRect/>
          <a:stretch>
            <a:fillRect/>
          </a:stretch>
        </p:blipFill>
        <p:spPr bwMode="auto">
          <a:xfrm>
            <a:off x="2057400" y="1665288"/>
            <a:ext cx="1871663" cy="2084387"/>
          </a:xfrm>
          <a:prstGeom prst="rect">
            <a:avLst/>
          </a:prstGeom>
          <a:noFill/>
          <a:ln w="9525">
            <a:noFill/>
            <a:miter lim="800000"/>
            <a:headEnd/>
            <a:tailEnd/>
          </a:ln>
        </p:spPr>
      </p:pic>
      <p:cxnSp>
        <p:nvCxnSpPr>
          <p:cNvPr id="9" name="Straight Connector 8"/>
          <p:cNvCxnSpPr/>
          <p:nvPr/>
        </p:nvCxnSpPr>
        <p:spPr>
          <a:xfrm rot="5400000">
            <a:off x="28138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 name="Title 3"/>
          <p:cNvSpPr>
            <a:spLocks noGrp="1"/>
          </p:cNvSpPr>
          <p:nvPr>
            <p:ph type="ctrTitle"/>
          </p:nvPr>
        </p:nvSpPr>
        <p:spPr>
          <a:xfrm>
            <a:off x="4547710" y="1767649"/>
            <a:ext cx="4203553" cy="553998"/>
          </a:xfrm>
        </p:spPr>
        <p:txBody>
          <a:bodyPr/>
          <a:lstStyle>
            <a:lvl1pPr>
              <a:defRPr/>
            </a:lvl1pPr>
          </a:lstStyle>
          <a:p>
            <a:r>
              <a:rPr lang="en-US" smtClean="0"/>
              <a:t>Click to edit Master title style</a:t>
            </a:r>
            <a:endParaRPr lang="en-US" dirty="0"/>
          </a:p>
        </p:txBody>
      </p:sp>
      <p:sp>
        <p:nvSpPr>
          <p:cNvPr id="10" name="Text Placeholder 56"/>
          <p:cNvSpPr>
            <a:spLocks noGrp="1"/>
          </p:cNvSpPr>
          <p:nvPr>
            <p:ph type="body" sz="quarter" idx="19"/>
          </p:nvPr>
        </p:nvSpPr>
        <p:spPr>
          <a:xfrm>
            <a:off x="45477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1" name="Text Placeholder 56"/>
          <p:cNvSpPr>
            <a:spLocks noGrp="1"/>
          </p:cNvSpPr>
          <p:nvPr>
            <p:ph type="body" sz="quarter" idx="20"/>
          </p:nvPr>
        </p:nvSpPr>
        <p:spPr>
          <a:xfrm>
            <a:off x="45477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75.xml><?xml version="1.0" encoding="utf-8"?>
<p:sldLayout xmlns:a="http://schemas.openxmlformats.org/drawingml/2006/main" xmlns:r="http://schemas.openxmlformats.org/officeDocument/2006/relationships" xmlns:p="http://schemas.openxmlformats.org/presentationml/2006/main" preserve="1">
  <p:cSld name="Customerlogo_titleslide">
    <p:spTree>
      <p:nvGrpSpPr>
        <p:cNvPr id="1" name=""/>
        <p:cNvGrpSpPr/>
        <p:nvPr/>
      </p:nvGrpSpPr>
      <p:grpSpPr>
        <a:xfrm>
          <a:off x="0" y="0"/>
          <a:ext cx="0" cy="0"/>
          <a:chOff x="0" y="0"/>
          <a:chExt cx="0" cy="0"/>
        </a:xfrm>
      </p:grpSpPr>
      <p:pic>
        <p:nvPicPr>
          <p:cNvPr id="7"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8" name="Straight Connector 7"/>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0"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16"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5" name="Title 3"/>
          <p:cNvSpPr>
            <a:spLocks noGrp="1"/>
          </p:cNvSpPr>
          <p:nvPr>
            <p:ph type="ctrTitle"/>
          </p:nvPr>
        </p:nvSpPr>
        <p:spPr>
          <a:xfrm>
            <a:off x="4702629" y="1767648"/>
            <a:ext cx="4105655" cy="1140652"/>
          </a:xfrm>
        </p:spPr>
        <p:txBody>
          <a:bodyPr/>
          <a:lstStyle>
            <a:lvl1pPr>
              <a:defRPr sz="3400" baseline="0"/>
            </a:lvl1pPr>
          </a:lstStyle>
          <a:p>
            <a:r>
              <a:rPr lang="en-US" smtClean="0"/>
              <a:t>Click to edit Master title style</a:t>
            </a:r>
            <a:endParaRPr lang="en-US" dirty="0"/>
          </a:p>
        </p:txBody>
      </p:sp>
      <p:sp>
        <p:nvSpPr>
          <p:cNvPr id="6" name="Text Placeholder 56"/>
          <p:cNvSpPr>
            <a:spLocks noGrp="1"/>
          </p:cNvSpPr>
          <p:nvPr>
            <p:ph type="body" sz="quarter" idx="19"/>
          </p:nvPr>
        </p:nvSpPr>
        <p:spPr>
          <a:xfrm>
            <a:off x="4737236" y="3237026"/>
            <a:ext cx="4061595"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Tree>
  </p:cSld>
  <p:clrMapOvr>
    <a:masterClrMapping/>
  </p:clrMapOvr>
  <p:hf sldNum="0" hdr="0" ftr="0"/>
</p:sldLayout>
</file>

<file path=ppt/slideLayouts/slideLayout1276.xml><?xml version="1.0" encoding="utf-8"?>
<p:sldLayout xmlns:a="http://schemas.openxmlformats.org/drawingml/2006/main" xmlns:r="http://schemas.openxmlformats.org/officeDocument/2006/relationships" xmlns:p="http://schemas.openxmlformats.org/presentationml/2006/main" preserve="1">
  <p:cSld name="customerlogo_Thank you">
    <p:spTree>
      <p:nvGrpSpPr>
        <p:cNvPr id="1" name=""/>
        <p:cNvGrpSpPr/>
        <p:nvPr/>
      </p:nvGrpSpPr>
      <p:grpSpPr>
        <a:xfrm>
          <a:off x="0" y="0"/>
          <a:ext cx="0" cy="0"/>
          <a:chOff x="0" y="0"/>
          <a:chExt cx="0" cy="0"/>
        </a:xfrm>
      </p:grpSpPr>
      <p:pic>
        <p:nvPicPr>
          <p:cNvPr id="6" name="Picture 59" descr="Slides Master - 51.jpg"/>
          <p:cNvPicPr>
            <a:picLocks noChangeAspect="1"/>
          </p:cNvPicPr>
          <p:nvPr/>
        </p:nvPicPr>
        <p:blipFill>
          <a:blip r:embed="rId2" cstate="print"/>
          <a:srcRect/>
          <a:stretch>
            <a:fillRect/>
          </a:stretch>
        </p:blipFill>
        <p:spPr bwMode="auto">
          <a:xfrm>
            <a:off x="304800" y="1665288"/>
            <a:ext cx="1871663" cy="2084387"/>
          </a:xfrm>
          <a:prstGeom prst="rect">
            <a:avLst/>
          </a:prstGeom>
          <a:noFill/>
          <a:ln w="9525">
            <a:noFill/>
            <a:miter lim="800000"/>
            <a:headEnd/>
            <a:tailEnd/>
          </a:ln>
        </p:spPr>
      </p:pic>
      <p:cxnSp>
        <p:nvCxnSpPr>
          <p:cNvPr id="7" name="Straight Connector 6"/>
          <p:cNvCxnSpPr/>
          <p:nvPr/>
        </p:nvCxnSpPr>
        <p:spPr>
          <a:xfrm rot="5400000">
            <a:off x="3017045" y="2780506"/>
            <a:ext cx="2754312" cy="3175"/>
          </a:xfrm>
          <a:prstGeom prst="line">
            <a:avLst/>
          </a:prstGeom>
          <a:ln w="19050">
            <a:solidFill>
              <a:schemeClr val="tx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0" y="647700"/>
            <a:ext cx="9144000" cy="3048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IN"/>
          </a:p>
        </p:txBody>
      </p:sp>
      <p:pic>
        <p:nvPicPr>
          <p:cNvPr id="11" name="Picture 62" descr="WIPRO PPT Design.jpg"/>
          <p:cNvPicPr>
            <a:picLocks noChangeAspect="1"/>
          </p:cNvPicPr>
          <p:nvPr/>
        </p:nvPicPr>
        <p:blipFill>
          <a:blip r:embed="rId3" cstate="print"/>
          <a:srcRect/>
          <a:stretch>
            <a:fillRect/>
          </a:stretch>
        </p:blipFill>
        <p:spPr bwMode="auto">
          <a:xfrm>
            <a:off x="4763" y="4470400"/>
            <a:ext cx="9134475" cy="2171700"/>
          </a:xfrm>
          <a:prstGeom prst="rect">
            <a:avLst/>
          </a:prstGeom>
          <a:noFill/>
          <a:ln w="9525">
            <a:noFill/>
            <a:miter lim="800000"/>
            <a:headEnd/>
            <a:tailEnd/>
          </a:ln>
        </p:spPr>
      </p:pic>
      <p:sp>
        <p:nvSpPr>
          <p:cNvPr id="8" name="Picture Placeholder 9"/>
          <p:cNvSpPr>
            <a:spLocks noGrp="1"/>
          </p:cNvSpPr>
          <p:nvPr>
            <p:ph type="pic" sz="quarter" idx="10"/>
          </p:nvPr>
        </p:nvSpPr>
        <p:spPr>
          <a:xfrm>
            <a:off x="2612799" y="1970769"/>
            <a:ext cx="1447572" cy="1643288"/>
          </a:xfrm>
        </p:spPr>
        <p:txBody>
          <a:bodyPr>
            <a:noAutofit/>
          </a:bodyPr>
          <a:lstStyle>
            <a:lvl1pPr marL="0" indent="0" algn="ctr">
              <a:buNone/>
              <a:defRPr sz="1100" baseline="0"/>
            </a:lvl1pPr>
          </a:lstStyle>
          <a:p>
            <a:pPr lvl="0"/>
            <a:r>
              <a:rPr lang="en-US" noProof="0" smtClean="0"/>
              <a:t>Click icon to add picture</a:t>
            </a:r>
            <a:endParaRPr lang="en-IN" noProof="0" dirty="0"/>
          </a:p>
        </p:txBody>
      </p:sp>
      <p:sp>
        <p:nvSpPr>
          <p:cNvPr id="23" name="Text Placeholder 56"/>
          <p:cNvSpPr>
            <a:spLocks noGrp="1"/>
          </p:cNvSpPr>
          <p:nvPr>
            <p:ph type="body" sz="quarter" idx="20"/>
          </p:nvPr>
        </p:nvSpPr>
        <p:spPr>
          <a:xfrm>
            <a:off x="4700110" y="2589326"/>
            <a:ext cx="4158442" cy="707231"/>
          </a:xfrm>
        </p:spPr>
        <p:txBody>
          <a:bodyPr>
            <a:noAutofit/>
          </a:bodyPr>
          <a:lstStyle>
            <a:lvl1pPr marL="0" indent="0"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24" name="Text Placeholder 56"/>
          <p:cNvSpPr>
            <a:spLocks noGrp="1"/>
          </p:cNvSpPr>
          <p:nvPr>
            <p:ph type="body" sz="quarter" idx="21"/>
          </p:nvPr>
        </p:nvSpPr>
        <p:spPr>
          <a:xfrm>
            <a:off x="4700110" y="3446236"/>
            <a:ext cx="4158442" cy="314777"/>
          </a:xfrm>
        </p:spPr>
        <p:txBody>
          <a:bodyPr>
            <a:noAutofit/>
          </a:bodyPr>
          <a:lstStyle>
            <a:lvl1pPr algn="l">
              <a:buNone/>
              <a:defRPr kumimoji="0" lang="en-IN" sz="1800" b="0" i="0" u="none" strike="noStrike" kern="1200" cap="none" spc="0" normalizeH="0" baseline="0" noProof="0" dirty="0" smtClean="0">
                <a:ln>
                  <a:noFill/>
                </a:ln>
                <a:solidFill>
                  <a:schemeClr val="tx1">
                    <a:lumMod val="65000"/>
                    <a:lumOff val="35000"/>
                  </a:schemeClr>
                </a:solidFill>
                <a:effectLst/>
                <a:uLnTx/>
                <a:uFillTx/>
                <a:latin typeface="Arial"/>
                <a:ea typeface="+mn-ea"/>
                <a:cs typeface="Arial"/>
              </a:defRPr>
            </a:lvl1pPr>
          </a:lstStyle>
          <a:p>
            <a:pPr lvl="0"/>
            <a:r>
              <a:rPr lang="en-US" smtClean="0"/>
              <a:t>Click to edit Master text styles</a:t>
            </a:r>
          </a:p>
        </p:txBody>
      </p:sp>
      <p:sp>
        <p:nvSpPr>
          <p:cNvPr id="10" name="Title 3"/>
          <p:cNvSpPr>
            <a:spLocks noGrp="1"/>
          </p:cNvSpPr>
          <p:nvPr>
            <p:ph type="ctrTitle"/>
          </p:nvPr>
        </p:nvSpPr>
        <p:spPr>
          <a:xfrm>
            <a:off x="4700110" y="1767649"/>
            <a:ext cx="4203553" cy="553998"/>
          </a:xfrm>
        </p:spPr>
        <p:txBody>
          <a:bodyPr/>
          <a:lstStyle>
            <a:lvl1pPr>
              <a:defRPr/>
            </a:lvl1pPr>
          </a:lstStyle>
          <a:p>
            <a:r>
              <a:rPr lang="en-US" smtClean="0"/>
              <a:t>Click to edit Master title style</a:t>
            </a:r>
            <a:endParaRPr lang="en-US" dirty="0"/>
          </a:p>
        </p:txBody>
      </p:sp>
    </p:spTree>
  </p:cSld>
  <p:clrMapOvr>
    <a:masterClrMapping/>
  </p:clrMapOvr>
  <p:hf sldNum="0" hdr="0" ftr="0"/>
</p:sldLayout>
</file>

<file path=ppt/slideLayouts/slideLayout1277.xml><?xml version="1.0" encoding="utf-8"?>
<p:sldLayout xmlns:a="http://schemas.openxmlformats.org/drawingml/2006/main" xmlns:r="http://schemas.openxmlformats.org/officeDocument/2006/relationships" xmlns:p="http://schemas.openxmlformats.org/presentationml/2006/main">
  <p:cSld name="2_Text Layout 1">
    <p:spTree>
      <p:nvGrpSpPr>
        <p:cNvPr id="1" name=""/>
        <p:cNvGrpSpPr/>
        <p:nvPr/>
      </p:nvGrpSpPr>
      <p:grpSpPr>
        <a:xfrm>
          <a:off x="0" y="0"/>
          <a:ext cx="0" cy="0"/>
          <a:chOff x="0" y="0"/>
          <a:chExt cx="0" cy="0"/>
        </a:xfrm>
      </p:grpSpPr>
    </p:spTree>
  </p:cSld>
  <p:clrMapOvr>
    <a:masterClrMapping/>
  </p:clrMapOvr>
  <p:hf sldNum="0" hdr="0" ftr="0"/>
</p:sldLayout>
</file>

<file path=ppt/slideLayouts/slideLayout1278.xml><?xml version="1.0" encoding="utf-8"?>
<p:sldLayout xmlns:a="http://schemas.openxmlformats.org/drawingml/2006/main" xmlns:r="http://schemas.openxmlformats.org/officeDocument/2006/relationships" xmlns:p="http://schemas.openxmlformats.org/presentationml/2006/main">
  <p:cSld name="3_Text Layout 1">
    <p:spTree>
      <p:nvGrpSpPr>
        <p:cNvPr id="1" name=""/>
        <p:cNvGrpSpPr/>
        <p:nvPr/>
      </p:nvGrpSpPr>
      <p:grpSpPr>
        <a:xfrm>
          <a:off x="0" y="0"/>
          <a:ext cx="0" cy="0"/>
          <a:chOff x="0" y="0"/>
          <a:chExt cx="0" cy="0"/>
        </a:xfrm>
      </p:grpSpPr>
    </p:spTree>
  </p:cSld>
  <p:clrMapOvr>
    <a:masterClrMapping/>
  </p:clrMapOvr>
  <p:hf sldNum="0" hdr="0" ftr="0"/>
</p:sldLayout>
</file>

<file path=ppt/slideLayouts/slideLayout1279.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906044"/>
            <a:ext cx="5791200" cy="1981200"/>
          </a:xfrm>
        </p:spPr>
        <p:txBody>
          <a:bodyPr>
            <a:normAutofit/>
          </a:bodyPr>
          <a:lstStyle>
            <a:lvl1pPr algn="r">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280.xml><?xml version="1.0" encoding="utf-8"?>
<p:sldLayout xmlns:a="http://schemas.openxmlformats.org/drawingml/2006/main" xmlns:r="http://schemas.openxmlformats.org/officeDocument/2006/relationships" xmlns:p="http://schemas.openxmlformats.org/presentationml/2006/main">
  <p:cSld name="Congent Yellow">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itle 1"/>
          <p:cNvSpPr>
            <a:spLocks noGrp="1"/>
          </p:cNvSpPr>
          <p:nvPr>
            <p:ph type="title"/>
          </p:nvPr>
        </p:nvSpPr>
        <p:spPr>
          <a:xfrm>
            <a:off x="0" y="0"/>
            <a:ext cx="7563358" cy="914400"/>
          </a:xfrm>
        </p:spPr>
        <p:txBody>
          <a:bodyPr>
            <a:normAutofit/>
          </a:bodyPr>
          <a:lstStyle>
            <a:lvl1pPr algn="l">
              <a:defRPr sz="3400">
                <a:latin typeface="+mj-lt"/>
              </a:defRPr>
            </a:lvl1pPr>
          </a:lstStyle>
          <a:p>
            <a:r>
              <a:rPr lang="en-US" dirty="0" smtClean="0"/>
              <a:t>Click to edit Master title style</a:t>
            </a:r>
            <a:endParaRPr lang="en-US" dirty="0"/>
          </a:p>
        </p:txBody>
      </p:sp>
    </p:spTree>
  </p:cSld>
  <p:clrMapOvr>
    <a:masterClrMapping/>
  </p:clrMapOvr>
  <p:hf sldNum="0" hdr="0" ftr="0" dt="0"/>
</p:sldLayout>
</file>

<file path=ppt/slideLayouts/slideLayout1281.xml><?xml version="1.0" encoding="utf-8"?>
<p:sldLayout xmlns:a="http://schemas.openxmlformats.org/drawingml/2006/main" xmlns:r="http://schemas.openxmlformats.org/officeDocument/2006/relationships" xmlns:p="http://schemas.openxmlformats.org/presentationml/2006/main" showMasterSp="0">
  <p:cSld name="Breaker Slide Green">
    <p:spTree>
      <p:nvGrpSpPr>
        <p:cNvPr id="1" name=""/>
        <p:cNvGrpSpPr/>
        <p:nvPr/>
      </p:nvGrpSpPr>
      <p:grpSpPr>
        <a:xfrm>
          <a:off x="0" y="0"/>
          <a:ext cx="0" cy="0"/>
          <a:chOff x="0" y="0"/>
          <a:chExt cx="0" cy="0"/>
        </a:xfrm>
      </p:grpSpPr>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2.xml><?xml version="1.0" encoding="utf-8"?>
<p:sldLayout xmlns:a="http://schemas.openxmlformats.org/drawingml/2006/main" xmlns:r="http://schemas.openxmlformats.org/officeDocument/2006/relationships" xmlns:p="http://schemas.openxmlformats.org/presentationml/2006/main">
  <p:cSld name="Content Green">
    <p:spTree>
      <p:nvGrpSpPr>
        <p:cNvPr id="1" name=""/>
        <p:cNvGrpSpPr/>
        <p:nvPr/>
      </p:nvGrpSpPr>
      <p:grpSpPr>
        <a:xfrm>
          <a:off x="0" y="0"/>
          <a:ext cx="0" cy="0"/>
          <a:chOff x="0" y="0"/>
          <a:chExt cx="0" cy="0"/>
        </a:xfrm>
      </p:grpSpPr>
      <p:sp>
        <p:nvSpPr>
          <p:cNvPr id="15" name="Content Placeholder 2"/>
          <p:cNvSpPr>
            <a:spLocks noGrp="1"/>
          </p:cNvSpPr>
          <p:nvPr>
            <p:ph idx="1"/>
          </p:nvPr>
        </p:nvSpPr>
        <p:spPr>
          <a:xfrm>
            <a:off x="457200" y="1371600"/>
            <a:ext cx="8229600" cy="5029200"/>
          </a:xfrm>
        </p:spPr>
        <p:txBody>
          <a:bodyPr/>
          <a:lstStyle>
            <a:lvl1pPr>
              <a:defRPr sz="2400">
                <a:solidFill>
                  <a:schemeClr val="tx1"/>
                </a:solidFill>
                <a:latin typeface="+mn-lt"/>
              </a:defRPr>
            </a:lvl1pPr>
            <a:lvl2pPr>
              <a:defRPr sz="2400">
                <a:solidFill>
                  <a:schemeClr val="tx1"/>
                </a:solidFill>
                <a:latin typeface="+mn-lt"/>
              </a:defRPr>
            </a:lvl2pPr>
            <a:lvl3pPr>
              <a:defRPr sz="2400">
                <a:solidFill>
                  <a:schemeClr val="tx1"/>
                </a:solidFill>
                <a:latin typeface="+mn-lt"/>
              </a:defRPr>
            </a:lvl3pPr>
            <a:lvl4pPr>
              <a:defRPr sz="2400">
                <a:solidFill>
                  <a:schemeClr val="tx1"/>
                </a:solidFill>
                <a:latin typeface="+mn-lt"/>
              </a:defRPr>
            </a:lvl4pPr>
            <a:lvl5pPr>
              <a:defRPr sz="2400">
                <a:solidFill>
                  <a:schemeClr val="tx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9" name="Title 1"/>
          <p:cNvSpPr>
            <a:spLocks noGrp="1"/>
          </p:cNvSpPr>
          <p:nvPr>
            <p:ph type="title"/>
          </p:nvPr>
        </p:nvSpPr>
        <p:spPr>
          <a:xfrm>
            <a:off x="3541" y="0"/>
            <a:ext cx="7563358" cy="914400"/>
          </a:xfrm>
        </p:spPr>
        <p:txBody>
          <a:bodyPr>
            <a:normAutofit/>
          </a:bodyPr>
          <a:lstStyle>
            <a:lvl1pPr algn="l">
              <a:defRPr sz="3400">
                <a:solidFill>
                  <a:schemeClr val="tx1"/>
                </a:solidFill>
                <a:latin typeface="+mj-lt"/>
              </a:defRPr>
            </a:lvl1pPr>
          </a:lstStyle>
          <a:p>
            <a:r>
              <a:rPr lang="en-US" dirty="0" smtClean="0"/>
              <a:t>Click to edit Master title style</a:t>
            </a:r>
            <a:endParaRPr lang="en-US" dirty="0"/>
          </a:p>
        </p:txBody>
      </p:sp>
    </p:spTree>
  </p:cSld>
  <p:clrMapOvr>
    <a:masterClrMapping/>
  </p:clrMapOvr>
  <p:hf sldNum="0" hdr="0" ftr="0" dt="0"/>
</p:sldLayout>
</file>

<file path=ppt/slideLayouts/slideLayout1283.xml><?xml version="1.0" encoding="utf-8"?>
<p:sldLayout xmlns:a="http://schemas.openxmlformats.org/drawingml/2006/main" xmlns:r="http://schemas.openxmlformats.org/officeDocument/2006/relationships" xmlns:p="http://schemas.openxmlformats.org/presentationml/2006/main" showMasterSp="0">
  <p:cSld name="Breaker Slide - Yellow">
    <p:spTree>
      <p:nvGrpSpPr>
        <p:cNvPr id="1" name=""/>
        <p:cNvGrpSpPr/>
        <p:nvPr/>
      </p:nvGrpSpPr>
      <p:grpSpPr>
        <a:xfrm>
          <a:off x="0" y="0"/>
          <a:ext cx="0" cy="0"/>
          <a:chOff x="0" y="0"/>
          <a:chExt cx="0" cy="0"/>
        </a:xfrm>
      </p:grpSpPr>
      <p:sp>
        <p:nvSpPr>
          <p:cNvPr id="5"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6"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4.xml><?xml version="1.0" encoding="utf-8"?>
<p:sldLayout xmlns:a="http://schemas.openxmlformats.org/drawingml/2006/main" xmlns:r="http://schemas.openxmlformats.org/officeDocument/2006/relationships" xmlns:p="http://schemas.openxmlformats.org/presentationml/2006/main" showMasterSp="0">
  <p:cSld name="Breaker Slide Red">
    <p:spTree>
      <p:nvGrpSpPr>
        <p:cNvPr id="1" name=""/>
        <p:cNvGrpSpPr/>
        <p:nvPr/>
      </p:nvGrpSpPr>
      <p:grpSpPr>
        <a:xfrm>
          <a:off x="0" y="0"/>
          <a:ext cx="0" cy="0"/>
          <a:chOff x="0" y="0"/>
          <a:chExt cx="0" cy="0"/>
        </a:xfrm>
      </p:grpSpPr>
      <p:sp>
        <p:nvSpPr>
          <p:cNvPr id="16"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7"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5.xml><?xml version="1.0" encoding="utf-8"?>
<p:sldLayout xmlns:a="http://schemas.openxmlformats.org/drawingml/2006/main" xmlns:r="http://schemas.openxmlformats.org/officeDocument/2006/relationships" xmlns:p="http://schemas.openxmlformats.org/presentationml/2006/main" showMasterSp="0">
  <p:cSld name="Breaker Slide Voilet">
    <p:spTree>
      <p:nvGrpSpPr>
        <p:cNvPr id="1" name=""/>
        <p:cNvGrpSpPr/>
        <p:nvPr/>
      </p:nvGrpSpPr>
      <p:grpSpPr>
        <a:xfrm>
          <a:off x="0" y="0"/>
          <a:ext cx="0" cy="0"/>
          <a:chOff x="0" y="0"/>
          <a:chExt cx="0" cy="0"/>
        </a:xfrm>
      </p:grpSpPr>
      <p:sp>
        <p:nvSpPr>
          <p:cNvPr id="18" name="Title 1"/>
          <p:cNvSpPr>
            <a:spLocks noGrp="1"/>
          </p:cNvSpPr>
          <p:nvPr>
            <p:ph type="title"/>
          </p:nvPr>
        </p:nvSpPr>
        <p:spPr>
          <a:xfrm>
            <a:off x="1219200" y="3517900"/>
            <a:ext cx="7772400" cy="1362075"/>
          </a:xfrm>
        </p:spPr>
        <p:txBody>
          <a:bodyPr/>
          <a:lstStyle>
            <a:lvl1pPr algn="r">
              <a:defRPr sz="2800" b="1">
                <a:latin typeface="Gill Sans MT" pitchFamily="34" charset="0"/>
              </a:defRPr>
            </a:lvl1pPr>
          </a:lstStyle>
          <a:p>
            <a:r>
              <a:rPr lang="en-US" smtClean="0"/>
              <a:t>Click to edit Master title style</a:t>
            </a:r>
            <a:endParaRPr lang="en-US" dirty="0"/>
          </a:p>
        </p:txBody>
      </p:sp>
      <p:sp>
        <p:nvSpPr>
          <p:cNvPr id="19" name="Text Placeholder 2"/>
          <p:cNvSpPr>
            <a:spLocks noGrp="1"/>
          </p:cNvSpPr>
          <p:nvPr>
            <p:ph type="body" idx="1"/>
          </p:nvPr>
        </p:nvSpPr>
        <p:spPr>
          <a:xfrm>
            <a:off x="1212564" y="4419600"/>
            <a:ext cx="7772400" cy="444500"/>
          </a:xfrm>
        </p:spPr>
        <p:txBody>
          <a:bodyPr/>
          <a:lstStyle>
            <a:lvl1pPr marL="342900" marR="0" indent="-342900" algn="r" defTabSz="914400" rtl="0" eaLnBrk="0" fontAlgn="base" latinLnBrk="0" hangingPunct="0">
              <a:lnSpc>
                <a:spcPct val="100000"/>
              </a:lnSpc>
              <a:spcBef>
                <a:spcPct val="20000"/>
              </a:spcBef>
              <a:spcAft>
                <a:spcPct val="0"/>
              </a:spcAft>
              <a:buClrTx/>
              <a:buSzTx/>
              <a:buFont typeface="Arial" pitchFamily="34" charset="0"/>
              <a:buNone/>
              <a:tabLst/>
              <a:defRPr sz="2000">
                <a:solidFill>
                  <a:schemeClr val="bg1">
                    <a:lumMod val="50000"/>
                  </a:schemeClr>
                </a:solidFill>
                <a:latin typeface="Gill Sans MT" pitchFamily="34" charset="0"/>
              </a:defRPr>
            </a:lvl1pPr>
          </a:lstStyle>
          <a:p>
            <a:pPr lvl="0"/>
            <a:r>
              <a:rPr lang="en-US" smtClean="0"/>
              <a:t>Click to edit Master text styles</a:t>
            </a:r>
          </a:p>
        </p:txBody>
      </p:sp>
    </p:spTree>
  </p:cSld>
  <p:clrMapOvr>
    <a:masterClrMapping/>
  </p:clrMapOvr>
  <p:hf sldNum="0" hdr="0" ftr="0" dt="0"/>
</p:sldLayout>
</file>

<file path=ppt/slideLayouts/slideLayout1286.xml><?xml version="1.0" encoding="utf-8"?>
<p:sldLayout xmlns:a="http://schemas.openxmlformats.org/drawingml/2006/main" xmlns:r="http://schemas.openxmlformats.org/officeDocument/2006/relationships" xmlns:p="http://schemas.openxmlformats.org/presentationml/2006/main">
  <p:cSld name="Content Voilet">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7.xml><?xml version="1.0" encoding="utf-8"?>
<p:sldLayout xmlns:a="http://schemas.openxmlformats.org/drawingml/2006/main" xmlns:r="http://schemas.openxmlformats.org/officeDocument/2006/relationships" xmlns:p="http://schemas.openxmlformats.org/presentationml/2006/main" showMasterSp="0">
  <p:cSld name="Thank You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2800" y="1447800"/>
            <a:ext cx="5791200" cy="1981200"/>
          </a:xfrm>
        </p:spPr>
        <p:txBody>
          <a:bodyPr>
            <a:normAutofit/>
          </a:bodyPr>
          <a:lstStyle>
            <a:lvl1pPr algn="r">
              <a:defRPr sz="3200" b="1">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8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D974FCE-AA0C-4B9E-923D-64A5AA878D8F}" type="datetimeFigureOut">
              <a:rPr lang="en-US" smtClean="0"/>
              <a:pPr/>
              <a:t>6/5/2012</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F30484C-0A83-4478-9295-19DE07DE5903}" type="slidenum">
              <a:rPr lang="en-US" smtClean="0"/>
              <a:pPr/>
              <a:t>‹#›</a:t>
            </a:fld>
            <a:endParaRPr lang="en-US"/>
          </a:p>
        </p:txBody>
      </p:sp>
    </p:spTree>
  </p:cSld>
  <p:clrMapOvr>
    <a:masterClrMapping/>
  </p:clrMapOvr>
</p:sldLayout>
</file>

<file path=ppt/slideLayouts/slideLayout1289.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5" name="Text Placeholder 14"/>
          <p:cNvSpPr>
            <a:spLocks noGrp="1"/>
          </p:cNvSpPr>
          <p:nvPr>
            <p:ph type="body" sz="quarter" idx="11" hasCustomPrompt="1"/>
          </p:nvPr>
        </p:nvSpPr>
        <p:spPr>
          <a:xfrm>
            <a:off x="460376" y="145140"/>
            <a:ext cx="8229600" cy="553998"/>
          </a:xfrm>
          <a:noFill/>
          <a:ln w="9525">
            <a:noFill/>
            <a:miter lim="800000"/>
            <a:headEnd/>
            <a:tailEnd/>
          </a:ln>
        </p:spPr>
        <p:txBody>
          <a:bodyPr vert="horz" wrap="square" lIns="91440" tIns="45720" rIns="91440" bIns="45720" numCol="1" rtlCol="0" anchor="t" anchorCtr="0" compatLnSpc="1">
            <a:prstTxWarp prst="textNoShape">
              <a:avLst/>
            </a:prstTxWarp>
            <a:spAutoFit/>
          </a:bodyPr>
          <a:lstStyle>
            <a:lvl1pPr algn="l" defTabSz="457200" rtl="0" eaLnBrk="1" latinLnBrk="0" hangingPunct="1">
              <a:spcBef>
                <a:spcPct val="0"/>
              </a:spcBef>
              <a:buNone/>
              <a:defRPr lang="en-US" sz="3000" b="1" kern="1200" baseline="0" dirty="0" smtClean="0">
                <a:solidFill>
                  <a:schemeClr val="tx1">
                    <a:lumMod val="65000"/>
                    <a:lumOff val="35000"/>
                  </a:schemeClr>
                </a:solidFill>
                <a:latin typeface="+mj-lt"/>
                <a:ea typeface="+mn-ea"/>
                <a:cs typeface="Arial"/>
              </a:defRPr>
            </a:lvl1pPr>
          </a:lstStyle>
          <a:p>
            <a:pPr lvl="0"/>
            <a:r>
              <a:rPr lang="en-US" dirty="0" smtClean="0"/>
              <a:t>Insert Title Here</a:t>
            </a:r>
          </a:p>
        </p:txBody>
      </p:sp>
      <p:sp>
        <p:nvSpPr>
          <p:cNvPr id="7" name="Text Placeholder 5"/>
          <p:cNvSpPr>
            <a:spLocks noGrp="1"/>
          </p:cNvSpPr>
          <p:nvPr>
            <p:ph type="body" sz="quarter" idx="16" hasCustomPrompt="1"/>
          </p:nvPr>
        </p:nvSpPr>
        <p:spPr>
          <a:xfrm>
            <a:off x="457200" y="1360488"/>
            <a:ext cx="8240713" cy="4473575"/>
          </a:xfrm>
        </p:spPr>
        <p:txBody>
          <a:bodyPr/>
          <a:lstStyle>
            <a:lvl1pPr>
              <a:buClr>
                <a:srgbClr val="0070C0"/>
              </a:buClr>
              <a:defRPr sz="2200">
                <a:solidFill>
                  <a:srgbClr val="595959"/>
                </a:solidFill>
              </a:defRPr>
            </a:lvl1pPr>
            <a:lvl2pPr>
              <a:buClr>
                <a:srgbClr val="0070C0"/>
              </a:buClr>
              <a:buFont typeface="Arial" pitchFamily="34" charset="0"/>
              <a:buChar char="•"/>
              <a:defRPr>
                <a:solidFill>
                  <a:srgbClr val="595959"/>
                </a:solidFill>
              </a:defRPr>
            </a:lvl2pPr>
            <a:lvl3pPr>
              <a:buClr>
                <a:srgbClr val="0070C0"/>
              </a:buClr>
              <a:buFont typeface="Arial" pitchFamily="34" charset="0"/>
              <a:buChar char="•"/>
              <a:defRPr>
                <a:solidFill>
                  <a:srgbClr val="595959"/>
                </a:solidFill>
              </a:defRPr>
            </a:lvl3pPr>
            <a:lvl4pPr>
              <a:buClr>
                <a:srgbClr val="0070C0"/>
              </a:buClr>
              <a:buFont typeface="Arial" pitchFamily="34" charset="0"/>
              <a:buChar char="•"/>
              <a:defRPr>
                <a:solidFill>
                  <a:srgbClr val="595959"/>
                </a:solidFill>
              </a:defRPr>
            </a:lvl4pPr>
            <a:lvl5pPr>
              <a:buClr>
                <a:srgbClr val="0070C0"/>
              </a:buClr>
              <a:buFont typeface="Arial" pitchFamily="34" charset="0"/>
              <a:buChar char="•"/>
              <a:defRPr>
                <a:solidFill>
                  <a:srgbClr val="595959"/>
                </a:solidFill>
              </a:defRPr>
            </a:lvl5pPr>
          </a:lstStyle>
          <a:p>
            <a:pPr lvl="0"/>
            <a:r>
              <a:rPr lang="en-IN" dirty="0" smtClean="0"/>
              <a:t>Please use bullet points on this slide when the content is heavy break it up into highlights, don’t use paragraphs of text</a:t>
            </a:r>
            <a:endParaRPr lang="en-US" dirty="0" smtClean="0"/>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90.xml><?xml version="1.0" encoding="utf-8"?>
<p:sldLayout xmlns:a="http://schemas.openxmlformats.org/drawingml/2006/main" xmlns:r="http://schemas.openxmlformats.org/officeDocument/2006/relationships" xmlns:p="http://schemas.openxmlformats.org/presentationml/2006/main">
  <p:cSld name="Content Red">
    <p:spTree>
      <p:nvGrpSpPr>
        <p:cNvPr id="1" name=""/>
        <p:cNvGrpSpPr/>
        <p:nvPr/>
      </p:nvGrpSpPr>
      <p:grpSpPr>
        <a:xfrm>
          <a:off x="0" y="0"/>
          <a:ext cx="0" cy="0"/>
          <a:chOff x="0" y="0"/>
          <a:chExt cx="0" cy="0"/>
        </a:xfrm>
      </p:grpSpPr>
      <p:sp>
        <p:nvSpPr>
          <p:cNvPr id="14" name="Content Placeholder 2"/>
          <p:cNvSpPr>
            <a:spLocks noGrp="1"/>
          </p:cNvSpPr>
          <p:nvPr>
            <p:ph idx="1"/>
          </p:nvPr>
        </p:nvSpPr>
        <p:spPr>
          <a:xfrm>
            <a:off x="457200" y="1371600"/>
            <a:ext cx="8229600" cy="5029200"/>
          </a:xfrm>
        </p:spPr>
        <p:txBody>
          <a:bodyPr/>
          <a:lstStyle>
            <a:lvl1pPr>
              <a:defRPr sz="2000">
                <a:latin typeface="Gill Sans MT" pitchFamily="34" charset="0"/>
              </a:defRPr>
            </a:lvl1pPr>
            <a:lvl2pPr>
              <a:defRPr sz="1800">
                <a:latin typeface="Gill Sans MT" pitchFamily="34" charset="0"/>
              </a:defRPr>
            </a:lvl2pPr>
            <a:lvl3pPr>
              <a:defRPr sz="1600">
                <a:latin typeface="Gill Sans MT" pitchFamily="34" charset="0"/>
              </a:defRPr>
            </a:lvl3pPr>
            <a:lvl4pPr>
              <a:defRPr sz="1400">
                <a:latin typeface="Gill Sans MT" pitchFamily="34" charset="0"/>
              </a:defRPr>
            </a:lvl4pPr>
            <a:lvl5pPr>
              <a:defRPr sz="1200">
                <a:latin typeface="Gill Sans MT"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Title 1"/>
          <p:cNvSpPr>
            <a:spLocks noGrp="1"/>
          </p:cNvSpPr>
          <p:nvPr>
            <p:ph type="title"/>
          </p:nvPr>
        </p:nvSpPr>
        <p:spPr>
          <a:xfrm>
            <a:off x="0" y="0"/>
            <a:ext cx="7563358" cy="914400"/>
          </a:xfrm>
        </p:spPr>
        <p:txBody>
          <a:bodyPr>
            <a:normAutofit/>
          </a:bodyPr>
          <a:lstStyle>
            <a:lvl1pPr algn="l">
              <a:defRPr sz="3200">
                <a:latin typeface="Gill Sans MT" pitchFamily="34" charset="0"/>
              </a:defRPr>
            </a:lvl1pPr>
          </a:lstStyle>
          <a:p>
            <a:r>
              <a:rPr lang="en-US" smtClean="0"/>
              <a:t>Click to edit Master title style</a:t>
            </a:r>
            <a:endParaRPr lang="en-US" dirty="0"/>
          </a:p>
        </p:txBody>
      </p:sp>
    </p:spTree>
  </p:cSld>
  <p:clrMapOvr>
    <a:masterClrMapping/>
  </p:clrMapOvr>
  <p:hf sldNum="0" hdr="0" ftr="0" dt="0"/>
</p:sldLayout>
</file>

<file path=ppt/slideLayouts/slideLayout129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a:xfrm>
            <a:off x="5486400" y="6610350"/>
            <a:ext cx="2895600" cy="247650"/>
          </a:xfrm>
          <a:prstGeom prst="rect">
            <a:avLst/>
          </a:prstGeom>
        </p:spPr>
        <p:txBody>
          <a:bodyPr/>
          <a:lstStyle>
            <a:lvl1pPr>
              <a:defRPr/>
            </a:lvl1pPr>
          </a:lstStyle>
          <a:p>
            <a:r>
              <a:rPr lang="en-US"/>
              <a:t>Unit 5  Multithreading</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89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89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89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9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0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8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8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8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8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8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15900"/>
            <a:ext cx="2171700" cy="6108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15900"/>
            <a:ext cx="6362700" cy="6108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0"/>
            <a:ext cx="2171700" cy="6324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362700" cy="6324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9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9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3.jpe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 Id="rId14" Type="http://schemas.openxmlformats.org/officeDocument/2006/relationships/image" Target="../media/image12.png"/></Relationships>
</file>

<file path=ppt/slideMasters/_rels/slideMaster100.xml.rels><?xml version="1.0" encoding="UTF-8" standalone="yes"?>
<Relationships xmlns="http://schemas.openxmlformats.org/package/2006/relationships"><Relationship Id="rId8" Type="http://schemas.openxmlformats.org/officeDocument/2006/relationships/slideLayout" Target="../slideLayouts/slideLayout1097.xml"/><Relationship Id="rId13" Type="http://schemas.openxmlformats.org/officeDocument/2006/relationships/theme" Target="../theme/theme100.xml"/><Relationship Id="rId3" Type="http://schemas.openxmlformats.org/officeDocument/2006/relationships/slideLayout" Target="../slideLayouts/slideLayout1092.xml"/><Relationship Id="rId7" Type="http://schemas.openxmlformats.org/officeDocument/2006/relationships/slideLayout" Target="../slideLayouts/slideLayout1096.xml"/><Relationship Id="rId12" Type="http://schemas.openxmlformats.org/officeDocument/2006/relationships/slideLayout" Target="../slideLayouts/slideLayout1101.xml"/><Relationship Id="rId2" Type="http://schemas.openxmlformats.org/officeDocument/2006/relationships/slideLayout" Target="../slideLayouts/slideLayout1091.xml"/><Relationship Id="rId1" Type="http://schemas.openxmlformats.org/officeDocument/2006/relationships/slideLayout" Target="../slideLayouts/slideLayout1090.xml"/><Relationship Id="rId6" Type="http://schemas.openxmlformats.org/officeDocument/2006/relationships/slideLayout" Target="../slideLayouts/slideLayout1095.xml"/><Relationship Id="rId11" Type="http://schemas.openxmlformats.org/officeDocument/2006/relationships/slideLayout" Target="../slideLayouts/slideLayout1100.xml"/><Relationship Id="rId5" Type="http://schemas.openxmlformats.org/officeDocument/2006/relationships/slideLayout" Target="../slideLayouts/slideLayout1094.xml"/><Relationship Id="rId15" Type="http://schemas.openxmlformats.org/officeDocument/2006/relationships/image" Target="../media/image12.png"/><Relationship Id="rId10" Type="http://schemas.openxmlformats.org/officeDocument/2006/relationships/slideLayout" Target="../slideLayouts/slideLayout1099.xml"/><Relationship Id="rId4" Type="http://schemas.openxmlformats.org/officeDocument/2006/relationships/slideLayout" Target="../slideLayouts/slideLayout1093.xml"/><Relationship Id="rId9" Type="http://schemas.openxmlformats.org/officeDocument/2006/relationships/slideLayout" Target="../slideLayouts/slideLayout1098.xml"/><Relationship Id="rId14" Type="http://schemas.openxmlformats.org/officeDocument/2006/relationships/image" Target="../media/image3.jpeg"/></Relationships>
</file>

<file path=ppt/slideMasters/_rels/slideMaster101.xml.rels><?xml version="1.0" encoding="UTF-8" standalone="yes"?>
<Relationships xmlns="http://schemas.openxmlformats.org/package/2006/relationships"><Relationship Id="rId8" Type="http://schemas.openxmlformats.org/officeDocument/2006/relationships/slideLayout" Target="../slideLayouts/slideLayout1109.xml"/><Relationship Id="rId13" Type="http://schemas.openxmlformats.org/officeDocument/2006/relationships/image" Target="../media/image3.jpeg"/><Relationship Id="rId3" Type="http://schemas.openxmlformats.org/officeDocument/2006/relationships/slideLayout" Target="../slideLayouts/slideLayout1104.xml"/><Relationship Id="rId7" Type="http://schemas.openxmlformats.org/officeDocument/2006/relationships/slideLayout" Target="../slideLayouts/slideLayout1108.xml"/><Relationship Id="rId12" Type="http://schemas.openxmlformats.org/officeDocument/2006/relationships/theme" Target="../theme/theme101.xml"/><Relationship Id="rId2" Type="http://schemas.openxmlformats.org/officeDocument/2006/relationships/slideLayout" Target="../slideLayouts/slideLayout1103.xml"/><Relationship Id="rId1" Type="http://schemas.openxmlformats.org/officeDocument/2006/relationships/slideLayout" Target="../slideLayouts/slideLayout1102.xml"/><Relationship Id="rId6" Type="http://schemas.openxmlformats.org/officeDocument/2006/relationships/slideLayout" Target="../slideLayouts/slideLayout1107.xml"/><Relationship Id="rId11" Type="http://schemas.openxmlformats.org/officeDocument/2006/relationships/slideLayout" Target="../slideLayouts/slideLayout1112.xml"/><Relationship Id="rId5" Type="http://schemas.openxmlformats.org/officeDocument/2006/relationships/slideLayout" Target="../slideLayouts/slideLayout1106.xml"/><Relationship Id="rId10" Type="http://schemas.openxmlformats.org/officeDocument/2006/relationships/slideLayout" Target="../slideLayouts/slideLayout1111.xml"/><Relationship Id="rId4" Type="http://schemas.openxmlformats.org/officeDocument/2006/relationships/slideLayout" Target="../slideLayouts/slideLayout1105.xml"/><Relationship Id="rId9" Type="http://schemas.openxmlformats.org/officeDocument/2006/relationships/slideLayout" Target="../slideLayouts/slideLayout1110.xml"/><Relationship Id="rId14" Type="http://schemas.openxmlformats.org/officeDocument/2006/relationships/image" Target="../media/image13.png"/></Relationships>
</file>

<file path=ppt/slideMasters/_rels/slideMaster102.xml.rels><?xml version="1.0" encoding="UTF-8" standalone="yes"?>
<Relationships xmlns="http://schemas.openxmlformats.org/package/2006/relationships"><Relationship Id="rId8" Type="http://schemas.openxmlformats.org/officeDocument/2006/relationships/slideLayout" Target="../slideLayouts/slideLayout1120.xml"/><Relationship Id="rId13" Type="http://schemas.openxmlformats.org/officeDocument/2006/relationships/image" Target="../media/image3.jpeg"/><Relationship Id="rId3" Type="http://schemas.openxmlformats.org/officeDocument/2006/relationships/slideLayout" Target="../slideLayouts/slideLayout1115.xml"/><Relationship Id="rId7" Type="http://schemas.openxmlformats.org/officeDocument/2006/relationships/slideLayout" Target="../slideLayouts/slideLayout1119.xml"/><Relationship Id="rId12" Type="http://schemas.openxmlformats.org/officeDocument/2006/relationships/theme" Target="../theme/theme102.xml"/><Relationship Id="rId2" Type="http://schemas.openxmlformats.org/officeDocument/2006/relationships/slideLayout" Target="../slideLayouts/slideLayout1114.xml"/><Relationship Id="rId1" Type="http://schemas.openxmlformats.org/officeDocument/2006/relationships/slideLayout" Target="../slideLayouts/slideLayout1113.xml"/><Relationship Id="rId6" Type="http://schemas.openxmlformats.org/officeDocument/2006/relationships/slideLayout" Target="../slideLayouts/slideLayout1118.xml"/><Relationship Id="rId11" Type="http://schemas.openxmlformats.org/officeDocument/2006/relationships/slideLayout" Target="../slideLayouts/slideLayout1123.xml"/><Relationship Id="rId5" Type="http://schemas.openxmlformats.org/officeDocument/2006/relationships/slideLayout" Target="../slideLayouts/slideLayout1117.xml"/><Relationship Id="rId10" Type="http://schemas.openxmlformats.org/officeDocument/2006/relationships/slideLayout" Target="../slideLayouts/slideLayout1122.xml"/><Relationship Id="rId4" Type="http://schemas.openxmlformats.org/officeDocument/2006/relationships/slideLayout" Target="../slideLayouts/slideLayout1116.xml"/><Relationship Id="rId9" Type="http://schemas.openxmlformats.org/officeDocument/2006/relationships/slideLayout" Target="../slideLayouts/slideLayout1121.xml"/><Relationship Id="rId14" Type="http://schemas.openxmlformats.org/officeDocument/2006/relationships/image" Target="../media/image14.png"/></Relationships>
</file>

<file path=ppt/slideMasters/_rels/slideMaster103.xml.rels><?xml version="1.0" encoding="UTF-8" standalone="yes"?>
<Relationships xmlns="http://schemas.openxmlformats.org/package/2006/relationships"><Relationship Id="rId8" Type="http://schemas.openxmlformats.org/officeDocument/2006/relationships/slideLayout" Target="../slideLayouts/slideLayout1131.xml"/><Relationship Id="rId13" Type="http://schemas.openxmlformats.org/officeDocument/2006/relationships/image" Target="../media/image3.jpeg"/><Relationship Id="rId3" Type="http://schemas.openxmlformats.org/officeDocument/2006/relationships/slideLayout" Target="../slideLayouts/slideLayout1126.xml"/><Relationship Id="rId7" Type="http://schemas.openxmlformats.org/officeDocument/2006/relationships/slideLayout" Target="../slideLayouts/slideLayout1130.xml"/><Relationship Id="rId12" Type="http://schemas.openxmlformats.org/officeDocument/2006/relationships/theme" Target="../theme/theme103.xml"/><Relationship Id="rId2" Type="http://schemas.openxmlformats.org/officeDocument/2006/relationships/slideLayout" Target="../slideLayouts/slideLayout1125.xml"/><Relationship Id="rId1" Type="http://schemas.openxmlformats.org/officeDocument/2006/relationships/slideLayout" Target="../slideLayouts/slideLayout1124.xml"/><Relationship Id="rId6" Type="http://schemas.openxmlformats.org/officeDocument/2006/relationships/slideLayout" Target="../slideLayouts/slideLayout1129.xml"/><Relationship Id="rId11" Type="http://schemas.openxmlformats.org/officeDocument/2006/relationships/slideLayout" Target="../slideLayouts/slideLayout1134.xml"/><Relationship Id="rId5" Type="http://schemas.openxmlformats.org/officeDocument/2006/relationships/slideLayout" Target="../slideLayouts/slideLayout1128.xml"/><Relationship Id="rId10" Type="http://schemas.openxmlformats.org/officeDocument/2006/relationships/slideLayout" Target="../slideLayouts/slideLayout1133.xml"/><Relationship Id="rId4" Type="http://schemas.openxmlformats.org/officeDocument/2006/relationships/slideLayout" Target="../slideLayouts/slideLayout1127.xml"/><Relationship Id="rId9" Type="http://schemas.openxmlformats.org/officeDocument/2006/relationships/slideLayout" Target="../slideLayouts/slideLayout1132.xml"/><Relationship Id="rId14" Type="http://schemas.openxmlformats.org/officeDocument/2006/relationships/image" Target="../media/image10.png"/></Relationships>
</file>

<file path=ppt/slideMasters/_rels/slideMaster104.xml.rels><?xml version="1.0" encoding="UTF-8" standalone="yes"?>
<Relationships xmlns="http://schemas.openxmlformats.org/package/2006/relationships"><Relationship Id="rId8" Type="http://schemas.openxmlformats.org/officeDocument/2006/relationships/slideLayout" Target="../slideLayouts/slideLayout1142.xml"/><Relationship Id="rId13" Type="http://schemas.openxmlformats.org/officeDocument/2006/relationships/image" Target="../media/image3.jpeg"/><Relationship Id="rId3" Type="http://schemas.openxmlformats.org/officeDocument/2006/relationships/slideLayout" Target="../slideLayouts/slideLayout1137.xml"/><Relationship Id="rId7" Type="http://schemas.openxmlformats.org/officeDocument/2006/relationships/slideLayout" Target="../slideLayouts/slideLayout1141.xml"/><Relationship Id="rId12" Type="http://schemas.openxmlformats.org/officeDocument/2006/relationships/theme" Target="../theme/theme104.xml"/><Relationship Id="rId2" Type="http://schemas.openxmlformats.org/officeDocument/2006/relationships/slideLayout" Target="../slideLayouts/slideLayout1136.xml"/><Relationship Id="rId1" Type="http://schemas.openxmlformats.org/officeDocument/2006/relationships/slideLayout" Target="../slideLayouts/slideLayout1135.xml"/><Relationship Id="rId6" Type="http://schemas.openxmlformats.org/officeDocument/2006/relationships/slideLayout" Target="../slideLayouts/slideLayout1140.xml"/><Relationship Id="rId11" Type="http://schemas.openxmlformats.org/officeDocument/2006/relationships/slideLayout" Target="../slideLayouts/slideLayout1145.xml"/><Relationship Id="rId5" Type="http://schemas.openxmlformats.org/officeDocument/2006/relationships/slideLayout" Target="../slideLayouts/slideLayout1139.xml"/><Relationship Id="rId10" Type="http://schemas.openxmlformats.org/officeDocument/2006/relationships/slideLayout" Target="../slideLayouts/slideLayout1144.xml"/><Relationship Id="rId4" Type="http://schemas.openxmlformats.org/officeDocument/2006/relationships/slideLayout" Target="../slideLayouts/slideLayout1138.xml"/><Relationship Id="rId9" Type="http://schemas.openxmlformats.org/officeDocument/2006/relationships/slideLayout" Target="../slideLayouts/slideLayout1143.xml"/><Relationship Id="rId14" Type="http://schemas.openxmlformats.org/officeDocument/2006/relationships/image" Target="../media/image11.png"/></Relationships>
</file>

<file path=ppt/slideMasters/_rels/slideMaster105.xml.rels><?xml version="1.0" encoding="UTF-8" standalone="yes"?>
<Relationships xmlns="http://schemas.openxmlformats.org/package/2006/relationships"><Relationship Id="rId8" Type="http://schemas.openxmlformats.org/officeDocument/2006/relationships/slideLayout" Target="../slideLayouts/slideLayout1153.xml"/><Relationship Id="rId13" Type="http://schemas.openxmlformats.org/officeDocument/2006/relationships/image" Target="../media/image3.jpeg"/><Relationship Id="rId3" Type="http://schemas.openxmlformats.org/officeDocument/2006/relationships/slideLayout" Target="../slideLayouts/slideLayout1148.xml"/><Relationship Id="rId7" Type="http://schemas.openxmlformats.org/officeDocument/2006/relationships/slideLayout" Target="../slideLayouts/slideLayout1152.xml"/><Relationship Id="rId12" Type="http://schemas.openxmlformats.org/officeDocument/2006/relationships/theme" Target="../theme/theme105.xml"/><Relationship Id="rId2" Type="http://schemas.openxmlformats.org/officeDocument/2006/relationships/slideLayout" Target="../slideLayouts/slideLayout1147.xml"/><Relationship Id="rId1" Type="http://schemas.openxmlformats.org/officeDocument/2006/relationships/slideLayout" Target="../slideLayouts/slideLayout1146.xml"/><Relationship Id="rId6" Type="http://schemas.openxmlformats.org/officeDocument/2006/relationships/slideLayout" Target="../slideLayouts/slideLayout1151.xml"/><Relationship Id="rId11" Type="http://schemas.openxmlformats.org/officeDocument/2006/relationships/slideLayout" Target="../slideLayouts/slideLayout1156.xml"/><Relationship Id="rId5" Type="http://schemas.openxmlformats.org/officeDocument/2006/relationships/slideLayout" Target="../slideLayouts/slideLayout1150.xml"/><Relationship Id="rId10" Type="http://schemas.openxmlformats.org/officeDocument/2006/relationships/slideLayout" Target="../slideLayouts/slideLayout1155.xml"/><Relationship Id="rId4" Type="http://schemas.openxmlformats.org/officeDocument/2006/relationships/slideLayout" Target="../slideLayouts/slideLayout1149.xml"/><Relationship Id="rId9" Type="http://schemas.openxmlformats.org/officeDocument/2006/relationships/slideLayout" Target="../slideLayouts/slideLayout1154.xml"/><Relationship Id="rId14" Type="http://schemas.openxmlformats.org/officeDocument/2006/relationships/image" Target="../media/image12.png"/></Relationships>
</file>

<file path=ppt/slideMasters/_rels/slideMaster106.xml.rels><?xml version="1.0" encoding="UTF-8" standalone="yes"?>
<Relationships xmlns="http://schemas.openxmlformats.org/package/2006/relationships"><Relationship Id="rId8" Type="http://schemas.openxmlformats.org/officeDocument/2006/relationships/slideLayout" Target="../slideLayouts/slideLayout1164.xml"/><Relationship Id="rId13" Type="http://schemas.openxmlformats.org/officeDocument/2006/relationships/image" Target="../media/image3.jpeg"/><Relationship Id="rId3" Type="http://schemas.openxmlformats.org/officeDocument/2006/relationships/slideLayout" Target="../slideLayouts/slideLayout1159.xml"/><Relationship Id="rId7" Type="http://schemas.openxmlformats.org/officeDocument/2006/relationships/slideLayout" Target="../slideLayouts/slideLayout1163.xml"/><Relationship Id="rId12" Type="http://schemas.openxmlformats.org/officeDocument/2006/relationships/theme" Target="../theme/theme106.xml"/><Relationship Id="rId2" Type="http://schemas.openxmlformats.org/officeDocument/2006/relationships/slideLayout" Target="../slideLayouts/slideLayout1158.xml"/><Relationship Id="rId1" Type="http://schemas.openxmlformats.org/officeDocument/2006/relationships/slideLayout" Target="../slideLayouts/slideLayout1157.xml"/><Relationship Id="rId6" Type="http://schemas.openxmlformats.org/officeDocument/2006/relationships/slideLayout" Target="../slideLayouts/slideLayout1162.xml"/><Relationship Id="rId11" Type="http://schemas.openxmlformats.org/officeDocument/2006/relationships/slideLayout" Target="../slideLayouts/slideLayout1167.xml"/><Relationship Id="rId5" Type="http://schemas.openxmlformats.org/officeDocument/2006/relationships/slideLayout" Target="../slideLayouts/slideLayout1161.xml"/><Relationship Id="rId10" Type="http://schemas.openxmlformats.org/officeDocument/2006/relationships/slideLayout" Target="../slideLayouts/slideLayout1166.xml"/><Relationship Id="rId4" Type="http://schemas.openxmlformats.org/officeDocument/2006/relationships/slideLayout" Target="../slideLayouts/slideLayout1160.xml"/><Relationship Id="rId9" Type="http://schemas.openxmlformats.org/officeDocument/2006/relationships/slideLayout" Target="../slideLayouts/slideLayout1165.xml"/><Relationship Id="rId14" Type="http://schemas.openxmlformats.org/officeDocument/2006/relationships/image" Target="../media/image13.png"/></Relationships>
</file>

<file path=ppt/slideMasters/_rels/slideMaster107.xml.rels><?xml version="1.0" encoding="UTF-8" standalone="yes"?>
<Relationships xmlns="http://schemas.openxmlformats.org/package/2006/relationships"><Relationship Id="rId8" Type="http://schemas.openxmlformats.org/officeDocument/2006/relationships/slideLayout" Target="../slideLayouts/slideLayout1175.xml"/><Relationship Id="rId13" Type="http://schemas.openxmlformats.org/officeDocument/2006/relationships/image" Target="../media/image3.jpeg"/><Relationship Id="rId3" Type="http://schemas.openxmlformats.org/officeDocument/2006/relationships/slideLayout" Target="../slideLayouts/slideLayout1170.xml"/><Relationship Id="rId7" Type="http://schemas.openxmlformats.org/officeDocument/2006/relationships/slideLayout" Target="../slideLayouts/slideLayout1174.xml"/><Relationship Id="rId12" Type="http://schemas.openxmlformats.org/officeDocument/2006/relationships/theme" Target="../theme/theme107.xml"/><Relationship Id="rId2" Type="http://schemas.openxmlformats.org/officeDocument/2006/relationships/slideLayout" Target="../slideLayouts/slideLayout1169.xml"/><Relationship Id="rId1" Type="http://schemas.openxmlformats.org/officeDocument/2006/relationships/slideLayout" Target="../slideLayouts/slideLayout1168.xml"/><Relationship Id="rId6" Type="http://schemas.openxmlformats.org/officeDocument/2006/relationships/slideLayout" Target="../slideLayouts/slideLayout1173.xml"/><Relationship Id="rId11" Type="http://schemas.openxmlformats.org/officeDocument/2006/relationships/slideLayout" Target="../slideLayouts/slideLayout1178.xml"/><Relationship Id="rId5" Type="http://schemas.openxmlformats.org/officeDocument/2006/relationships/slideLayout" Target="../slideLayouts/slideLayout1172.xml"/><Relationship Id="rId10" Type="http://schemas.openxmlformats.org/officeDocument/2006/relationships/slideLayout" Target="../slideLayouts/slideLayout1177.xml"/><Relationship Id="rId4" Type="http://schemas.openxmlformats.org/officeDocument/2006/relationships/slideLayout" Target="../slideLayouts/slideLayout1171.xml"/><Relationship Id="rId9" Type="http://schemas.openxmlformats.org/officeDocument/2006/relationships/slideLayout" Target="../slideLayouts/slideLayout1176.xml"/><Relationship Id="rId14" Type="http://schemas.openxmlformats.org/officeDocument/2006/relationships/image" Target="../media/image14.png"/></Relationships>
</file>

<file path=ppt/slideMasters/_rels/slideMaster108.xml.rels><?xml version="1.0" encoding="UTF-8" standalone="yes"?>
<Relationships xmlns="http://schemas.openxmlformats.org/package/2006/relationships"><Relationship Id="rId8" Type="http://schemas.openxmlformats.org/officeDocument/2006/relationships/slideLayout" Target="../slideLayouts/slideLayout1186.xml"/><Relationship Id="rId13" Type="http://schemas.openxmlformats.org/officeDocument/2006/relationships/image" Target="../media/image3.jpeg"/><Relationship Id="rId3" Type="http://schemas.openxmlformats.org/officeDocument/2006/relationships/slideLayout" Target="../slideLayouts/slideLayout1181.xml"/><Relationship Id="rId7" Type="http://schemas.openxmlformats.org/officeDocument/2006/relationships/slideLayout" Target="../slideLayouts/slideLayout1185.xml"/><Relationship Id="rId12" Type="http://schemas.openxmlformats.org/officeDocument/2006/relationships/theme" Target="../theme/theme108.xml"/><Relationship Id="rId2" Type="http://schemas.openxmlformats.org/officeDocument/2006/relationships/slideLayout" Target="../slideLayouts/slideLayout1180.xml"/><Relationship Id="rId1" Type="http://schemas.openxmlformats.org/officeDocument/2006/relationships/slideLayout" Target="../slideLayouts/slideLayout1179.xml"/><Relationship Id="rId6" Type="http://schemas.openxmlformats.org/officeDocument/2006/relationships/slideLayout" Target="../slideLayouts/slideLayout1184.xml"/><Relationship Id="rId11" Type="http://schemas.openxmlformats.org/officeDocument/2006/relationships/slideLayout" Target="../slideLayouts/slideLayout1189.xml"/><Relationship Id="rId5" Type="http://schemas.openxmlformats.org/officeDocument/2006/relationships/slideLayout" Target="../slideLayouts/slideLayout1183.xml"/><Relationship Id="rId10" Type="http://schemas.openxmlformats.org/officeDocument/2006/relationships/slideLayout" Target="../slideLayouts/slideLayout1188.xml"/><Relationship Id="rId4" Type="http://schemas.openxmlformats.org/officeDocument/2006/relationships/slideLayout" Target="../slideLayouts/slideLayout1182.xml"/><Relationship Id="rId9" Type="http://schemas.openxmlformats.org/officeDocument/2006/relationships/slideLayout" Target="../slideLayouts/slideLayout1187.xml"/><Relationship Id="rId14" Type="http://schemas.openxmlformats.org/officeDocument/2006/relationships/image" Target="../media/image10.png"/></Relationships>
</file>

<file path=ppt/slideMasters/_rels/slideMaster109.xml.rels><?xml version="1.0" encoding="UTF-8" standalone="yes"?>
<Relationships xmlns="http://schemas.openxmlformats.org/package/2006/relationships"><Relationship Id="rId8" Type="http://schemas.openxmlformats.org/officeDocument/2006/relationships/slideLayout" Target="../slideLayouts/slideLayout1197.xml"/><Relationship Id="rId13" Type="http://schemas.openxmlformats.org/officeDocument/2006/relationships/image" Target="../media/image3.jpeg"/><Relationship Id="rId3" Type="http://schemas.openxmlformats.org/officeDocument/2006/relationships/slideLayout" Target="../slideLayouts/slideLayout1192.xml"/><Relationship Id="rId7" Type="http://schemas.openxmlformats.org/officeDocument/2006/relationships/slideLayout" Target="../slideLayouts/slideLayout1196.xml"/><Relationship Id="rId12" Type="http://schemas.openxmlformats.org/officeDocument/2006/relationships/theme" Target="../theme/theme109.xml"/><Relationship Id="rId2" Type="http://schemas.openxmlformats.org/officeDocument/2006/relationships/slideLayout" Target="../slideLayouts/slideLayout1191.xml"/><Relationship Id="rId1" Type="http://schemas.openxmlformats.org/officeDocument/2006/relationships/slideLayout" Target="../slideLayouts/slideLayout1190.xml"/><Relationship Id="rId6" Type="http://schemas.openxmlformats.org/officeDocument/2006/relationships/slideLayout" Target="../slideLayouts/slideLayout1195.xml"/><Relationship Id="rId11" Type="http://schemas.openxmlformats.org/officeDocument/2006/relationships/slideLayout" Target="../slideLayouts/slideLayout1200.xml"/><Relationship Id="rId5" Type="http://schemas.openxmlformats.org/officeDocument/2006/relationships/slideLayout" Target="../slideLayouts/slideLayout1194.xml"/><Relationship Id="rId10" Type="http://schemas.openxmlformats.org/officeDocument/2006/relationships/slideLayout" Target="../slideLayouts/slideLayout1199.xml"/><Relationship Id="rId4" Type="http://schemas.openxmlformats.org/officeDocument/2006/relationships/slideLayout" Target="../slideLayouts/slideLayout1193.xml"/><Relationship Id="rId9" Type="http://schemas.openxmlformats.org/officeDocument/2006/relationships/slideLayout" Target="../slideLayouts/slideLayout1198.xml"/><Relationship Id="rId14" Type="http://schemas.openxmlformats.org/officeDocument/2006/relationships/image" Target="../media/image11.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3.jpe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13.png"/></Relationships>
</file>

<file path=ppt/slideMasters/_rels/slideMaster110.xml.rels><?xml version="1.0" encoding="UTF-8" standalone="yes"?>
<Relationships xmlns="http://schemas.openxmlformats.org/package/2006/relationships"><Relationship Id="rId8" Type="http://schemas.openxmlformats.org/officeDocument/2006/relationships/slideLayout" Target="../slideLayouts/slideLayout1208.xml"/><Relationship Id="rId13" Type="http://schemas.openxmlformats.org/officeDocument/2006/relationships/image" Target="../media/image3.jpeg"/><Relationship Id="rId3" Type="http://schemas.openxmlformats.org/officeDocument/2006/relationships/slideLayout" Target="../slideLayouts/slideLayout1203.xml"/><Relationship Id="rId7" Type="http://schemas.openxmlformats.org/officeDocument/2006/relationships/slideLayout" Target="../slideLayouts/slideLayout1207.xml"/><Relationship Id="rId12" Type="http://schemas.openxmlformats.org/officeDocument/2006/relationships/theme" Target="../theme/theme110.xml"/><Relationship Id="rId2" Type="http://schemas.openxmlformats.org/officeDocument/2006/relationships/slideLayout" Target="../slideLayouts/slideLayout1202.xml"/><Relationship Id="rId1" Type="http://schemas.openxmlformats.org/officeDocument/2006/relationships/slideLayout" Target="../slideLayouts/slideLayout1201.xml"/><Relationship Id="rId6" Type="http://schemas.openxmlformats.org/officeDocument/2006/relationships/slideLayout" Target="../slideLayouts/slideLayout1206.xml"/><Relationship Id="rId11" Type="http://schemas.openxmlformats.org/officeDocument/2006/relationships/slideLayout" Target="../slideLayouts/slideLayout1211.xml"/><Relationship Id="rId5" Type="http://schemas.openxmlformats.org/officeDocument/2006/relationships/slideLayout" Target="../slideLayouts/slideLayout1205.xml"/><Relationship Id="rId10" Type="http://schemas.openxmlformats.org/officeDocument/2006/relationships/slideLayout" Target="../slideLayouts/slideLayout1210.xml"/><Relationship Id="rId4" Type="http://schemas.openxmlformats.org/officeDocument/2006/relationships/slideLayout" Target="../slideLayouts/slideLayout1204.xml"/><Relationship Id="rId9" Type="http://schemas.openxmlformats.org/officeDocument/2006/relationships/slideLayout" Target="../slideLayouts/slideLayout1209.xml"/><Relationship Id="rId14" Type="http://schemas.openxmlformats.org/officeDocument/2006/relationships/image" Target="../media/image12.png"/></Relationships>
</file>

<file path=ppt/slideMasters/_rels/slideMaster111.xml.rels><?xml version="1.0" encoding="UTF-8" standalone="yes"?>
<Relationships xmlns="http://schemas.openxmlformats.org/package/2006/relationships"><Relationship Id="rId8" Type="http://schemas.openxmlformats.org/officeDocument/2006/relationships/slideLayout" Target="../slideLayouts/slideLayout1219.xml"/><Relationship Id="rId13" Type="http://schemas.openxmlformats.org/officeDocument/2006/relationships/image" Target="../media/image3.jpeg"/><Relationship Id="rId3" Type="http://schemas.openxmlformats.org/officeDocument/2006/relationships/slideLayout" Target="../slideLayouts/slideLayout1214.xml"/><Relationship Id="rId7" Type="http://schemas.openxmlformats.org/officeDocument/2006/relationships/slideLayout" Target="../slideLayouts/slideLayout1218.xml"/><Relationship Id="rId12" Type="http://schemas.openxmlformats.org/officeDocument/2006/relationships/theme" Target="../theme/theme111.xml"/><Relationship Id="rId2" Type="http://schemas.openxmlformats.org/officeDocument/2006/relationships/slideLayout" Target="../slideLayouts/slideLayout1213.xml"/><Relationship Id="rId1" Type="http://schemas.openxmlformats.org/officeDocument/2006/relationships/slideLayout" Target="../slideLayouts/slideLayout1212.xml"/><Relationship Id="rId6" Type="http://schemas.openxmlformats.org/officeDocument/2006/relationships/slideLayout" Target="../slideLayouts/slideLayout1217.xml"/><Relationship Id="rId11" Type="http://schemas.openxmlformats.org/officeDocument/2006/relationships/slideLayout" Target="../slideLayouts/slideLayout1222.xml"/><Relationship Id="rId5" Type="http://schemas.openxmlformats.org/officeDocument/2006/relationships/slideLayout" Target="../slideLayouts/slideLayout1216.xml"/><Relationship Id="rId10" Type="http://schemas.openxmlformats.org/officeDocument/2006/relationships/slideLayout" Target="../slideLayouts/slideLayout1221.xml"/><Relationship Id="rId4" Type="http://schemas.openxmlformats.org/officeDocument/2006/relationships/slideLayout" Target="../slideLayouts/slideLayout1215.xml"/><Relationship Id="rId9" Type="http://schemas.openxmlformats.org/officeDocument/2006/relationships/slideLayout" Target="../slideLayouts/slideLayout1220.xml"/><Relationship Id="rId14" Type="http://schemas.openxmlformats.org/officeDocument/2006/relationships/image" Target="../media/image13.png"/></Relationships>
</file>

<file path=ppt/slideMasters/_rels/slideMaster112.xml.rels><?xml version="1.0" encoding="UTF-8" standalone="yes"?>
<Relationships xmlns="http://schemas.openxmlformats.org/package/2006/relationships"><Relationship Id="rId8" Type="http://schemas.openxmlformats.org/officeDocument/2006/relationships/slideLayout" Target="../slideLayouts/slideLayout1230.xml"/><Relationship Id="rId13" Type="http://schemas.openxmlformats.org/officeDocument/2006/relationships/image" Target="../media/image3.jpeg"/><Relationship Id="rId3" Type="http://schemas.openxmlformats.org/officeDocument/2006/relationships/slideLayout" Target="../slideLayouts/slideLayout1225.xml"/><Relationship Id="rId7" Type="http://schemas.openxmlformats.org/officeDocument/2006/relationships/slideLayout" Target="../slideLayouts/slideLayout1229.xml"/><Relationship Id="rId12" Type="http://schemas.openxmlformats.org/officeDocument/2006/relationships/theme" Target="../theme/theme112.xml"/><Relationship Id="rId2" Type="http://schemas.openxmlformats.org/officeDocument/2006/relationships/slideLayout" Target="../slideLayouts/slideLayout1224.xml"/><Relationship Id="rId1" Type="http://schemas.openxmlformats.org/officeDocument/2006/relationships/slideLayout" Target="../slideLayouts/slideLayout1223.xml"/><Relationship Id="rId6" Type="http://schemas.openxmlformats.org/officeDocument/2006/relationships/slideLayout" Target="../slideLayouts/slideLayout1228.xml"/><Relationship Id="rId11" Type="http://schemas.openxmlformats.org/officeDocument/2006/relationships/slideLayout" Target="../slideLayouts/slideLayout1233.xml"/><Relationship Id="rId5" Type="http://schemas.openxmlformats.org/officeDocument/2006/relationships/slideLayout" Target="../slideLayouts/slideLayout1227.xml"/><Relationship Id="rId10" Type="http://schemas.openxmlformats.org/officeDocument/2006/relationships/slideLayout" Target="../slideLayouts/slideLayout1232.xml"/><Relationship Id="rId4" Type="http://schemas.openxmlformats.org/officeDocument/2006/relationships/slideLayout" Target="../slideLayouts/slideLayout1226.xml"/><Relationship Id="rId9" Type="http://schemas.openxmlformats.org/officeDocument/2006/relationships/slideLayout" Target="../slideLayouts/slideLayout1231.xml"/><Relationship Id="rId14" Type="http://schemas.openxmlformats.org/officeDocument/2006/relationships/image" Target="../media/image14.png"/></Relationships>
</file>

<file path=ppt/slideMasters/_rels/slideMaster113.xml.rels><?xml version="1.0" encoding="UTF-8" standalone="yes"?>
<Relationships xmlns="http://schemas.openxmlformats.org/package/2006/relationships"><Relationship Id="rId8" Type="http://schemas.openxmlformats.org/officeDocument/2006/relationships/slideLayout" Target="../slideLayouts/slideLayout1241.xml"/><Relationship Id="rId13" Type="http://schemas.openxmlformats.org/officeDocument/2006/relationships/image" Target="../media/image15.jpeg"/><Relationship Id="rId3" Type="http://schemas.openxmlformats.org/officeDocument/2006/relationships/slideLayout" Target="../slideLayouts/slideLayout1236.xml"/><Relationship Id="rId7" Type="http://schemas.openxmlformats.org/officeDocument/2006/relationships/slideLayout" Target="../slideLayouts/slideLayout1240.xml"/><Relationship Id="rId12" Type="http://schemas.openxmlformats.org/officeDocument/2006/relationships/theme" Target="../theme/theme113.xml"/><Relationship Id="rId2" Type="http://schemas.openxmlformats.org/officeDocument/2006/relationships/slideLayout" Target="../slideLayouts/slideLayout1235.xml"/><Relationship Id="rId1" Type="http://schemas.openxmlformats.org/officeDocument/2006/relationships/slideLayout" Target="../slideLayouts/slideLayout1234.xml"/><Relationship Id="rId6" Type="http://schemas.openxmlformats.org/officeDocument/2006/relationships/slideLayout" Target="../slideLayouts/slideLayout1239.xml"/><Relationship Id="rId11" Type="http://schemas.openxmlformats.org/officeDocument/2006/relationships/slideLayout" Target="../slideLayouts/slideLayout1244.xml"/><Relationship Id="rId5" Type="http://schemas.openxmlformats.org/officeDocument/2006/relationships/slideLayout" Target="../slideLayouts/slideLayout1238.xml"/><Relationship Id="rId10" Type="http://schemas.openxmlformats.org/officeDocument/2006/relationships/slideLayout" Target="../slideLayouts/slideLayout1243.xml"/><Relationship Id="rId4" Type="http://schemas.openxmlformats.org/officeDocument/2006/relationships/slideLayout" Target="../slideLayouts/slideLayout1237.xml"/><Relationship Id="rId9" Type="http://schemas.openxmlformats.org/officeDocument/2006/relationships/slideLayout" Target="../slideLayouts/slideLayout1242.xml"/><Relationship Id="rId14" Type="http://schemas.openxmlformats.org/officeDocument/2006/relationships/image" Target="../media/image2.jpeg"/></Relationships>
</file>

<file path=ppt/slideMasters/_rels/slideMaster114.xml.rels><?xml version="1.0" encoding="UTF-8" standalone="yes"?>
<Relationships xmlns="http://schemas.openxmlformats.org/package/2006/relationships"><Relationship Id="rId8" Type="http://schemas.openxmlformats.org/officeDocument/2006/relationships/slideLayout" Target="../slideLayouts/slideLayout1252.xml"/><Relationship Id="rId13" Type="http://schemas.openxmlformats.org/officeDocument/2006/relationships/image" Target="../media/image3.jpeg"/><Relationship Id="rId3" Type="http://schemas.openxmlformats.org/officeDocument/2006/relationships/slideLayout" Target="../slideLayouts/slideLayout1247.xml"/><Relationship Id="rId7" Type="http://schemas.openxmlformats.org/officeDocument/2006/relationships/slideLayout" Target="../slideLayouts/slideLayout1251.xml"/><Relationship Id="rId12" Type="http://schemas.openxmlformats.org/officeDocument/2006/relationships/theme" Target="../theme/theme114.xml"/><Relationship Id="rId2" Type="http://schemas.openxmlformats.org/officeDocument/2006/relationships/slideLayout" Target="../slideLayouts/slideLayout1246.xml"/><Relationship Id="rId1" Type="http://schemas.openxmlformats.org/officeDocument/2006/relationships/slideLayout" Target="../slideLayouts/slideLayout1245.xml"/><Relationship Id="rId6" Type="http://schemas.openxmlformats.org/officeDocument/2006/relationships/slideLayout" Target="../slideLayouts/slideLayout1250.xml"/><Relationship Id="rId11" Type="http://schemas.openxmlformats.org/officeDocument/2006/relationships/slideLayout" Target="../slideLayouts/slideLayout1255.xml"/><Relationship Id="rId5" Type="http://schemas.openxmlformats.org/officeDocument/2006/relationships/slideLayout" Target="../slideLayouts/slideLayout1249.xml"/><Relationship Id="rId15" Type="http://schemas.openxmlformats.org/officeDocument/2006/relationships/image" Target="../media/image2.jpeg"/><Relationship Id="rId10" Type="http://schemas.openxmlformats.org/officeDocument/2006/relationships/slideLayout" Target="../slideLayouts/slideLayout1254.xml"/><Relationship Id="rId4" Type="http://schemas.openxmlformats.org/officeDocument/2006/relationships/slideLayout" Target="../slideLayouts/slideLayout1248.xml"/><Relationship Id="rId9" Type="http://schemas.openxmlformats.org/officeDocument/2006/relationships/slideLayout" Target="../slideLayouts/slideLayout1253.xml"/><Relationship Id="rId14" Type="http://schemas.openxmlformats.org/officeDocument/2006/relationships/image" Target="../media/image15.jpeg"/></Relationships>
</file>

<file path=ppt/slideMasters/_rels/slideMaster115.xml.rels><?xml version="1.0" encoding="UTF-8" standalone="yes"?>
<Relationships xmlns="http://schemas.openxmlformats.org/package/2006/relationships"><Relationship Id="rId8" Type="http://schemas.openxmlformats.org/officeDocument/2006/relationships/slideLayout" Target="../slideLayouts/slideLayout1263.xml"/><Relationship Id="rId13" Type="http://schemas.openxmlformats.org/officeDocument/2006/relationships/slideLayout" Target="../slideLayouts/slideLayout1268.xml"/><Relationship Id="rId18" Type="http://schemas.openxmlformats.org/officeDocument/2006/relationships/slideLayout" Target="../slideLayouts/slideLayout1273.xml"/><Relationship Id="rId26" Type="http://schemas.openxmlformats.org/officeDocument/2006/relationships/slideLayout" Target="../slideLayouts/slideLayout1281.xml"/><Relationship Id="rId3" Type="http://schemas.openxmlformats.org/officeDocument/2006/relationships/slideLayout" Target="../slideLayouts/slideLayout1258.xml"/><Relationship Id="rId21" Type="http://schemas.openxmlformats.org/officeDocument/2006/relationships/slideLayout" Target="../slideLayouts/slideLayout1276.xml"/><Relationship Id="rId34" Type="http://schemas.openxmlformats.org/officeDocument/2006/relationships/slideLayout" Target="../slideLayouts/slideLayout1289.xml"/><Relationship Id="rId7" Type="http://schemas.openxmlformats.org/officeDocument/2006/relationships/slideLayout" Target="../slideLayouts/slideLayout1262.xml"/><Relationship Id="rId12" Type="http://schemas.openxmlformats.org/officeDocument/2006/relationships/slideLayout" Target="../slideLayouts/slideLayout1267.xml"/><Relationship Id="rId17" Type="http://schemas.openxmlformats.org/officeDocument/2006/relationships/slideLayout" Target="../slideLayouts/slideLayout1272.xml"/><Relationship Id="rId25" Type="http://schemas.openxmlformats.org/officeDocument/2006/relationships/slideLayout" Target="../slideLayouts/slideLayout1280.xml"/><Relationship Id="rId33" Type="http://schemas.openxmlformats.org/officeDocument/2006/relationships/slideLayout" Target="../slideLayouts/slideLayout1288.xml"/><Relationship Id="rId2" Type="http://schemas.openxmlformats.org/officeDocument/2006/relationships/slideLayout" Target="../slideLayouts/slideLayout1257.xml"/><Relationship Id="rId16" Type="http://schemas.openxmlformats.org/officeDocument/2006/relationships/slideLayout" Target="../slideLayouts/slideLayout1271.xml"/><Relationship Id="rId20" Type="http://schemas.openxmlformats.org/officeDocument/2006/relationships/slideLayout" Target="../slideLayouts/slideLayout1275.xml"/><Relationship Id="rId29" Type="http://schemas.openxmlformats.org/officeDocument/2006/relationships/slideLayout" Target="../slideLayouts/slideLayout1284.xml"/><Relationship Id="rId1" Type="http://schemas.openxmlformats.org/officeDocument/2006/relationships/slideLayout" Target="../slideLayouts/slideLayout1256.xml"/><Relationship Id="rId6" Type="http://schemas.openxmlformats.org/officeDocument/2006/relationships/slideLayout" Target="../slideLayouts/slideLayout1261.xml"/><Relationship Id="rId11" Type="http://schemas.openxmlformats.org/officeDocument/2006/relationships/slideLayout" Target="../slideLayouts/slideLayout1266.xml"/><Relationship Id="rId24" Type="http://schemas.openxmlformats.org/officeDocument/2006/relationships/slideLayout" Target="../slideLayouts/slideLayout1279.xml"/><Relationship Id="rId32" Type="http://schemas.openxmlformats.org/officeDocument/2006/relationships/slideLayout" Target="../slideLayouts/slideLayout1287.xml"/><Relationship Id="rId37" Type="http://schemas.openxmlformats.org/officeDocument/2006/relationships/theme" Target="../theme/theme115.xml"/><Relationship Id="rId5" Type="http://schemas.openxmlformats.org/officeDocument/2006/relationships/slideLayout" Target="../slideLayouts/slideLayout1260.xml"/><Relationship Id="rId15" Type="http://schemas.openxmlformats.org/officeDocument/2006/relationships/slideLayout" Target="../slideLayouts/slideLayout1270.xml"/><Relationship Id="rId23" Type="http://schemas.openxmlformats.org/officeDocument/2006/relationships/slideLayout" Target="../slideLayouts/slideLayout1278.xml"/><Relationship Id="rId28" Type="http://schemas.openxmlformats.org/officeDocument/2006/relationships/slideLayout" Target="../slideLayouts/slideLayout1283.xml"/><Relationship Id="rId36" Type="http://schemas.openxmlformats.org/officeDocument/2006/relationships/slideLayout" Target="../slideLayouts/slideLayout1291.xml"/><Relationship Id="rId10" Type="http://schemas.openxmlformats.org/officeDocument/2006/relationships/slideLayout" Target="../slideLayouts/slideLayout1265.xml"/><Relationship Id="rId19" Type="http://schemas.openxmlformats.org/officeDocument/2006/relationships/slideLayout" Target="../slideLayouts/slideLayout1274.xml"/><Relationship Id="rId31" Type="http://schemas.openxmlformats.org/officeDocument/2006/relationships/slideLayout" Target="../slideLayouts/slideLayout1286.xml"/><Relationship Id="rId4" Type="http://schemas.openxmlformats.org/officeDocument/2006/relationships/slideLayout" Target="../slideLayouts/slideLayout1259.xml"/><Relationship Id="rId9" Type="http://schemas.openxmlformats.org/officeDocument/2006/relationships/slideLayout" Target="../slideLayouts/slideLayout1264.xml"/><Relationship Id="rId14" Type="http://schemas.openxmlformats.org/officeDocument/2006/relationships/slideLayout" Target="../slideLayouts/slideLayout1269.xml"/><Relationship Id="rId22" Type="http://schemas.openxmlformats.org/officeDocument/2006/relationships/slideLayout" Target="../slideLayouts/slideLayout1277.xml"/><Relationship Id="rId27" Type="http://schemas.openxmlformats.org/officeDocument/2006/relationships/slideLayout" Target="../slideLayouts/slideLayout1282.xml"/><Relationship Id="rId30" Type="http://schemas.openxmlformats.org/officeDocument/2006/relationships/slideLayout" Target="../slideLayouts/slideLayout1285.xml"/><Relationship Id="rId35" Type="http://schemas.openxmlformats.org/officeDocument/2006/relationships/slideLayout" Target="../slideLayouts/slideLayout129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3.jpe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 Id="rId14" Type="http://schemas.openxmlformats.org/officeDocument/2006/relationships/image" Target="../media/image14.pn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3.jpe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 Id="rId14" Type="http://schemas.openxmlformats.org/officeDocument/2006/relationships/image" Target="../media/image10.pn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image" Target="../media/image3.jpeg"/><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 Id="rId14" Type="http://schemas.openxmlformats.org/officeDocument/2006/relationships/image" Target="../media/image11.pn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13" Type="http://schemas.openxmlformats.org/officeDocument/2006/relationships/image" Target="../media/image3.jpeg"/><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 Id="rId14" Type="http://schemas.openxmlformats.org/officeDocument/2006/relationships/image" Target="../media/image12.png"/></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13" Type="http://schemas.openxmlformats.org/officeDocument/2006/relationships/image" Target="../media/image3.jpeg"/><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 Id="rId14" Type="http://schemas.openxmlformats.org/officeDocument/2006/relationships/image" Target="../media/image13.png"/></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image" Target="../media/image3.jpeg"/><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image" Target="../media/image14.png"/></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13" Type="http://schemas.openxmlformats.org/officeDocument/2006/relationships/image" Target="../media/image3.jpeg"/><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4" Type="http://schemas.openxmlformats.org/officeDocument/2006/relationships/image" Target="../media/image10.png"/></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13" Type="http://schemas.openxmlformats.org/officeDocument/2006/relationships/image" Target="../media/image3.jpeg"/><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4" Type="http://schemas.openxmlformats.org/officeDocument/2006/relationships/image" Target="../media/image1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7.xml"/><Relationship Id="rId13" Type="http://schemas.openxmlformats.org/officeDocument/2006/relationships/image" Target="../media/image3.jpeg"/><Relationship Id="rId3" Type="http://schemas.openxmlformats.org/officeDocument/2006/relationships/slideLayout" Target="../slideLayouts/slideLayout212.xml"/><Relationship Id="rId7" Type="http://schemas.openxmlformats.org/officeDocument/2006/relationships/slideLayout" Target="../slideLayouts/slideLayout216.xml"/><Relationship Id="rId12" Type="http://schemas.openxmlformats.org/officeDocument/2006/relationships/theme" Target="../theme/theme20.xml"/><Relationship Id="rId2" Type="http://schemas.openxmlformats.org/officeDocument/2006/relationships/slideLayout" Target="../slideLayouts/slideLayout211.xml"/><Relationship Id="rId1" Type="http://schemas.openxmlformats.org/officeDocument/2006/relationships/slideLayout" Target="../slideLayouts/slideLayout210.xml"/><Relationship Id="rId6" Type="http://schemas.openxmlformats.org/officeDocument/2006/relationships/slideLayout" Target="../slideLayouts/slideLayout215.xml"/><Relationship Id="rId11" Type="http://schemas.openxmlformats.org/officeDocument/2006/relationships/slideLayout" Target="../slideLayouts/slideLayout220.xml"/><Relationship Id="rId5" Type="http://schemas.openxmlformats.org/officeDocument/2006/relationships/slideLayout" Target="../slideLayouts/slideLayout214.xml"/><Relationship Id="rId10" Type="http://schemas.openxmlformats.org/officeDocument/2006/relationships/slideLayout" Target="../slideLayouts/slideLayout219.xml"/><Relationship Id="rId4" Type="http://schemas.openxmlformats.org/officeDocument/2006/relationships/slideLayout" Target="../slideLayouts/slideLayout213.xml"/><Relationship Id="rId9" Type="http://schemas.openxmlformats.org/officeDocument/2006/relationships/slideLayout" Target="../slideLayouts/slideLayout218.xml"/><Relationship Id="rId14" Type="http://schemas.openxmlformats.org/officeDocument/2006/relationships/image" Target="../media/image12.png"/></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image" Target="../media/image3.jpeg"/><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theme" Target="../theme/theme21.xml"/><Relationship Id="rId2" Type="http://schemas.openxmlformats.org/officeDocument/2006/relationships/slideLayout" Target="../slideLayouts/slideLayout222.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image" Target="../media/image13.png"/></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9.xml"/><Relationship Id="rId13" Type="http://schemas.openxmlformats.org/officeDocument/2006/relationships/image" Target="../media/image3.jpeg"/><Relationship Id="rId3" Type="http://schemas.openxmlformats.org/officeDocument/2006/relationships/slideLayout" Target="../slideLayouts/slideLayout234.xml"/><Relationship Id="rId7" Type="http://schemas.openxmlformats.org/officeDocument/2006/relationships/slideLayout" Target="../slideLayouts/slideLayout238.xml"/><Relationship Id="rId12" Type="http://schemas.openxmlformats.org/officeDocument/2006/relationships/theme" Target="../theme/theme22.xml"/><Relationship Id="rId2" Type="http://schemas.openxmlformats.org/officeDocument/2006/relationships/slideLayout" Target="../slideLayouts/slideLayout233.xml"/><Relationship Id="rId1" Type="http://schemas.openxmlformats.org/officeDocument/2006/relationships/slideLayout" Target="../slideLayouts/slideLayout232.xml"/><Relationship Id="rId6" Type="http://schemas.openxmlformats.org/officeDocument/2006/relationships/slideLayout" Target="../slideLayouts/slideLayout237.xml"/><Relationship Id="rId11" Type="http://schemas.openxmlformats.org/officeDocument/2006/relationships/slideLayout" Target="../slideLayouts/slideLayout242.xml"/><Relationship Id="rId5" Type="http://schemas.openxmlformats.org/officeDocument/2006/relationships/slideLayout" Target="../slideLayouts/slideLayout236.xml"/><Relationship Id="rId10" Type="http://schemas.openxmlformats.org/officeDocument/2006/relationships/slideLayout" Target="../slideLayouts/slideLayout241.xml"/><Relationship Id="rId4" Type="http://schemas.openxmlformats.org/officeDocument/2006/relationships/slideLayout" Target="../slideLayouts/slideLayout235.xml"/><Relationship Id="rId9" Type="http://schemas.openxmlformats.org/officeDocument/2006/relationships/slideLayout" Target="../slideLayouts/slideLayout240.xml"/><Relationship Id="rId14" Type="http://schemas.openxmlformats.org/officeDocument/2006/relationships/image" Target="../media/image14.png"/></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50.xml"/><Relationship Id="rId13" Type="http://schemas.openxmlformats.org/officeDocument/2006/relationships/image" Target="../media/image15.jpeg"/><Relationship Id="rId3" Type="http://schemas.openxmlformats.org/officeDocument/2006/relationships/slideLayout" Target="../slideLayouts/slideLayout245.xml"/><Relationship Id="rId7" Type="http://schemas.openxmlformats.org/officeDocument/2006/relationships/slideLayout" Target="../slideLayouts/slideLayout249.xml"/><Relationship Id="rId12" Type="http://schemas.openxmlformats.org/officeDocument/2006/relationships/theme" Target="../theme/theme23.xml"/><Relationship Id="rId2" Type="http://schemas.openxmlformats.org/officeDocument/2006/relationships/slideLayout" Target="../slideLayouts/slideLayout244.xml"/><Relationship Id="rId1" Type="http://schemas.openxmlformats.org/officeDocument/2006/relationships/slideLayout" Target="../slideLayouts/slideLayout243.xml"/><Relationship Id="rId6" Type="http://schemas.openxmlformats.org/officeDocument/2006/relationships/slideLayout" Target="../slideLayouts/slideLayout248.xml"/><Relationship Id="rId11" Type="http://schemas.openxmlformats.org/officeDocument/2006/relationships/slideLayout" Target="../slideLayouts/slideLayout253.xml"/><Relationship Id="rId5" Type="http://schemas.openxmlformats.org/officeDocument/2006/relationships/slideLayout" Target="../slideLayouts/slideLayout247.xml"/><Relationship Id="rId10" Type="http://schemas.openxmlformats.org/officeDocument/2006/relationships/slideLayout" Target="../slideLayouts/slideLayout252.xml"/><Relationship Id="rId4" Type="http://schemas.openxmlformats.org/officeDocument/2006/relationships/slideLayout" Target="../slideLayouts/slideLayout246.xml"/><Relationship Id="rId9" Type="http://schemas.openxmlformats.org/officeDocument/2006/relationships/slideLayout" Target="../slideLayouts/slideLayout251.xml"/><Relationship Id="rId14" Type="http://schemas.openxmlformats.org/officeDocument/2006/relationships/image" Target="../media/image2.jpeg"/></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61.xml"/><Relationship Id="rId13" Type="http://schemas.openxmlformats.org/officeDocument/2006/relationships/image" Target="../media/image1.jpeg"/><Relationship Id="rId3" Type="http://schemas.openxmlformats.org/officeDocument/2006/relationships/slideLayout" Target="../slideLayouts/slideLayout256.xml"/><Relationship Id="rId7" Type="http://schemas.openxmlformats.org/officeDocument/2006/relationships/slideLayout" Target="../slideLayouts/slideLayout260.xml"/><Relationship Id="rId12" Type="http://schemas.openxmlformats.org/officeDocument/2006/relationships/theme" Target="../theme/theme24.xml"/><Relationship Id="rId2" Type="http://schemas.openxmlformats.org/officeDocument/2006/relationships/slideLayout" Target="../slideLayouts/slideLayout255.xml"/><Relationship Id="rId1" Type="http://schemas.openxmlformats.org/officeDocument/2006/relationships/slideLayout" Target="../slideLayouts/slideLayout254.xml"/><Relationship Id="rId6" Type="http://schemas.openxmlformats.org/officeDocument/2006/relationships/slideLayout" Target="../slideLayouts/slideLayout259.xml"/><Relationship Id="rId11" Type="http://schemas.openxmlformats.org/officeDocument/2006/relationships/slideLayout" Target="../slideLayouts/slideLayout264.xml"/><Relationship Id="rId5" Type="http://schemas.openxmlformats.org/officeDocument/2006/relationships/slideLayout" Target="../slideLayouts/slideLayout258.xml"/><Relationship Id="rId10" Type="http://schemas.openxmlformats.org/officeDocument/2006/relationships/slideLayout" Target="../slideLayouts/slideLayout263.xml"/><Relationship Id="rId4" Type="http://schemas.openxmlformats.org/officeDocument/2006/relationships/slideLayout" Target="../slideLayouts/slideLayout257.xml"/><Relationship Id="rId9" Type="http://schemas.openxmlformats.org/officeDocument/2006/relationships/slideLayout" Target="../slideLayouts/slideLayout262.xml"/><Relationship Id="rId14" Type="http://schemas.openxmlformats.org/officeDocument/2006/relationships/image" Target="../media/image2.jpe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image" Target="../media/image3.jpeg"/><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theme" Target="../theme/theme25.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3.xml"/><Relationship Id="rId13" Type="http://schemas.openxmlformats.org/officeDocument/2006/relationships/image" Target="../media/image4.jpeg"/><Relationship Id="rId3" Type="http://schemas.openxmlformats.org/officeDocument/2006/relationships/slideLayout" Target="../slideLayouts/slideLayout278.xml"/><Relationship Id="rId7" Type="http://schemas.openxmlformats.org/officeDocument/2006/relationships/slideLayout" Target="../slideLayouts/slideLayout282.xml"/><Relationship Id="rId12" Type="http://schemas.openxmlformats.org/officeDocument/2006/relationships/theme" Target="../theme/theme26.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slideLayout" Target="../slideLayouts/slideLayout281.xml"/><Relationship Id="rId11" Type="http://schemas.openxmlformats.org/officeDocument/2006/relationships/slideLayout" Target="../slideLayouts/slideLayout286.xml"/><Relationship Id="rId5" Type="http://schemas.openxmlformats.org/officeDocument/2006/relationships/slideLayout" Target="../slideLayouts/slideLayout280.xml"/><Relationship Id="rId10" Type="http://schemas.openxmlformats.org/officeDocument/2006/relationships/slideLayout" Target="../slideLayouts/slideLayout285.xml"/><Relationship Id="rId4" Type="http://schemas.openxmlformats.org/officeDocument/2006/relationships/slideLayout" Target="../slideLayouts/slideLayout279.xml"/><Relationship Id="rId9" Type="http://schemas.openxmlformats.org/officeDocument/2006/relationships/slideLayout" Target="../slideLayouts/slideLayout284.xml"/><Relationship Id="rId14" Type="http://schemas.openxmlformats.org/officeDocument/2006/relationships/image" Target="../media/image5.jpeg"/></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4.xml"/><Relationship Id="rId13" Type="http://schemas.openxmlformats.org/officeDocument/2006/relationships/image" Target="../media/image6.jpeg"/><Relationship Id="rId3" Type="http://schemas.openxmlformats.org/officeDocument/2006/relationships/slideLayout" Target="../slideLayouts/slideLayout289.xml"/><Relationship Id="rId7" Type="http://schemas.openxmlformats.org/officeDocument/2006/relationships/slideLayout" Target="../slideLayouts/slideLayout293.xml"/><Relationship Id="rId12" Type="http://schemas.openxmlformats.org/officeDocument/2006/relationships/theme" Target="../theme/theme27.xml"/><Relationship Id="rId2" Type="http://schemas.openxmlformats.org/officeDocument/2006/relationships/slideLayout" Target="../slideLayouts/slideLayout288.xml"/><Relationship Id="rId1" Type="http://schemas.openxmlformats.org/officeDocument/2006/relationships/slideLayout" Target="../slideLayouts/slideLayout287.xml"/><Relationship Id="rId6" Type="http://schemas.openxmlformats.org/officeDocument/2006/relationships/slideLayout" Target="../slideLayouts/slideLayout292.xml"/><Relationship Id="rId11" Type="http://schemas.openxmlformats.org/officeDocument/2006/relationships/slideLayout" Target="../slideLayouts/slideLayout297.xml"/><Relationship Id="rId5" Type="http://schemas.openxmlformats.org/officeDocument/2006/relationships/slideLayout" Target="../slideLayouts/slideLayout291.xml"/><Relationship Id="rId10" Type="http://schemas.openxmlformats.org/officeDocument/2006/relationships/slideLayout" Target="../slideLayouts/slideLayout296.xml"/><Relationship Id="rId4" Type="http://schemas.openxmlformats.org/officeDocument/2006/relationships/slideLayout" Target="../slideLayouts/slideLayout290.xml"/><Relationship Id="rId9" Type="http://schemas.openxmlformats.org/officeDocument/2006/relationships/slideLayout" Target="../slideLayouts/slideLayout295.xml"/><Relationship Id="rId14" Type="http://schemas.openxmlformats.org/officeDocument/2006/relationships/image" Target="../media/image5.jpeg"/></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05.xml"/><Relationship Id="rId13" Type="http://schemas.openxmlformats.org/officeDocument/2006/relationships/image" Target="../media/image7.jpeg"/><Relationship Id="rId3" Type="http://schemas.openxmlformats.org/officeDocument/2006/relationships/slideLayout" Target="../slideLayouts/slideLayout300.xml"/><Relationship Id="rId7" Type="http://schemas.openxmlformats.org/officeDocument/2006/relationships/slideLayout" Target="../slideLayouts/slideLayout304.xml"/><Relationship Id="rId12" Type="http://schemas.openxmlformats.org/officeDocument/2006/relationships/theme" Target="../theme/theme28.xml"/><Relationship Id="rId2" Type="http://schemas.openxmlformats.org/officeDocument/2006/relationships/slideLayout" Target="../slideLayouts/slideLayout299.xml"/><Relationship Id="rId1" Type="http://schemas.openxmlformats.org/officeDocument/2006/relationships/slideLayout" Target="../slideLayouts/slideLayout298.xml"/><Relationship Id="rId6" Type="http://schemas.openxmlformats.org/officeDocument/2006/relationships/slideLayout" Target="../slideLayouts/slideLayout303.xml"/><Relationship Id="rId11" Type="http://schemas.openxmlformats.org/officeDocument/2006/relationships/slideLayout" Target="../slideLayouts/slideLayout308.xml"/><Relationship Id="rId5" Type="http://schemas.openxmlformats.org/officeDocument/2006/relationships/slideLayout" Target="../slideLayouts/slideLayout302.xml"/><Relationship Id="rId10" Type="http://schemas.openxmlformats.org/officeDocument/2006/relationships/slideLayout" Target="../slideLayouts/slideLayout307.xml"/><Relationship Id="rId4" Type="http://schemas.openxmlformats.org/officeDocument/2006/relationships/slideLayout" Target="../slideLayouts/slideLayout301.xml"/><Relationship Id="rId9" Type="http://schemas.openxmlformats.org/officeDocument/2006/relationships/slideLayout" Target="../slideLayouts/slideLayout306.xml"/><Relationship Id="rId14" Type="http://schemas.openxmlformats.org/officeDocument/2006/relationships/image" Target="../media/image5.jpeg"/></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16.xml"/><Relationship Id="rId13" Type="http://schemas.openxmlformats.org/officeDocument/2006/relationships/image" Target="../media/image8.jpeg"/><Relationship Id="rId3" Type="http://schemas.openxmlformats.org/officeDocument/2006/relationships/slideLayout" Target="../slideLayouts/slideLayout311.xml"/><Relationship Id="rId7" Type="http://schemas.openxmlformats.org/officeDocument/2006/relationships/slideLayout" Target="../slideLayouts/slideLayout315.xml"/><Relationship Id="rId12" Type="http://schemas.openxmlformats.org/officeDocument/2006/relationships/theme" Target="../theme/theme29.xml"/><Relationship Id="rId2" Type="http://schemas.openxmlformats.org/officeDocument/2006/relationships/slideLayout" Target="../slideLayouts/slideLayout310.xml"/><Relationship Id="rId1" Type="http://schemas.openxmlformats.org/officeDocument/2006/relationships/slideLayout" Target="../slideLayouts/slideLayout309.xml"/><Relationship Id="rId6" Type="http://schemas.openxmlformats.org/officeDocument/2006/relationships/slideLayout" Target="../slideLayouts/slideLayout314.xml"/><Relationship Id="rId11" Type="http://schemas.openxmlformats.org/officeDocument/2006/relationships/slideLayout" Target="../slideLayouts/slideLayout319.xml"/><Relationship Id="rId5" Type="http://schemas.openxmlformats.org/officeDocument/2006/relationships/slideLayout" Target="../slideLayouts/slideLayout313.xml"/><Relationship Id="rId10" Type="http://schemas.openxmlformats.org/officeDocument/2006/relationships/slideLayout" Target="../slideLayouts/slideLayout318.xml"/><Relationship Id="rId4" Type="http://schemas.openxmlformats.org/officeDocument/2006/relationships/slideLayout" Target="../slideLayouts/slideLayout312.xml"/><Relationship Id="rId9" Type="http://schemas.openxmlformats.org/officeDocument/2006/relationships/slideLayout" Target="../slideLayouts/slideLayout317.xml"/><Relationship Id="rId14" Type="http://schemas.openxmlformats.org/officeDocument/2006/relationships/image" Target="../media/image5.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4.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27.xml"/><Relationship Id="rId13" Type="http://schemas.openxmlformats.org/officeDocument/2006/relationships/image" Target="../media/image3.jpeg"/><Relationship Id="rId3" Type="http://schemas.openxmlformats.org/officeDocument/2006/relationships/slideLayout" Target="../slideLayouts/slideLayout322.xml"/><Relationship Id="rId7" Type="http://schemas.openxmlformats.org/officeDocument/2006/relationships/slideLayout" Target="../slideLayouts/slideLayout326.xml"/><Relationship Id="rId12" Type="http://schemas.openxmlformats.org/officeDocument/2006/relationships/theme" Target="../theme/theme30.xml"/><Relationship Id="rId2" Type="http://schemas.openxmlformats.org/officeDocument/2006/relationships/slideLayout" Target="../slideLayouts/slideLayout321.xml"/><Relationship Id="rId1" Type="http://schemas.openxmlformats.org/officeDocument/2006/relationships/slideLayout" Target="../slideLayouts/slideLayout320.xml"/><Relationship Id="rId6" Type="http://schemas.openxmlformats.org/officeDocument/2006/relationships/slideLayout" Target="../slideLayouts/slideLayout325.xml"/><Relationship Id="rId11" Type="http://schemas.openxmlformats.org/officeDocument/2006/relationships/slideLayout" Target="../slideLayouts/slideLayout330.xml"/><Relationship Id="rId5" Type="http://schemas.openxmlformats.org/officeDocument/2006/relationships/slideLayout" Target="../slideLayouts/slideLayout324.xml"/><Relationship Id="rId10" Type="http://schemas.openxmlformats.org/officeDocument/2006/relationships/slideLayout" Target="../slideLayouts/slideLayout329.xml"/><Relationship Id="rId4" Type="http://schemas.openxmlformats.org/officeDocument/2006/relationships/slideLayout" Target="../slideLayouts/slideLayout323.xml"/><Relationship Id="rId9" Type="http://schemas.openxmlformats.org/officeDocument/2006/relationships/slideLayout" Target="../slideLayouts/slideLayout328.xml"/><Relationship Id="rId14" Type="http://schemas.openxmlformats.org/officeDocument/2006/relationships/image" Target="../media/image10.png"/></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38.xml"/><Relationship Id="rId13" Type="http://schemas.openxmlformats.org/officeDocument/2006/relationships/image" Target="../media/image3.jpeg"/><Relationship Id="rId3" Type="http://schemas.openxmlformats.org/officeDocument/2006/relationships/slideLayout" Target="../slideLayouts/slideLayout333.xml"/><Relationship Id="rId7" Type="http://schemas.openxmlformats.org/officeDocument/2006/relationships/slideLayout" Target="../slideLayouts/slideLayout337.xml"/><Relationship Id="rId12" Type="http://schemas.openxmlformats.org/officeDocument/2006/relationships/theme" Target="../theme/theme31.xml"/><Relationship Id="rId2" Type="http://schemas.openxmlformats.org/officeDocument/2006/relationships/slideLayout" Target="../slideLayouts/slideLayout332.xml"/><Relationship Id="rId1" Type="http://schemas.openxmlformats.org/officeDocument/2006/relationships/slideLayout" Target="../slideLayouts/slideLayout331.xml"/><Relationship Id="rId6" Type="http://schemas.openxmlformats.org/officeDocument/2006/relationships/slideLayout" Target="../slideLayouts/slideLayout336.xml"/><Relationship Id="rId11" Type="http://schemas.openxmlformats.org/officeDocument/2006/relationships/slideLayout" Target="../slideLayouts/slideLayout341.xml"/><Relationship Id="rId5" Type="http://schemas.openxmlformats.org/officeDocument/2006/relationships/slideLayout" Target="../slideLayouts/slideLayout335.xml"/><Relationship Id="rId10" Type="http://schemas.openxmlformats.org/officeDocument/2006/relationships/slideLayout" Target="../slideLayouts/slideLayout340.xml"/><Relationship Id="rId4" Type="http://schemas.openxmlformats.org/officeDocument/2006/relationships/slideLayout" Target="../slideLayouts/slideLayout334.xml"/><Relationship Id="rId9" Type="http://schemas.openxmlformats.org/officeDocument/2006/relationships/slideLayout" Target="../slideLayouts/slideLayout339.xml"/><Relationship Id="rId14" Type="http://schemas.openxmlformats.org/officeDocument/2006/relationships/image" Target="../media/image11.png"/></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49.xml"/><Relationship Id="rId13" Type="http://schemas.openxmlformats.org/officeDocument/2006/relationships/image" Target="../media/image3.jpeg"/><Relationship Id="rId3" Type="http://schemas.openxmlformats.org/officeDocument/2006/relationships/slideLayout" Target="../slideLayouts/slideLayout344.xml"/><Relationship Id="rId7" Type="http://schemas.openxmlformats.org/officeDocument/2006/relationships/slideLayout" Target="../slideLayouts/slideLayout348.xml"/><Relationship Id="rId12" Type="http://schemas.openxmlformats.org/officeDocument/2006/relationships/theme" Target="../theme/theme32.xml"/><Relationship Id="rId2" Type="http://schemas.openxmlformats.org/officeDocument/2006/relationships/slideLayout" Target="../slideLayouts/slideLayout343.xml"/><Relationship Id="rId1" Type="http://schemas.openxmlformats.org/officeDocument/2006/relationships/slideLayout" Target="../slideLayouts/slideLayout342.xml"/><Relationship Id="rId6" Type="http://schemas.openxmlformats.org/officeDocument/2006/relationships/slideLayout" Target="../slideLayouts/slideLayout347.xml"/><Relationship Id="rId11" Type="http://schemas.openxmlformats.org/officeDocument/2006/relationships/slideLayout" Target="../slideLayouts/slideLayout352.xml"/><Relationship Id="rId5" Type="http://schemas.openxmlformats.org/officeDocument/2006/relationships/slideLayout" Target="../slideLayouts/slideLayout346.xml"/><Relationship Id="rId10" Type="http://schemas.openxmlformats.org/officeDocument/2006/relationships/slideLayout" Target="../slideLayouts/slideLayout351.xml"/><Relationship Id="rId4" Type="http://schemas.openxmlformats.org/officeDocument/2006/relationships/slideLayout" Target="../slideLayouts/slideLayout345.xml"/><Relationship Id="rId9" Type="http://schemas.openxmlformats.org/officeDocument/2006/relationships/slideLayout" Target="../slideLayouts/slideLayout350.xml"/><Relationship Id="rId14" Type="http://schemas.openxmlformats.org/officeDocument/2006/relationships/image" Target="../media/image12.png"/></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60.xml"/><Relationship Id="rId13" Type="http://schemas.openxmlformats.org/officeDocument/2006/relationships/image" Target="../media/image3.jpeg"/><Relationship Id="rId3" Type="http://schemas.openxmlformats.org/officeDocument/2006/relationships/slideLayout" Target="../slideLayouts/slideLayout355.xml"/><Relationship Id="rId7" Type="http://schemas.openxmlformats.org/officeDocument/2006/relationships/slideLayout" Target="../slideLayouts/slideLayout359.xml"/><Relationship Id="rId12" Type="http://schemas.openxmlformats.org/officeDocument/2006/relationships/theme" Target="../theme/theme33.xml"/><Relationship Id="rId2" Type="http://schemas.openxmlformats.org/officeDocument/2006/relationships/slideLayout" Target="../slideLayouts/slideLayout354.xml"/><Relationship Id="rId1" Type="http://schemas.openxmlformats.org/officeDocument/2006/relationships/slideLayout" Target="../slideLayouts/slideLayout353.xml"/><Relationship Id="rId6" Type="http://schemas.openxmlformats.org/officeDocument/2006/relationships/slideLayout" Target="../slideLayouts/slideLayout358.xml"/><Relationship Id="rId11" Type="http://schemas.openxmlformats.org/officeDocument/2006/relationships/slideLayout" Target="../slideLayouts/slideLayout363.xml"/><Relationship Id="rId5" Type="http://schemas.openxmlformats.org/officeDocument/2006/relationships/slideLayout" Target="../slideLayouts/slideLayout357.xml"/><Relationship Id="rId10" Type="http://schemas.openxmlformats.org/officeDocument/2006/relationships/slideLayout" Target="../slideLayouts/slideLayout362.xml"/><Relationship Id="rId4" Type="http://schemas.openxmlformats.org/officeDocument/2006/relationships/slideLayout" Target="../slideLayouts/slideLayout356.xml"/><Relationship Id="rId9" Type="http://schemas.openxmlformats.org/officeDocument/2006/relationships/slideLayout" Target="../slideLayouts/slideLayout361.xml"/><Relationship Id="rId14" Type="http://schemas.openxmlformats.org/officeDocument/2006/relationships/image" Target="../media/image13.png"/></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371.xml"/><Relationship Id="rId13" Type="http://schemas.openxmlformats.org/officeDocument/2006/relationships/image" Target="../media/image3.jpeg"/><Relationship Id="rId3" Type="http://schemas.openxmlformats.org/officeDocument/2006/relationships/slideLayout" Target="../slideLayouts/slideLayout366.xml"/><Relationship Id="rId7" Type="http://schemas.openxmlformats.org/officeDocument/2006/relationships/slideLayout" Target="../slideLayouts/slideLayout370.xml"/><Relationship Id="rId12" Type="http://schemas.openxmlformats.org/officeDocument/2006/relationships/theme" Target="../theme/theme34.xml"/><Relationship Id="rId2" Type="http://schemas.openxmlformats.org/officeDocument/2006/relationships/slideLayout" Target="../slideLayouts/slideLayout365.xml"/><Relationship Id="rId1" Type="http://schemas.openxmlformats.org/officeDocument/2006/relationships/slideLayout" Target="../slideLayouts/slideLayout364.xml"/><Relationship Id="rId6" Type="http://schemas.openxmlformats.org/officeDocument/2006/relationships/slideLayout" Target="../slideLayouts/slideLayout369.xml"/><Relationship Id="rId11" Type="http://schemas.openxmlformats.org/officeDocument/2006/relationships/slideLayout" Target="../slideLayouts/slideLayout374.xml"/><Relationship Id="rId5" Type="http://schemas.openxmlformats.org/officeDocument/2006/relationships/slideLayout" Target="../slideLayouts/slideLayout368.xml"/><Relationship Id="rId10" Type="http://schemas.openxmlformats.org/officeDocument/2006/relationships/slideLayout" Target="../slideLayouts/slideLayout373.xml"/><Relationship Id="rId4" Type="http://schemas.openxmlformats.org/officeDocument/2006/relationships/slideLayout" Target="../slideLayouts/slideLayout367.xml"/><Relationship Id="rId9" Type="http://schemas.openxmlformats.org/officeDocument/2006/relationships/slideLayout" Target="../slideLayouts/slideLayout372.xml"/><Relationship Id="rId14" Type="http://schemas.openxmlformats.org/officeDocument/2006/relationships/image" Target="../media/image10.png"/></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382.xml"/><Relationship Id="rId13" Type="http://schemas.openxmlformats.org/officeDocument/2006/relationships/image" Target="../media/image3.jpeg"/><Relationship Id="rId3" Type="http://schemas.openxmlformats.org/officeDocument/2006/relationships/slideLayout" Target="../slideLayouts/slideLayout377.xml"/><Relationship Id="rId7" Type="http://schemas.openxmlformats.org/officeDocument/2006/relationships/slideLayout" Target="../slideLayouts/slideLayout381.xml"/><Relationship Id="rId12" Type="http://schemas.openxmlformats.org/officeDocument/2006/relationships/theme" Target="../theme/theme35.xml"/><Relationship Id="rId2" Type="http://schemas.openxmlformats.org/officeDocument/2006/relationships/slideLayout" Target="../slideLayouts/slideLayout376.xml"/><Relationship Id="rId1" Type="http://schemas.openxmlformats.org/officeDocument/2006/relationships/slideLayout" Target="../slideLayouts/slideLayout375.xml"/><Relationship Id="rId6" Type="http://schemas.openxmlformats.org/officeDocument/2006/relationships/slideLayout" Target="../slideLayouts/slideLayout380.xml"/><Relationship Id="rId11" Type="http://schemas.openxmlformats.org/officeDocument/2006/relationships/slideLayout" Target="../slideLayouts/slideLayout385.xml"/><Relationship Id="rId5" Type="http://schemas.openxmlformats.org/officeDocument/2006/relationships/slideLayout" Target="../slideLayouts/slideLayout379.xml"/><Relationship Id="rId10" Type="http://schemas.openxmlformats.org/officeDocument/2006/relationships/slideLayout" Target="../slideLayouts/slideLayout384.xml"/><Relationship Id="rId4" Type="http://schemas.openxmlformats.org/officeDocument/2006/relationships/slideLayout" Target="../slideLayouts/slideLayout378.xml"/><Relationship Id="rId9" Type="http://schemas.openxmlformats.org/officeDocument/2006/relationships/slideLayout" Target="../slideLayouts/slideLayout383.xml"/><Relationship Id="rId14" Type="http://schemas.openxmlformats.org/officeDocument/2006/relationships/image" Target="../media/image11.png"/></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393.xml"/><Relationship Id="rId13" Type="http://schemas.openxmlformats.org/officeDocument/2006/relationships/image" Target="../media/image3.jpeg"/><Relationship Id="rId3" Type="http://schemas.openxmlformats.org/officeDocument/2006/relationships/slideLayout" Target="../slideLayouts/slideLayout388.xml"/><Relationship Id="rId7" Type="http://schemas.openxmlformats.org/officeDocument/2006/relationships/slideLayout" Target="../slideLayouts/slideLayout392.xml"/><Relationship Id="rId12" Type="http://schemas.openxmlformats.org/officeDocument/2006/relationships/theme" Target="../theme/theme36.xml"/><Relationship Id="rId2" Type="http://schemas.openxmlformats.org/officeDocument/2006/relationships/slideLayout" Target="../slideLayouts/slideLayout387.xml"/><Relationship Id="rId1" Type="http://schemas.openxmlformats.org/officeDocument/2006/relationships/slideLayout" Target="../slideLayouts/slideLayout386.xml"/><Relationship Id="rId6" Type="http://schemas.openxmlformats.org/officeDocument/2006/relationships/slideLayout" Target="../slideLayouts/slideLayout391.xml"/><Relationship Id="rId11" Type="http://schemas.openxmlformats.org/officeDocument/2006/relationships/slideLayout" Target="../slideLayouts/slideLayout396.xml"/><Relationship Id="rId5" Type="http://schemas.openxmlformats.org/officeDocument/2006/relationships/slideLayout" Target="../slideLayouts/slideLayout390.xml"/><Relationship Id="rId10" Type="http://schemas.openxmlformats.org/officeDocument/2006/relationships/slideLayout" Target="../slideLayouts/slideLayout395.xml"/><Relationship Id="rId4" Type="http://schemas.openxmlformats.org/officeDocument/2006/relationships/slideLayout" Target="../slideLayouts/slideLayout389.xml"/><Relationship Id="rId9" Type="http://schemas.openxmlformats.org/officeDocument/2006/relationships/slideLayout" Target="../slideLayouts/slideLayout394.xml"/><Relationship Id="rId14" Type="http://schemas.openxmlformats.org/officeDocument/2006/relationships/image" Target="../media/image12.png"/></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image" Target="../media/image3.jpeg"/><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theme" Target="../theme/theme37.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 Id="rId14" Type="http://schemas.openxmlformats.org/officeDocument/2006/relationships/image" Target="../media/image13.png"/></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image" Target="../media/image3.jpeg"/><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theme" Target="../theme/theme38.xml"/><Relationship Id="rId2" Type="http://schemas.openxmlformats.org/officeDocument/2006/relationships/slideLayout" Target="../slideLayouts/slideLayout409.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 Id="rId14" Type="http://schemas.openxmlformats.org/officeDocument/2006/relationships/image" Target="../media/image14.png"/></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26.xml"/><Relationship Id="rId13" Type="http://schemas.openxmlformats.org/officeDocument/2006/relationships/image" Target="../media/image3.jpeg"/><Relationship Id="rId3" Type="http://schemas.openxmlformats.org/officeDocument/2006/relationships/slideLayout" Target="../slideLayouts/slideLayout421.xml"/><Relationship Id="rId7" Type="http://schemas.openxmlformats.org/officeDocument/2006/relationships/slideLayout" Target="../slideLayouts/slideLayout425.xml"/><Relationship Id="rId12" Type="http://schemas.openxmlformats.org/officeDocument/2006/relationships/theme" Target="../theme/theme39.xml"/><Relationship Id="rId2" Type="http://schemas.openxmlformats.org/officeDocument/2006/relationships/slideLayout" Target="../slideLayouts/slideLayout420.xml"/><Relationship Id="rId1" Type="http://schemas.openxmlformats.org/officeDocument/2006/relationships/slideLayout" Target="../slideLayouts/slideLayout419.xml"/><Relationship Id="rId6" Type="http://schemas.openxmlformats.org/officeDocument/2006/relationships/slideLayout" Target="../slideLayouts/slideLayout424.xml"/><Relationship Id="rId11" Type="http://schemas.openxmlformats.org/officeDocument/2006/relationships/slideLayout" Target="../slideLayouts/slideLayout429.xml"/><Relationship Id="rId5" Type="http://schemas.openxmlformats.org/officeDocument/2006/relationships/slideLayout" Target="../slideLayouts/slideLayout423.xml"/><Relationship Id="rId10" Type="http://schemas.openxmlformats.org/officeDocument/2006/relationships/slideLayout" Target="../slideLayouts/slideLayout428.xml"/><Relationship Id="rId4" Type="http://schemas.openxmlformats.org/officeDocument/2006/relationships/slideLayout" Target="../slideLayouts/slideLayout422.xml"/><Relationship Id="rId9" Type="http://schemas.openxmlformats.org/officeDocument/2006/relationships/slideLayout" Target="../slideLayouts/slideLayout427.xml"/><Relationship Id="rId14"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6.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5.jpeg"/></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37.xml"/><Relationship Id="rId13" Type="http://schemas.openxmlformats.org/officeDocument/2006/relationships/image" Target="../media/image3.jpeg"/><Relationship Id="rId3" Type="http://schemas.openxmlformats.org/officeDocument/2006/relationships/slideLayout" Target="../slideLayouts/slideLayout432.xml"/><Relationship Id="rId7" Type="http://schemas.openxmlformats.org/officeDocument/2006/relationships/slideLayout" Target="../slideLayouts/slideLayout436.xml"/><Relationship Id="rId12" Type="http://schemas.openxmlformats.org/officeDocument/2006/relationships/theme" Target="../theme/theme40.xml"/><Relationship Id="rId2" Type="http://schemas.openxmlformats.org/officeDocument/2006/relationships/slideLayout" Target="../slideLayouts/slideLayout431.xml"/><Relationship Id="rId1" Type="http://schemas.openxmlformats.org/officeDocument/2006/relationships/slideLayout" Target="../slideLayouts/slideLayout430.xml"/><Relationship Id="rId6" Type="http://schemas.openxmlformats.org/officeDocument/2006/relationships/slideLayout" Target="../slideLayouts/slideLayout435.xml"/><Relationship Id="rId11" Type="http://schemas.openxmlformats.org/officeDocument/2006/relationships/slideLayout" Target="../slideLayouts/slideLayout440.xml"/><Relationship Id="rId5" Type="http://schemas.openxmlformats.org/officeDocument/2006/relationships/slideLayout" Target="../slideLayouts/slideLayout434.xml"/><Relationship Id="rId10" Type="http://schemas.openxmlformats.org/officeDocument/2006/relationships/slideLayout" Target="../slideLayouts/slideLayout439.xml"/><Relationship Id="rId4" Type="http://schemas.openxmlformats.org/officeDocument/2006/relationships/slideLayout" Target="../slideLayouts/slideLayout433.xml"/><Relationship Id="rId9" Type="http://schemas.openxmlformats.org/officeDocument/2006/relationships/slideLayout" Target="../slideLayouts/slideLayout438.xml"/><Relationship Id="rId14" Type="http://schemas.openxmlformats.org/officeDocument/2006/relationships/image" Target="../media/image11.png"/></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48.xml"/><Relationship Id="rId13" Type="http://schemas.openxmlformats.org/officeDocument/2006/relationships/image" Target="../media/image3.jpeg"/><Relationship Id="rId3" Type="http://schemas.openxmlformats.org/officeDocument/2006/relationships/slideLayout" Target="../slideLayouts/slideLayout443.xml"/><Relationship Id="rId7" Type="http://schemas.openxmlformats.org/officeDocument/2006/relationships/slideLayout" Target="../slideLayouts/slideLayout447.xml"/><Relationship Id="rId12" Type="http://schemas.openxmlformats.org/officeDocument/2006/relationships/theme" Target="../theme/theme41.xml"/><Relationship Id="rId2" Type="http://schemas.openxmlformats.org/officeDocument/2006/relationships/slideLayout" Target="../slideLayouts/slideLayout442.xml"/><Relationship Id="rId1" Type="http://schemas.openxmlformats.org/officeDocument/2006/relationships/slideLayout" Target="../slideLayouts/slideLayout441.xml"/><Relationship Id="rId6" Type="http://schemas.openxmlformats.org/officeDocument/2006/relationships/slideLayout" Target="../slideLayouts/slideLayout446.xml"/><Relationship Id="rId11" Type="http://schemas.openxmlformats.org/officeDocument/2006/relationships/slideLayout" Target="../slideLayouts/slideLayout451.xml"/><Relationship Id="rId5" Type="http://schemas.openxmlformats.org/officeDocument/2006/relationships/slideLayout" Target="../slideLayouts/slideLayout445.xml"/><Relationship Id="rId10" Type="http://schemas.openxmlformats.org/officeDocument/2006/relationships/slideLayout" Target="../slideLayouts/slideLayout450.xml"/><Relationship Id="rId4" Type="http://schemas.openxmlformats.org/officeDocument/2006/relationships/slideLayout" Target="../slideLayouts/slideLayout444.xml"/><Relationship Id="rId9" Type="http://schemas.openxmlformats.org/officeDocument/2006/relationships/slideLayout" Target="../slideLayouts/slideLayout449.xml"/><Relationship Id="rId14" Type="http://schemas.openxmlformats.org/officeDocument/2006/relationships/image" Target="../media/image12.png"/></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459.xml"/><Relationship Id="rId13" Type="http://schemas.openxmlformats.org/officeDocument/2006/relationships/image" Target="../media/image3.jpeg"/><Relationship Id="rId3" Type="http://schemas.openxmlformats.org/officeDocument/2006/relationships/slideLayout" Target="../slideLayouts/slideLayout454.xml"/><Relationship Id="rId7" Type="http://schemas.openxmlformats.org/officeDocument/2006/relationships/slideLayout" Target="../slideLayouts/slideLayout458.xml"/><Relationship Id="rId12" Type="http://schemas.openxmlformats.org/officeDocument/2006/relationships/theme" Target="../theme/theme42.xml"/><Relationship Id="rId2" Type="http://schemas.openxmlformats.org/officeDocument/2006/relationships/slideLayout" Target="../slideLayouts/slideLayout453.xml"/><Relationship Id="rId1" Type="http://schemas.openxmlformats.org/officeDocument/2006/relationships/slideLayout" Target="../slideLayouts/slideLayout452.xml"/><Relationship Id="rId6" Type="http://schemas.openxmlformats.org/officeDocument/2006/relationships/slideLayout" Target="../slideLayouts/slideLayout457.xml"/><Relationship Id="rId11" Type="http://schemas.openxmlformats.org/officeDocument/2006/relationships/slideLayout" Target="../slideLayouts/slideLayout462.xml"/><Relationship Id="rId5" Type="http://schemas.openxmlformats.org/officeDocument/2006/relationships/slideLayout" Target="../slideLayouts/slideLayout456.xml"/><Relationship Id="rId10" Type="http://schemas.openxmlformats.org/officeDocument/2006/relationships/slideLayout" Target="../slideLayouts/slideLayout461.xml"/><Relationship Id="rId4" Type="http://schemas.openxmlformats.org/officeDocument/2006/relationships/slideLayout" Target="../slideLayouts/slideLayout455.xml"/><Relationship Id="rId9" Type="http://schemas.openxmlformats.org/officeDocument/2006/relationships/slideLayout" Target="../slideLayouts/slideLayout460.xml"/><Relationship Id="rId14" Type="http://schemas.openxmlformats.org/officeDocument/2006/relationships/image" Target="../media/image13.png"/></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470.xml"/><Relationship Id="rId13" Type="http://schemas.openxmlformats.org/officeDocument/2006/relationships/image" Target="../media/image3.jpeg"/><Relationship Id="rId3" Type="http://schemas.openxmlformats.org/officeDocument/2006/relationships/slideLayout" Target="../slideLayouts/slideLayout465.xml"/><Relationship Id="rId7" Type="http://schemas.openxmlformats.org/officeDocument/2006/relationships/slideLayout" Target="../slideLayouts/slideLayout469.xml"/><Relationship Id="rId12" Type="http://schemas.openxmlformats.org/officeDocument/2006/relationships/theme" Target="../theme/theme43.xml"/><Relationship Id="rId2" Type="http://schemas.openxmlformats.org/officeDocument/2006/relationships/slideLayout" Target="../slideLayouts/slideLayout464.xml"/><Relationship Id="rId1" Type="http://schemas.openxmlformats.org/officeDocument/2006/relationships/slideLayout" Target="../slideLayouts/slideLayout463.xml"/><Relationship Id="rId6" Type="http://schemas.openxmlformats.org/officeDocument/2006/relationships/slideLayout" Target="../slideLayouts/slideLayout468.xml"/><Relationship Id="rId11" Type="http://schemas.openxmlformats.org/officeDocument/2006/relationships/slideLayout" Target="../slideLayouts/slideLayout473.xml"/><Relationship Id="rId5" Type="http://schemas.openxmlformats.org/officeDocument/2006/relationships/slideLayout" Target="../slideLayouts/slideLayout467.xml"/><Relationship Id="rId10" Type="http://schemas.openxmlformats.org/officeDocument/2006/relationships/slideLayout" Target="../slideLayouts/slideLayout472.xml"/><Relationship Id="rId4" Type="http://schemas.openxmlformats.org/officeDocument/2006/relationships/slideLayout" Target="../slideLayouts/slideLayout466.xml"/><Relationship Id="rId9" Type="http://schemas.openxmlformats.org/officeDocument/2006/relationships/slideLayout" Target="../slideLayouts/slideLayout471.xml"/><Relationship Id="rId14" Type="http://schemas.openxmlformats.org/officeDocument/2006/relationships/image" Target="../media/image14.png"/></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481.xml"/><Relationship Id="rId13" Type="http://schemas.openxmlformats.org/officeDocument/2006/relationships/image" Target="../media/image15.jpeg"/><Relationship Id="rId3" Type="http://schemas.openxmlformats.org/officeDocument/2006/relationships/slideLayout" Target="../slideLayouts/slideLayout476.xml"/><Relationship Id="rId7" Type="http://schemas.openxmlformats.org/officeDocument/2006/relationships/slideLayout" Target="../slideLayouts/slideLayout480.xml"/><Relationship Id="rId12" Type="http://schemas.openxmlformats.org/officeDocument/2006/relationships/theme" Target="../theme/theme44.xml"/><Relationship Id="rId2" Type="http://schemas.openxmlformats.org/officeDocument/2006/relationships/slideLayout" Target="../slideLayouts/slideLayout475.xml"/><Relationship Id="rId1" Type="http://schemas.openxmlformats.org/officeDocument/2006/relationships/slideLayout" Target="../slideLayouts/slideLayout474.xml"/><Relationship Id="rId6" Type="http://schemas.openxmlformats.org/officeDocument/2006/relationships/slideLayout" Target="../slideLayouts/slideLayout479.xml"/><Relationship Id="rId11" Type="http://schemas.openxmlformats.org/officeDocument/2006/relationships/slideLayout" Target="../slideLayouts/slideLayout484.xml"/><Relationship Id="rId5" Type="http://schemas.openxmlformats.org/officeDocument/2006/relationships/slideLayout" Target="../slideLayouts/slideLayout478.xml"/><Relationship Id="rId10" Type="http://schemas.openxmlformats.org/officeDocument/2006/relationships/slideLayout" Target="../slideLayouts/slideLayout483.xml"/><Relationship Id="rId4" Type="http://schemas.openxmlformats.org/officeDocument/2006/relationships/slideLayout" Target="../slideLayouts/slideLayout477.xml"/><Relationship Id="rId9" Type="http://schemas.openxmlformats.org/officeDocument/2006/relationships/slideLayout" Target="../slideLayouts/slideLayout482.xml"/><Relationship Id="rId14" Type="http://schemas.openxmlformats.org/officeDocument/2006/relationships/image" Target="../media/image2.jpeg"/></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492.xml"/><Relationship Id="rId13" Type="http://schemas.openxmlformats.org/officeDocument/2006/relationships/image" Target="../media/image1.jpeg"/><Relationship Id="rId3" Type="http://schemas.openxmlformats.org/officeDocument/2006/relationships/slideLayout" Target="../slideLayouts/slideLayout487.xml"/><Relationship Id="rId7" Type="http://schemas.openxmlformats.org/officeDocument/2006/relationships/slideLayout" Target="../slideLayouts/slideLayout491.xml"/><Relationship Id="rId12" Type="http://schemas.openxmlformats.org/officeDocument/2006/relationships/theme" Target="../theme/theme45.xml"/><Relationship Id="rId2" Type="http://schemas.openxmlformats.org/officeDocument/2006/relationships/slideLayout" Target="../slideLayouts/slideLayout486.xml"/><Relationship Id="rId1" Type="http://schemas.openxmlformats.org/officeDocument/2006/relationships/slideLayout" Target="../slideLayouts/slideLayout485.xml"/><Relationship Id="rId6" Type="http://schemas.openxmlformats.org/officeDocument/2006/relationships/slideLayout" Target="../slideLayouts/slideLayout490.xml"/><Relationship Id="rId11" Type="http://schemas.openxmlformats.org/officeDocument/2006/relationships/slideLayout" Target="../slideLayouts/slideLayout495.xml"/><Relationship Id="rId5" Type="http://schemas.openxmlformats.org/officeDocument/2006/relationships/slideLayout" Target="../slideLayouts/slideLayout489.xml"/><Relationship Id="rId10" Type="http://schemas.openxmlformats.org/officeDocument/2006/relationships/slideLayout" Target="../slideLayouts/slideLayout494.xml"/><Relationship Id="rId4" Type="http://schemas.openxmlformats.org/officeDocument/2006/relationships/slideLayout" Target="../slideLayouts/slideLayout488.xml"/><Relationship Id="rId9" Type="http://schemas.openxmlformats.org/officeDocument/2006/relationships/slideLayout" Target="../slideLayouts/slideLayout493.xml"/><Relationship Id="rId14" Type="http://schemas.openxmlformats.org/officeDocument/2006/relationships/image" Target="../media/image2.jpeg"/></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03.xml"/><Relationship Id="rId13" Type="http://schemas.openxmlformats.org/officeDocument/2006/relationships/image" Target="../media/image3.jpeg"/><Relationship Id="rId3" Type="http://schemas.openxmlformats.org/officeDocument/2006/relationships/slideLayout" Target="../slideLayouts/slideLayout498.xml"/><Relationship Id="rId7" Type="http://schemas.openxmlformats.org/officeDocument/2006/relationships/slideLayout" Target="../slideLayouts/slideLayout502.xml"/><Relationship Id="rId12" Type="http://schemas.openxmlformats.org/officeDocument/2006/relationships/theme" Target="../theme/theme46.xml"/><Relationship Id="rId2" Type="http://schemas.openxmlformats.org/officeDocument/2006/relationships/slideLayout" Target="../slideLayouts/slideLayout497.xml"/><Relationship Id="rId1" Type="http://schemas.openxmlformats.org/officeDocument/2006/relationships/slideLayout" Target="../slideLayouts/slideLayout496.xml"/><Relationship Id="rId6" Type="http://schemas.openxmlformats.org/officeDocument/2006/relationships/slideLayout" Target="../slideLayouts/slideLayout501.xml"/><Relationship Id="rId11" Type="http://schemas.openxmlformats.org/officeDocument/2006/relationships/slideLayout" Target="../slideLayouts/slideLayout506.xml"/><Relationship Id="rId5" Type="http://schemas.openxmlformats.org/officeDocument/2006/relationships/slideLayout" Target="../slideLayouts/slideLayout500.xml"/><Relationship Id="rId10" Type="http://schemas.openxmlformats.org/officeDocument/2006/relationships/slideLayout" Target="../slideLayouts/slideLayout505.xml"/><Relationship Id="rId4" Type="http://schemas.openxmlformats.org/officeDocument/2006/relationships/slideLayout" Target="../slideLayouts/slideLayout499.xml"/><Relationship Id="rId9" Type="http://schemas.openxmlformats.org/officeDocument/2006/relationships/slideLayout" Target="../slideLayouts/slideLayout504.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14.xml"/><Relationship Id="rId13" Type="http://schemas.openxmlformats.org/officeDocument/2006/relationships/image" Target="../media/image4.jpeg"/><Relationship Id="rId3" Type="http://schemas.openxmlformats.org/officeDocument/2006/relationships/slideLayout" Target="../slideLayouts/slideLayout509.xml"/><Relationship Id="rId7" Type="http://schemas.openxmlformats.org/officeDocument/2006/relationships/slideLayout" Target="../slideLayouts/slideLayout513.xml"/><Relationship Id="rId12" Type="http://schemas.openxmlformats.org/officeDocument/2006/relationships/theme" Target="../theme/theme47.xml"/><Relationship Id="rId2" Type="http://schemas.openxmlformats.org/officeDocument/2006/relationships/slideLayout" Target="../slideLayouts/slideLayout508.xml"/><Relationship Id="rId1" Type="http://schemas.openxmlformats.org/officeDocument/2006/relationships/slideLayout" Target="../slideLayouts/slideLayout507.xml"/><Relationship Id="rId6" Type="http://schemas.openxmlformats.org/officeDocument/2006/relationships/slideLayout" Target="../slideLayouts/slideLayout512.xml"/><Relationship Id="rId11" Type="http://schemas.openxmlformats.org/officeDocument/2006/relationships/slideLayout" Target="../slideLayouts/slideLayout517.xml"/><Relationship Id="rId5" Type="http://schemas.openxmlformats.org/officeDocument/2006/relationships/slideLayout" Target="../slideLayouts/slideLayout511.xml"/><Relationship Id="rId10" Type="http://schemas.openxmlformats.org/officeDocument/2006/relationships/slideLayout" Target="../slideLayouts/slideLayout516.xml"/><Relationship Id="rId4" Type="http://schemas.openxmlformats.org/officeDocument/2006/relationships/slideLayout" Target="../slideLayouts/slideLayout510.xml"/><Relationship Id="rId9" Type="http://schemas.openxmlformats.org/officeDocument/2006/relationships/slideLayout" Target="../slideLayouts/slideLayout515.xml"/><Relationship Id="rId14" Type="http://schemas.openxmlformats.org/officeDocument/2006/relationships/image" Target="../media/image5.jpeg"/></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25.xml"/><Relationship Id="rId13" Type="http://schemas.openxmlformats.org/officeDocument/2006/relationships/image" Target="../media/image6.jpeg"/><Relationship Id="rId3" Type="http://schemas.openxmlformats.org/officeDocument/2006/relationships/slideLayout" Target="../slideLayouts/slideLayout520.xml"/><Relationship Id="rId7" Type="http://schemas.openxmlformats.org/officeDocument/2006/relationships/slideLayout" Target="../slideLayouts/slideLayout524.xml"/><Relationship Id="rId12" Type="http://schemas.openxmlformats.org/officeDocument/2006/relationships/theme" Target="../theme/theme48.xml"/><Relationship Id="rId2" Type="http://schemas.openxmlformats.org/officeDocument/2006/relationships/slideLayout" Target="../slideLayouts/slideLayout519.xml"/><Relationship Id="rId1" Type="http://schemas.openxmlformats.org/officeDocument/2006/relationships/slideLayout" Target="../slideLayouts/slideLayout518.xml"/><Relationship Id="rId6" Type="http://schemas.openxmlformats.org/officeDocument/2006/relationships/slideLayout" Target="../slideLayouts/slideLayout523.xml"/><Relationship Id="rId11" Type="http://schemas.openxmlformats.org/officeDocument/2006/relationships/slideLayout" Target="../slideLayouts/slideLayout528.xml"/><Relationship Id="rId5" Type="http://schemas.openxmlformats.org/officeDocument/2006/relationships/slideLayout" Target="../slideLayouts/slideLayout522.xml"/><Relationship Id="rId10" Type="http://schemas.openxmlformats.org/officeDocument/2006/relationships/slideLayout" Target="../slideLayouts/slideLayout527.xml"/><Relationship Id="rId4" Type="http://schemas.openxmlformats.org/officeDocument/2006/relationships/slideLayout" Target="../slideLayouts/slideLayout521.xml"/><Relationship Id="rId9" Type="http://schemas.openxmlformats.org/officeDocument/2006/relationships/slideLayout" Target="../slideLayouts/slideLayout526.xml"/><Relationship Id="rId14" Type="http://schemas.openxmlformats.org/officeDocument/2006/relationships/image" Target="../media/image5.jpeg"/></Relationships>
</file>

<file path=ppt/slideMasters/_rels/slideMaster49.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image" Target="../media/image7.jpeg"/><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theme" Target="../theme/theme49.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 Id="rId14" Type="http://schemas.openxmlformats.org/officeDocument/2006/relationships/image" Target="../media/image5.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7.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5.jpeg"/></Relationships>
</file>

<file path=ppt/slideMasters/_rels/slideMaster50.xml.rels><?xml version="1.0" encoding="UTF-8" standalone="yes"?>
<Relationships xmlns="http://schemas.openxmlformats.org/package/2006/relationships"><Relationship Id="rId8" Type="http://schemas.openxmlformats.org/officeDocument/2006/relationships/slideLayout" Target="../slideLayouts/slideLayout547.xml"/><Relationship Id="rId13" Type="http://schemas.openxmlformats.org/officeDocument/2006/relationships/image" Target="../media/image8.jpeg"/><Relationship Id="rId3" Type="http://schemas.openxmlformats.org/officeDocument/2006/relationships/slideLayout" Target="../slideLayouts/slideLayout542.xml"/><Relationship Id="rId7" Type="http://schemas.openxmlformats.org/officeDocument/2006/relationships/slideLayout" Target="../slideLayouts/slideLayout546.xml"/><Relationship Id="rId12" Type="http://schemas.openxmlformats.org/officeDocument/2006/relationships/theme" Target="../theme/theme50.xml"/><Relationship Id="rId2" Type="http://schemas.openxmlformats.org/officeDocument/2006/relationships/slideLayout" Target="../slideLayouts/slideLayout541.xml"/><Relationship Id="rId1" Type="http://schemas.openxmlformats.org/officeDocument/2006/relationships/slideLayout" Target="../slideLayouts/slideLayout540.xml"/><Relationship Id="rId6" Type="http://schemas.openxmlformats.org/officeDocument/2006/relationships/slideLayout" Target="../slideLayouts/slideLayout545.xml"/><Relationship Id="rId11" Type="http://schemas.openxmlformats.org/officeDocument/2006/relationships/slideLayout" Target="../slideLayouts/slideLayout550.xml"/><Relationship Id="rId5" Type="http://schemas.openxmlformats.org/officeDocument/2006/relationships/slideLayout" Target="../slideLayouts/slideLayout544.xml"/><Relationship Id="rId10" Type="http://schemas.openxmlformats.org/officeDocument/2006/relationships/slideLayout" Target="../slideLayouts/slideLayout549.xml"/><Relationship Id="rId4" Type="http://schemas.openxmlformats.org/officeDocument/2006/relationships/slideLayout" Target="../slideLayouts/slideLayout543.xml"/><Relationship Id="rId9" Type="http://schemas.openxmlformats.org/officeDocument/2006/relationships/slideLayout" Target="../slideLayouts/slideLayout548.xml"/><Relationship Id="rId14" Type="http://schemas.openxmlformats.org/officeDocument/2006/relationships/image" Target="../media/image5.jpeg"/></Relationships>
</file>

<file path=ppt/slideMasters/_rels/slideMaster51.xml.rels><?xml version="1.0" encoding="UTF-8" standalone="yes"?>
<Relationships xmlns="http://schemas.openxmlformats.org/package/2006/relationships"><Relationship Id="rId8" Type="http://schemas.openxmlformats.org/officeDocument/2006/relationships/slideLayout" Target="../slideLayouts/slideLayout558.xml"/><Relationship Id="rId13" Type="http://schemas.openxmlformats.org/officeDocument/2006/relationships/image" Target="../media/image9.jpeg"/><Relationship Id="rId3" Type="http://schemas.openxmlformats.org/officeDocument/2006/relationships/slideLayout" Target="../slideLayouts/slideLayout553.xml"/><Relationship Id="rId7" Type="http://schemas.openxmlformats.org/officeDocument/2006/relationships/slideLayout" Target="../slideLayouts/slideLayout557.xml"/><Relationship Id="rId12" Type="http://schemas.openxmlformats.org/officeDocument/2006/relationships/theme" Target="../theme/theme51.xml"/><Relationship Id="rId2" Type="http://schemas.openxmlformats.org/officeDocument/2006/relationships/slideLayout" Target="../slideLayouts/slideLayout552.xml"/><Relationship Id="rId1" Type="http://schemas.openxmlformats.org/officeDocument/2006/relationships/slideLayout" Target="../slideLayouts/slideLayout551.xml"/><Relationship Id="rId6" Type="http://schemas.openxmlformats.org/officeDocument/2006/relationships/slideLayout" Target="../slideLayouts/slideLayout556.xml"/><Relationship Id="rId11" Type="http://schemas.openxmlformats.org/officeDocument/2006/relationships/slideLayout" Target="../slideLayouts/slideLayout561.xml"/><Relationship Id="rId5" Type="http://schemas.openxmlformats.org/officeDocument/2006/relationships/slideLayout" Target="../slideLayouts/slideLayout555.xml"/><Relationship Id="rId10" Type="http://schemas.openxmlformats.org/officeDocument/2006/relationships/slideLayout" Target="../slideLayouts/slideLayout560.xml"/><Relationship Id="rId4" Type="http://schemas.openxmlformats.org/officeDocument/2006/relationships/slideLayout" Target="../slideLayouts/slideLayout554.xml"/><Relationship Id="rId9" Type="http://schemas.openxmlformats.org/officeDocument/2006/relationships/slideLayout" Target="../slideLayouts/slideLayout559.xml"/><Relationship Id="rId14" Type="http://schemas.openxmlformats.org/officeDocument/2006/relationships/image" Target="../media/image5.jpeg"/></Relationships>
</file>

<file path=ppt/slideMasters/_rels/slideMaster52.xml.rels><?xml version="1.0" encoding="UTF-8" standalone="yes"?>
<Relationships xmlns="http://schemas.openxmlformats.org/package/2006/relationships"><Relationship Id="rId8" Type="http://schemas.openxmlformats.org/officeDocument/2006/relationships/slideLayout" Target="../slideLayouts/slideLayout569.xml"/><Relationship Id="rId13" Type="http://schemas.openxmlformats.org/officeDocument/2006/relationships/image" Target="../media/image3.jpeg"/><Relationship Id="rId3" Type="http://schemas.openxmlformats.org/officeDocument/2006/relationships/slideLayout" Target="../slideLayouts/slideLayout564.xml"/><Relationship Id="rId7" Type="http://schemas.openxmlformats.org/officeDocument/2006/relationships/slideLayout" Target="../slideLayouts/slideLayout568.xml"/><Relationship Id="rId12" Type="http://schemas.openxmlformats.org/officeDocument/2006/relationships/theme" Target="../theme/theme52.xml"/><Relationship Id="rId2" Type="http://schemas.openxmlformats.org/officeDocument/2006/relationships/slideLayout" Target="../slideLayouts/slideLayout563.xml"/><Relationship Id="rId1" Type="http://schemas.openxmlformats.org/officeDocument/2006/relationships/slideLayout" Target="../slideLayouts/slideLayout562.xml"/><Relationship Id="rId6" Type="http://schemas.openxmlformats.org/officeDocument/2006/relationships/slideLayout" Target="../slideLayouts/slideLayout567.xml"/><Relationship Id="rId11" Type="http://schemas.openxmlformats.org/officeDocument/2006/relationships/slideLayout" Target="../slideLayouts/slideLayout572.xml"/><Relationship Id="rId5" Type="http://schemas.openxmlformats.org/officeDocument/2006/relationships/slideLayout" Target="../slideLayouts/slideLayout566.xml"/><Relationship Id="rId10" Type="http://schemas.openxmlformats.org/officeDocument/2006/relationships/slideLayout" Target="../slideLayouts/slideLayout571.xml"/><Relationship Id="rId4" Type="http://schemas.openxmlformats.org/officeDocument/2006/relationships/slideLayout" Target="../slideLayouts/slideLayout565.xml"/><Relationship Id="rId9" Type="http://schemas.openxmlformats.org/officeDocument/2006/relationships/slideLayout" Target="../slideLayouts/slideLayout570.xml"/><Relationship Id="rId14" Type="http://schemas.openxmlformats.org/officeDocument/2006/relationships/image" Target="../media/image10.png"/></Relationships>
</file>

<file path=ppt/slideMasters/_rels/slideMaster53.xml.rels><?xml version="1.0" encoding="UTF-8" standalone="yes"?>
<Relationships xmlns="http://schemas.openxmlformats.org/package/2006/relationships"><Relationship Id="rId8" Type="http://schemas.openxmlformats.org/officeDocument/2006/relationships/slideLayout" Target="../slideLayouts/slideLayout580.xml"/><Relationship Id="rId13" Type="http://schemas.openxmlformats.org/officeDocument/2006/relationships/image" Target="../media/image3.jpeg"/><Relationship Id="rId3" Type="http://schemas.openxmlformats.org/officeDocument/2006/relationships/slideLayout" Target="../slideLayouts/slideLayout575.xml"/><Relationship Id="rId7" Type="http://schemas.openxmlformats.org/officeDocument/2006/relationships/slideLayout" Target="../slideLayouts/slideLayout579.xml"/><Relationship Id="rId12" Type="http://schemas.openxmlformats.org/officeDocument/2006/relationships/theme" Target="../theme/theme53.xml"/><Relationship Id="rId2" Type="http://schemas.openxmlformats.org/officeDocument/2006/relationships/slideLayout" Target="../slideLayouts/slideLayout574.xml"/><Relationship Id="rId1" Type="http://schemas.openxmlformats.org/officeDocument/2006/relationships/slideLayout" Target="../slideLayouts/slideLayout573.xml"/><Relationship Id="rId6" Type="http://schemas.openxmlformats.org/officeDocument/2006/relationships/slideLayout" Target="../slideLayouts/slideLayout578.xml"/><Relationship Id="rId11" Type="http://schemas.openxmlformats.org/officeDocument/2006/relationships/slideLayout" Target="../slideLayouts/slideLayout583.xml"/><Relationship Id="rId5" Type="http://schemas.openxmlformats.org/officeDocument/2006/relationships/slideLayout" Target="../slideLayouts/slideLayout577.xml"/><Relationship Id="rId10" Type="http://schemas.openxmlformats.org/officeDocument/2006/relationships/slideLayout" Target="../slideLayouts/slideLayout582.xml"/><Relationship Id="rId4" Type="http://schemas.openxmlformats.org/officeDocument/2006/relationships/slideLayout" Target="../slideLayouts/slideLayout576.xml"/><Relationship Id="rId9" Type="http://schemas.openxmlformats.org/officeDocument/2006/relationships/slideLayout" Target="../slideLayouts/slideLayout581.xml"/><Relationship Id="rId14" Type="http://schemas.openxmlformats.org/officeDocument/2006/relationships/image" Target="../media/image11.png"/></Relationships>
</file>

<file path=ppt/slideMasters/_rels/slideMaster54.xml.rels><?xml version="1.0" encoding="UTF-8" standalone="yes"?>
<Relationships xmlns="http://schemas.openxmlformats.org/package/2006/relationships"><Relationship Id="rId8" Type="http://schemas.openxmlformats.org/officeDocument/2006/relationships/slideLayout" Target="../slideLayouts/slideLayout591.xml"/><Relationship Id="rId13" Type="http://schemas.openxmlformats.org/officeDocument/2006/relationships/image" Target="../media/image3.jpeg"/><Relationship Id="rId3" Type="http://schemas.openxmlformats.org/officeDocument/2006/relationships/slideLayout" Target="../slideLayouts/slideLayout586.xml"/><Relationship Id="rId7" Type="http://schemas.openxmlformats.org/officeDocument/2006/relationships/slideLayout" Target="../slideLayouts/slideLayout590.xml"/><Relationship Id="rId12" Type="http://schemas.openxmlformats.org/officeDocument/2006/relationships/theme" Target="../theme/theme54.xml"/><Relationship Id="rId2" Type="http://schemas.openxmlformats.org/officeDocument/2006/relationships/slideLayout" Target="../slideLayouts/slideLayout585.xml"/><Relationship Id="rId1" Type="http://schemas.openxmlformats.org/officeDocument/2006/relationships/slideLayout" Target="../slideLayouts/slideLayout584.xml"/><Relationship Id="rId6" Type="http://schemas.openxmlformats.org/officeDocument/2006/relationships/slideLayout" Target="../slideLayouts/slideLayout589.xml"/><Relationship Id="rId11" Type="http://schemas.openxmlformats.org/officeDocument/2006/relationships/slideLayout" Target="../slideLayouts/slideLayout594.xml"/><Relationship Id="rId5" Type="http://schemas.openxmlformats.org/officeDocument/2006/relationships/slideLayout" Target="../slideLayouts/slideLayout588.xml"/><Relationship Id="rId10" Type="http://schemas.openxmlformats.org/officeDocument/2006/relationships/slideLayout" Target="../slideLayouts/slideLayout593.xml"/><Relationship Id="rId4" Type="http://schemas.openxmlformats.org/officeDocument/2006/relationships/slideLayout" Target="../slideLayouts/slideLayout587.xml"/><Relationship Id="rId9" Type="http://schemas.openxmlformats.org/officeDocument/2006/relationships/slideLayout" Target="../slideLayouts/slideLayout592.xml"/><Relationship Id="rId14" Type="http://schemas.openxmlformats.org/officeDocument/2006/relationships/image" Target="../media/image12.png"/></Relationships>
</file>

<file path=ppt/slideMasters/_rels/slideMaster55.xml.rels><?xml version="1.0" encoding="UTF-8" standalone="yes"?>
<Relationships xmlns="http://schemas.openxmlformats.org/package/2006/relationships"><Relationship Id="rId8" Type="http://schemas.openxmlformats.org/officeDocument/2006/relationships/slideLayout" Target="../slideLayouts/slideLayout602.xml"/><Relationship Id="rId13" Type="http://schemas.openxmlformats.org/officeDocument/2006/relationships/image" Target="../media/image3.jpeg"/><Relationship Id="rId3" Type="http://schemas.openxmlformats.org/officeDocument/2006/relationships/slideLayout" Target="../slideLayouts/slideLayout597.xml"/><Relationship Id="rId7" Type="http://schemas.openxmlformats.org/officeDocument/2006/relationships/slideLayout" Target="../slideLayouts/slideLayout601.xml"/><Relationship Id="rId12" Type="http://schemas.openxmlformats.org/officeDocument/2006/relationships/theme" Target="../theme/theme55.xml"/><Relationship Id="rId2" Type="http://schemas.openxmlformats.org/officeDocument/2006/relationships/slideLayout" Target="../slideLayouts/slideLayout596.xml"/><Relationship Id="rId1" Type="http://schemas.openxmlformats.org/officeDocument/2006/relationships/slideLayout" Target="../slideLayouts/slideLayout595.xml"/><Relationship Id="rId6" Type="http://schemas.openxmlformats.org/officeDocument/2006/relationships/slideLayout" Target="../slideLayouts/slideLayout600.xml"/><Relationship Id="rId11" Type="http://schemas.openxmlformats.org/officeDocument/2006/relationships/slideLayout" Target="../slideLayouts/slideLayout605.xml"/><Relationship Id="rId5" Type="http://schemas.openxmlformats.org/officeDocument/2006/relationships/slideLayout" Target="../slideLayouts/slideLayout599.xml"/><Relationship Id="rId10" Type="http://schemas.openxmlformats.org/officeDocument/2006/relationships/slideLayout" Target="../slideLayouts/slideLayout604.xml"/><Relationship Id="rId4" Type="http://schemas.openxmlformats.org/officeDocument/2006/relationships/slideLayout" Target="../slideLayouts/slideLayout598.xml"/><Relationship Id="rId9" Type="http://schemas.openxmlformats.org/officeDocument/2006/relationships/slideLayout" Target="../slideLayouts/slideLayout603.xml"/><Relationship Id="rId14" Type="http://schemas.openxmlformats.org/officeDocument/2006/relationships/image" Target="../media/image13.png"/></Relationships>
</file>

<file path=ppt/slideMasters/_rels/slideMaster56.xml.rels><?xml version="1.0" encoding="UTF-8" standalone="yes"?>
<Relationships xmlns="http://schemas.openxmlformats.org/package/2006/relationships"><Relationship Id="rId8" Type="http://schemas.openxmlformats.org/officeDocument/2006/relationships/slideLayout" Target="../slideLayouts/slideLayout613.xml"/><Relationship Id="rId13" Type="http://schemas.openxmlformats.org/officeDocument/2006/relationships/image" Target="../media/image3.jpeg"/><Relationship Id="rId3" Type="http://schemas.openxmlformats.org/officeDocument/2006/relationships/slideLayout" Target="../slideLayouts/slideLayout608.xml"/><Relationship Id="rId7" Type="http://schemas.openxmlformats.org/officeDocument/2006/relationships/slideLayout" Target="../slideLayouts/slideLayout612.xml"/><Relationship Id="rId12" Type="http://schemas.openxmlformats.org/officeDocument/2006/relationships/theme" Target="../theme/theme56.xml"/><Relationship Id="rId2" Type="http://schemas.openxmlformats.org/officeDocument/2006/relationships/slideLayout" Target="../slideLayouts/slideLayout607.xml"/><Relationship Id="rId1" Type="http://schemas.openxmlformats.org/officeDocument/2006/relationships/slideLayout" Target="../slideLayouts/slideLayout606.xml"/><Relationship Id="rId6" Type="http://schemas.openxmlformats.org/officeDocument/2006/relationships/slideLayout" Target="../slideLayouts/slideLayout611.xml"/><Relationship Id="rId11" Type="http://schemas.openxmlformats.org/officeDocument/2006/relationships/slideLayout" Target="../slideLayouts/slideLayout616.xml"/><Relationship Id="rId5" Type="http://schemas.openxmlformats.org/officeDocument/2006/relationships/slideLayout" Target="../slideLayouts/slideLayout610.xml"/><Relationship Id="rId10" Type="http://schemas.openxmlformats.org/officeDocument/2006/relationships/slideLayout" Target="../slideLayouts/slideLayout615.xml"/><Relationship Id="rId4" Type="http://schemas.openxmlformats.org/officeDocument/2006/relationships/slideLayout" Target="../slideLayouts/slideLayout609.xml"/><Relationship Id="rId9" Type="http://schemas.openxmlformats.org/officeDocument/2006/relationships/slideLayout" Target="../slideLayouts/slideLayout614.xml"/><Relationship Id="rId14" Type="http://schemas.openxmlformats.org/officeDocument/2006/relationships/image" Target="../media/image14.png"/></Relationships>
</file>

<file path=ppt/slideMasters/_rels/slideMaster57.xml.rels><?xml version="1.0" encoding="UTF-8" standalone="yes"?>
<Relationships xmlns="http://schemas.openxmlformats.org/package/2006/relationships"><Relationship Id="rId8" Type="http://schemas.openxmlformats.org/officeDocument/2006/relationships/slideLayout" Target="../slideLayouts/slideLayout624.xml"/><Relationship Id="rId13" Type="http://schemas.openxmlformats.org/officeDocument/2006/relationships/image" Target="../media/image3.jpeg"/><Relationship Id="rId3" Type="http://schemas.openxmlformats.org/officeDocument/2006/relationships/slideLayout" Target="../slideLayouts/slideLayout619.xml"/><Relationship Id="rId7" Type="http://schemas.openxmlformats.org/officeDocument/2006/relationships/slideLayout" Target="../slideLayouts/slideLayout623.xml"/><Relationship Id="rId12" Type="http://schemas.openxmlformats.org/officeDocument/2006/relationships/theme" Target="../theme/theme57.xml"/><Relationship Id="rId2" Type="http://schemas.openxmlformats.org/officeDocument/2006/relationships/slideLayout" Target="../slideLayouts/slideLayout618.xml"/><Relationship Id="rId1" Type="http://schemas.openxmlformats.org/officeDocument/2006/relationships/slideLayout" Target="../slideLayouts/slideLayout617.xml"/><Relationship Id="rId6" Type="http://schemas.openxmlformats.org/officeDocument/2006/relationships/slideLayout" Target="../slideLayouts/slideLayout622.xml"/><Relationship Id="rId11" Type="http://schemas.openxmlformats.org/officeDocument/2006/relationships/slideLayout" Target="../slideLayouts/slideLayout627.xml"/><Relationship Id="rId5" Type="http://schemas.openxmlformats.org/officeDocument/2006/relationships/slideLayout" Target="../slideLayouts/slideLayout621.xml"/><Relationship Id="rId10" Type="http://schemas.openxmlformats.org/officeDocument/2006/relationships/slideLayout" Target="../slideLayouts/slideLayout626.xml"/><Relationship Id="rId4" Type="http://schemas.openxmlformats.org/officeDocument/2006/relationships/slideLayout" Target="../slideLayouts/slideLayout620.xml"/><Relationship Id="rId9" Type="http://schemas.openxmlformats.org/officeDocument/2006/relationships/slideLayout" Target="../slideLayouts/slideLayout625.xml"/><Relationship Id="rId14" Type="http://schemas.openxmlformats.org/officeDocument/2006/relationships/image" Target="../media/image10.png"/></Relationships>
</file>

<file path=ppt/slideMasters/_rels/slideMaster58.xml.rels><?xml version="1.0" encoding="UTF-8" standalone="yes"?>
<Relationships xmlns="http://schemas.openxmlformats.org/package/2006/relationships"><Relationship Id="rId8" Type="http://schemas.openxmlformats.org/officeDocument/2006/relationships/slideLayout" Target="../slideLayouts/slideLayout635.xml"/><Relationship Id="rId13" Type="http://schemas.openxmlformats.org/officeDocument/2006/relationships/image" Target="../media/image3.jpeg"/><Relationship Id="rId3" Type="http://schemas.openxmlformats.org/officeDocument/2006/relationships/slideLayout" Target="../slideLayouts/slideLayout630.xml"/><Relationship Id="rId7" Type="http://schemas.openxmlformats.org/officeDocument/2006/relationships/slideLayout" Target="../slideLayouts/slideLayout634.xml"/><Relationship Id="rId12" Type="http://schemas.openxmlformats.org/officeDocument/2006/relationships/theme" Target="../theme/theme58.xml"/><Relationship Id="rId2" Type="http://schemas.openxmlformats.org/officeDocument/2006/relationships/slideLayout" Target="../slideLayouts/slideLayout629.xml"/><Relationship Id="rId1" Type="http://schemas.openxmlformats.org/officeDocument/2006/relationships/slideLayout" Target="../slideLayouts/slideLayout628.xml"/><Relationship Id="rId6" Type="http://schemas.openxmlformats.org/officeDocument/2006/relationships/slideLayout" Target="../slideLayouts/slideLayout633.xml"/><Relationship Id="rId11" Type="http://schemas.openxmlformats.org/officeDocument/2006/relationships/slideLayout" Target="../slideLayouts/slideLayout638.xml"/><Relationship Id="rId5" Type="http://schemas.openxmlformats.org/officeDocument/2006/relationships/slideLayout" Target="../slideLayouts/slideLayout632.xml"/><Relationship Id="rId10" Type="http://schemas.openxmlformats.org/officeDocument/2006/relationships/slideLayout" Target="../slideLayouts/slideLayout637.xml"/><Relationship Id="rId4" Type="http://schemas.openxmlformats.org/officeDocument/2006/relationships/slideLayout" Target="../slideLayouts/slideLayout631.xml"/><Relationship Id="rId9" Type="http://schemas.openxmlformats.org/officeDocument/2006/relationships/slideLayout" Target="../slideLayouts/slideLayout636.xml"/><Relationship Id="rId14" Type="http://schemas.openxmlformats.org/officeDocument/2006/relationships/image" Target="../media/image11.png"/></Relationships>
</file>

<file path=ppt/slideMasters/_rels/slideMaster59.xml.rels><?xml version="1.0" encoding="UTF-8" standalone="yes"?>
<Relationships xmlns="http://schemas.openxmlformats.org/package/2006/relationships"><Relationship Id="rId8" Type="http://schemas.openxmlformats.org/officeDocument/2006/relationships/slideLayout" Target="../slideLayouts/slideLayout646.xml"/><Relationship Id="rId13" Type="http://schemas.openxmlformats.org/officeDocument/2006/relationships/image" Target="../media/image3.jpeg"/><Relationship Id="rId3" Type="http://schemas.openxmlformats.org/officeDocument/2006/relationships/slideLayout" Target="../slideLayouts/slideLayout641.xml"/><Relationship Id="rId7" Type="http://schemas.openxmlformats.org/officeDocument/2006/relationships/slideLayout" Target="../slideLayouts/slideLayout645.xml"/><Relationship Id="rId12" Type="http://schemas.openxmlformats.org/officeDocument/2006/relationships/theme" Target="../theme/theme59.xml"/><Relationship Id="rId2" Type="http://schemas.openxmlformats.org/officeDocument/2006/relationships/slideLayout" Target="../slideLayouts/slideLayout640.xml"/><Relationship Id="rId1" Type="http://schemas.openxmlformats.org/officeDocument/2006/relationships/slideLayout" Target="../slideLayouts/slideLayout639.xml"/><Relationship Id="rId6" Type="http://schemas.openxmlformats.org/officeDocument/2006/relationships/slideLayout" Target="../slideLayouts/slideLayout644.xml"/><Relationship Id="rId11" Type="http://schemas.openxmlformats.org/officeDocument/2006/relationships/slideLayout" Target="../slideLayouts/slideLayout649.xml"/><Relationship Id="rId5" Type="http://schemas.openxmlformats.org/officeDocument/2006/relationships/slideLayout" Target="../slideLayouts/slideLayout643.xml"/><Relationship Id="rId10" Type="http://schemas.openxmlformats.org/officeDocument/2006/relationships/slideLayout" Target="../slideLayouts/slideLayout648.xml"/><Relationship Id="rId4" Type="http://schemas.openxmlformats.org/officeDocument/2006/relationships/slideLayout" Target="../slideLayouts/slideLayout642.xml"/><Relationship Id="rId9" Type="http://schemas.openxmlformats.org/officeDocument/2006/relationships/slideLayout" Target="../slideLayouts/slideLayout647.xml"/><Relationship Id="rId14" Type="http://schemas.openxmlformats.org/officeDocument/2006/relationships/image" Target="../media/image12.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8.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5.jpeg"/></Relationships>
</file>

<file path=ppt/slideMasters/_rels/slideMaster60.xml.rels><?xml version="1.0" encoding="UTF-8" standalone="yes"?>
<Relationships xmlns="http://schemas.openxmlformats.org/package/2006/relationships"><Relationship Id="rId8" Type="http://schemas.openxmlformats.org/officeDocument/2006/relationships/slideLayout" Target="../slideLayouts/slideLayout657.xml"/><Relationship Id="rId13" Type="http://schemas.openxmlformats.org/officeDocument/2006/relationships/image" Target="../media/image3.jpeg"/><Relationship Id="rId3" Type="http://schemas.openxmlformats.org/officeDocument/2006/relationships/slideLayout" Target="../slideLayouts/slideLayout652.xml"/><Relationship Id="rId7" Type="http://schemas.openxmlformats.org/officeDocument/2006/relationships/slideLayout" Target="../slideLayouts/slideLayout656.xml"/><Relationship Id="rId12" Type="http://schemas.openxmlformats.org/officeDocument/2006/relationships/theme" Target="../theme/theme60.xml"/><Relationship Id="rId2" Type="http://schemas.openxmlformats.org/officeDocument/2006/relationships/slideLayout" Target="../slideLayouts/slideLayout651.xml"/><Relationship Id="rId1" Type="http://schemas.openxmlformats.org/officeDocument/2006/relationships/slideLayout" Target="../slideLayouts/slideLayout650.xml"/><Relationship Id="rId6" Type="http://schemas.openxmlformats.org/officeDocument/2006/relationships/slideLayout" Target="../slideLayouts/slideLayout655.xml"/><Relationship Id="rId11" Type="http://schemas.openxmlformats.org/officeDocument/2006/relationships/slideLayout" Target="../slideLayouts/slideLayout660.xml"/><Relationship Id="rId5" Type="http://schemas.openxmlformats.org/officeDocument/2006/relationships/slideLayout" Target="../slideLayouts/slideLayout654.xml"/><Relationship Id="rId10" Type="http://schemas.openxmlformats.org/officeDocument/2006/relationships/slideLayout" Target="../slideLayouts/slideLayout659.xml"/><Relationship Id="rId4" Type="http://schemas.openxmlformats.org/officeDocument/2006/relationships/slideLayout" Target="../slideLayouts/slideLayout653.xml"/><Relationship Id="rId9" Type="http://schemas.openxmlformats.org/officeDocument/2006/relationships/slideLayout" Target="../slideLayouts/slideLayout658.xml"/><Relationship Id="rId14" Type="http://schemas.openxmlformats.org/officeDocument/2006/relationships/image" Target="../media/image13.png"/></Relationships>
</file>

<file path=ppt/slideMasters/_rels/slideMaster61.xml.rels><?xml version="1.0" encoding="UTF-8" standalone="yes"?>
<Relationships xmlns="http://schemas.openxmlformats.org/package/2006/relationships"><Relationship Id="rId8" Type="http://schemas.openxmlformats.org/officeDocument/2006/relationships/slideLayout" Target="../slideLayouts/slideLayout668.xml"/><Relationship Id="rId13" Type="http://schemas.openxmlformats.org/officeDocument/2006/relationships/image" Target="../media/image3.jpeg"/><Relationship Id="rId3" Type="http://schemas.openxmlformats.org/officeDocument/2006/relationships/slideLayout" Target="../slideLayouts/slideLayout663.xml"/><Relationship Id="rId7" Type="http://schemas.openxmlformats.org/officeDocument/2006/relationships/slideLayout" Target="../slideLayouts/slideLayout667.xml"/><Relationship Id="rId12" Type="http://schemas.openxmlformats.org/officeDocument/2006/relationships/theme" Target="../theme/theme61.xml"/><Relationship Id="rId2" Type="http://schemas.openxmlformats.org/officeDocument/2006/relationships/slideLayout" Target="../slideLayouts/slideLayout662.xml"/><Relationship Id="rId1" Type="http://schemas.openxmlformats.org/officeDocument/2006/relationships/slideLayout" Target="../slideLayouts/slideLayout661.xml"/><Relationship Id="rId6" Type="http://schemas.openxmlformats.org/officeDocument/2006/relationships/slideLayout" Target="../slideLayouts/slideLayout666.xml"/><Relationship Id="rId11" Type="http://schemas.openxmlformats.org/officeDocument/2006/relationships/slideLayout" Target="../slideLayouts/slideLayout671.xml"/><Relationship Id="rId5" Type="http://schemas.openxmlformats.org/officeDocument/2006/relationships/slideLayout" Target="../slideLayouts/slideLayout665.xml"/><Relationship Id="rId10" Type="http://schemas.openxmlformats.org/officeDocument/2006/relationships/slideLayout" Target="../slideLayouts/slideLayout670.xml"/><Relationship Id="rId4" Type="http://schemas.openxmlformats.org/officeDocument/2006/relationships/slideLayout" Target="../slideLayouts/slideLayout664.xml"/><Relationship Id="rId9" Type="http://schemas.openxmlformats.org/officeDocument/2006/relationships/slideLayout" Target="../slideLayouts/slideLayout669.xml"/><Relationship Id="rId14" Type="http://schemas.openxmlformats.org/officeDocument/2006/relationships/image" Target="../media/image14.png"/></Relationships>
</file>

<file path=ppt/slideMasters/_rels/slideMaster62.xml.rels><?xml version="1.0" encoding="UTF-8" standalone="yes"?>
<Relationships xmlns="http://schemas.openxmlformats.org/package/2006/relationships"><Relationship Id="rId8" Type="http://schemas.openxmlformats.org/officeDocument/2006/relationships/slideLayout" Target="../slideLayouts/slideLayout679.xml"/><Relationship Id="rId13" Type="http://schemas.openxmlformats.org/officeDocument/2006/relationships/image" Target="../media/image3.jpeg"/><Relationship Id="rId3" Type="http://schemas.openxmlformats.org/officeDocument/2006/relationships/slideLayout" Target="../slideLayouts/slideLayout674.xml"/><Relationship Id="rId7" Type="http://schemas.openxmlformats.org/officeDocument/2006/relationships/slideLayout" Target="../slideLayouts/slideLayout678.xml"/><Relationship Id="rId12" Type="http://schemas.openxmlformats.org/officeDocument/2006/relationships/theme" Target="../theme/theme62.xml"/><Relationship Id="rId2" Type="http://schemas.openxmlformats.org/officeDocument/2006/relationships/slideLayout" Target="../slideLayouts/slideLayout673.xml"/><Relationship Id="rId1" Type="http://schemas.openxmlformats.org/officeDocument/2006/relationships/slideLayout" Target="../slideLayouts/slideLayout672.xml"/><Relationship Id="rId6" Type="http://schemas.openxmlformats.org/officeDocument/2006/relationships/slideLayout" Target="../slideLayouts/slideLayout677.xml"/><Relationship Id="rId11" Type="http://schemas.openxmlformats.org/officeDocument/2006/relationships/slideLayout" Target="../slideLayouts/slideLayout682.xml"/><Relationship Id="rId5" Type="http://schemas.openxmlformats.org/officeDocument/2006/relationships/slideLayout" Target="../slideLayouts/slideLayout676.xml"/><Relationship Id="rId10" Type="http://schemas.openxmlformats.org/officeDocument/2006/relationships/slideLayout" Target="../slideLayouts/slideLayout681.xml"/><Relationship Id="rId4" Type="http://schemas.openxmlformats.org/officeDocument/2006/relationships/slideLayout" Target="../slideLayouts/slideLayout675.xml"/><Relationship Id="rId9" Type="http://schemas.openxmlformats.org/officeDocument/2006/relationships/slideLayout" Target="../slideLayouts/slideLayout680.xml"/><Relationship Id="rId14" Type="http://schemas.openxmlformats.org/officeDocument/2006/relationships/image" Target="../media/image10.png"/></Relationships>
</file>

<file path=ppt/slideMasters/_rels/slideMaster63.xml.rels><?xml version="1.0" encoding="UTF-8" standalone="yes"?>
<Relationships xmlns="http://schemas.openxmlformats.org/package/2006/relationships"><Relationship Id="rId8" Type="http://schemas.openxmlformats.org/officeDocument/2006/relationships/slideLayout" Target="../slideLayouts/slideLayout690.xml"/><Relationship Id="rId13" Type="http://schemas.openxmlformats.org/officeDocument/2006/relationships/image" Target="../media/image3.jpeg"/><Relationship Id="rId3" Type="http://schemas.openxmlformats.org/officeDocument/2006/relationships/slideLayout" Target="../slideLayouts/slideLayout685.xml"/><Relationship Id="rId7" Type="http://schemas.openxmlformats.org/officeDocument/2006/relationships/slideLayout" Target="../slideLayouts/slideLayout689.xml"/><Relationship Id="rId12" Type="http://schemas.openxmlformats.org/officeDocument/2006/relationships/theme" Target="../theme/theme63.xml"/><Relationship Id="rId2" Type="http://schemas.openxmlformats.org/officeDocument/2006/relationships/slideLayout" Target="../slideLayouts/slideLayout684.xml"/><Relationship Id="rId1" Type="http://schemas.openxmlformats.org/officeDocument/2006/relationships/slideLayout" Target="../slideLayouts/slideLayout683.xml"/><Relationship Id="rId6" Type="http://schemas.openxmlformats.org/officeDocument/2006/relationships/slideLayout" Target="../slideLayouts/slideLayout688.xml"/><Relationship Id="rId11" Type="http://schemas.openxmlformats.org/officeDocument/2006/relationships/slideLayout" Target="../slideLayouts/slideLayout693.xml"/><Relationship Id="rId5" Type="http://schemas.openxmlformats.org/officeDocument/2006/relationships/slideLayout" Target="../slideLayouts/slideLayout687.xml"/><Relationship Id="rId10" Type="http://schemas.openxmlformats.org/officeDocument/2006/relationships/slideLayout" Target="../slideLayouts/slideLayout692.xml"/><Relationship Id="rId4" Type="http://schemas.openxmlformats.org/officeDocument/2006/relationships/slideLayout" Target="../slideLayouts/slideLayout686.xml"/><Relationship Id="rId9" Type="http://schemas.openxmlformats.org/officeDocument/2006/relationships/slideLayout" Target="../slideLayouts/slideLayout691.xml"/><Relationship Id="rId14" Type="http://schemas.openxmlformats.org/officeDocument/2006/relationships/image" Target="../media/image11.png"/></Relationships>
</file>

<file path=ppt/slideMasters/_rels/slideMaster64.xml.rels><?xml version="1.0" encoding="UTF-8" standalone="yes"?>
<Relationships xmlns="http://schemas.openxmlformats.org/package/2006/relationships"><Relationship Id="rId8" Type="http://schemas.openxmlformats.org/officeDocument/2006/relationships/slideLayout" Target="../slideLayouts/slideLayout701.xml"/><Relationship Id="rId13" Type="http://schemas.openxmlformats.org/officeDocument/2006/relationships/image" Target="../media/image3.jpeg"/><Relationship Id="rId3" Type="http://schemas.openxmlformats.org/officeDocument/2006/relationships/slideLayout" Target="../slideLayouts/slideLayout696.xml"/><Relationship Id="rId7" Type="http://schemas.openxmlformats.org/officeDocument/2006/relationships/slideLayout" Target="../slideLayouts/slideLayout700.xml"/><Relationship Id="rId12" Type="http://schemas.openxmlformats.org/officeDocument/2006/relationships/theme" Target="../theme/theme64.xml"/><Relationship Id="rId2" Type="http://schemas.openxmlformats.org/officeDocument/2006/relationships/slideLayout" Target="../slideLayouts/slideLayout695.xml"/><Relationship Id="rId1" Type="http://schemas.openxmlformats.org/officeDocument/2006/relationships/slideLayout" Target="../slideLayouts/slideLayout694.xml"/><Relationship Id="rId6" Type="http://schemas.openxmlformats.org/officeDocument/2006/relationships/slideLayout" Target="../slideLayouts/slideLayout699.xml"/><Relationship Id="rId11" Type="http://schemas.openxmlformats.org/officeDocument/2006/relationships/slideLayout" Target="../slideLayouts/slideLayout704.xml"/><Relationship Id="rId5" Type="http://schemas.openxmlformats.org/officeDocument/2006/relationships/slideLayout" Target="../slideLayouts/slideLayout698.xml"/><Relationship Id="rId10" Type="http://schemas.openxmlformats.org/officeDocument/2006/relationships/slideLayout" Target="../slideLayouts/slideLayout703.xml"/><Relationship Id="rId4" Type="http://schemas.openxmlformats.org/officeDocument/2006/relationships/slideLayout" Target="../slideLayouts/slideLayout697.xml"/><Relationship Id="rId9" Type="http://schemas.openxmlformats.org/officeDocument/2006/relationships/slideLayout" Target="../slideLayouts/slideLayout702.xml"/><Relationship Id="rId14" Type="http://schemas.openxmlformats.org/officeDocument/2006/relationships/image" Target="../media/image12.png"/></Relationships>
</file>

<file path=ppt/slideMasters/_rels/slideMaster65.xml.rels><?xml version="1.0" encoding="UTF-8" standalone="yes"?>
<Relationships xmlns="http://schemas.openxmlformats.org/package/2006/relationships"><Relationship Id="rId8" Type="http://schemas.openxmlformats.org/officeDocument/2006/relationships/slideLayout" Target="../slideLayouts/slideLayout712.xml"/><Relationship Id="rId13" Type="http://schemas.openxmlformats.org/officeDocument/2006/relationships/image" Target="../media/image3.jpeg"/><Relationship Id="rId3" Type="http://schemas.openxmlformats.org/officeDocument/2006/relationships/slideLayout" Target="../slideLayouts/slideLayout707.xml"/><Relationship Id="rId7" Type="http://schemas.openxmlformats.org/officeDocument/2006/relationships/slideLayout" Target="../slideLayouts/slideLayout711.xml"/><Relationship Id="rId12" Type="http://schemas.openxmlformats.org/officeDocument/2006/relationships/theme" Target="../theme/theme65.xml"/><Relationship Id="rId2" Type="http://schemas.openxmlformats.org/officeDocument/2006/relationships/slideLayout" Target="../slideLayouts/slideLayout706.xml"/><Relationship Id="rId1" Type="http://schemas.openxmlformats.org/officeDocument/2006/relationships/slideLayout" Target="../slideLayouts/slideLayout705.xml"/><Relationship Id="rId6" Type="http://schemas.openxmlformats.org/officeDocument/2006/relationships/slideLayout" Target="../slideLayouts/slideLayout710.xml"/><Relationship Id="rId11" Type="http://schemas.openxmlformats.org/officeDocument/2006/relationships/slideLayout" Target="../slideLayouts/slideLayout715.xml"/><Relationship Id="rId5" Type="http://schemas.openxmlformats.org/officeDocument/2006/relationships/slideLayout" Target="../slideLayouts/slideLayout709.xml"/><Relationship Id="rId10" Type="http://schemas.openxmlformats.org/officeDocument/2006/relationships/slideLayout" Target="../slideLayouts/slideLayout714.xml"/><Relationship Id="rId4" Type="http://schemas.openxmlformats.org/officeDocument/2006/relationships/slideLayout" Target="../slideLayouts/slideLayout708.xml"/><Relationship Id="rId9" Type="http://schemas.openxmlformats.org/officeDocument/2006/relationships/slideLayout" Target="../slideLayouts/slideLayout713.xml"/><Relationship Id="rId14" Type="http://schemas.openxmlformats.org/officeDocument/2006/relationships/image" Target="../media/image13.png"/></Relationships>
</file>

<file path=ppt/slideMasters/_rels/slideMaster66.xml.rels><?xml version="1.0" encoding="UTF-8" standalone="yes"?>
<Relationships xmlns="http://schemas.openxmlformats.org/package/2006/relationships"><Relationship Id="rId8" Type="http://schemas.openxmlformats.org/officeDocument/2006/relationships/slideLayout" Target="../slideLayouts/slideLayout723.xml"/><Relationship Id="rId13" Type="http://schemas.openxmlformats.org/officeDocument/2006/relationships/image" Target="../media/image3.jpeg"/><Relationship Id="rId3" Type="http://schemas.openxmlformats.org/officeDocument/2006/relationships/slideLayout" Target="../slideLayouts/slideLayout718.xml"/><Relationship Id="rId7" Type="http://schemas.openxmlformats.org/officeDocument/2006/relationships/slideLayout" Target="../slideLayouts/slideLayout722.xml"/><Relationship Id="rId12" Type="http://schemas.openxmlformats.org/officeDocument/2006/relationships/theme" Target="../theme/theme66.xml"/><Relationship Id="rId2" Type="http://schemas.openxmlformats.org/officeDocument/2006/relationships/slideLayout" Target="../slideLayouts/slideLayout717.xml"/><Relationship Id="rId1" Type="http://schemas.openxmlformats.org/officeDocument/2006/relationships/slideLayout" Target="../slideLayouts/slideLayout716.xml"/><Relationship Id="rId6" Type="http://schemas.openxmlformats.org/officeDocument/2006/relationships/slideLayout" Target="../slideLayouts/slideLayout721.xml"/><Relationship Id="rId11" Type="http://schemas.openxmlformats.org/officeDocument/2006/relationships/slideLayout" Target="../slideLayouts/slideLayout726.xml"/><Relationship Id="rId5" Type="http://schemas.openxmlformats.org/officeDocument/2006/relationships/slideLayout" Target="../slideLayouts/slideLayout720.xml"/><Relationship Id="rId10" Type="http://schemas.openxmlformats.org/officeDocument/2006/relationships/slideLayout" Target="../slideLayouts/slideLayout725.xml"/><Relationship Id="rId4" Type="http://schemas.openxmlformats.org/officeDocument/2006/relationships/slideLayout" Target="../slideLayouts/slideLayout719.xml"/><Relationship Id="rId9" Type="http://schemas.openxmlformats.org/officeDocument/2006/relationships/slideLayout" Target="../slideLayouts/slideLayout724.xml"/><Relationship Id="rId14" Type="http://schemas.openxmlformats.org/officeDocument/2006/relationships/image" Target="../media/image14.png"/></Relationships>
</file>

<file path=ppt/slideMasters/_rels/slideMaster67.xml.rels><?xml version="1.0" encoding="UTF-8" standalone="yes"?>
<Relationships xmlns="http://schemas.openxmlformats.org/package/2006/relationships"><Relationship Id="rId8" Type="http://schemas.openxmlformats.org/officeDocument/2006/relationships/slideLayout" Target="../slideLayouts/slideLayout734.xml"/><Relationship Id="rId13" Type="http://schemas.openxmlformats.org/officeDocument/2006/relationships/image" Target="../media/image15.jpeg"/><Relationship Id="rId3" Type="http://schemas.openxmlformats.org/officeDocument/2006/relationships/slideLayout" Target="../slideLayouts/slideLayout729.xml"/><Relationship Id="rId7" Type="http://schemas.openxmlformats.org/officeDocument/2006/relationships/slideLayout" Target="../slideLayouts/slideLayout733.xml"/><Relationship Id="rId12" Type="http://schemas.openxmlformats.org/officeDocument/2006/relationships/theme" Target="../theme/theme67.xml"/><Relationship Id="rId2" Type="http://schemas.openxmlformats.org/officeDocument/2006/relationships/slideLayout" Target="../slideLayouts/slideLayout728.xml"/><Relationship Id="rId1" Type="http://schemas.openxmlformats.org/officeDocument/2006/relationships/slideLayout" Target="../slideLayouts/slideLayout727.xml"/><Relationship Id="rId6" Type="http://schemas.openxmlformats.org/officeDocument/2006/relationships/slideLayout" Target="../slideLayouts/slideLayout732.xml"/><Relationship Id="rId11" Type="http://schemas.openxmlformats.org/officeDocument/2006/relationships/slideLayout" Target="../slideLayouts/slideLayout737.xml"/><Relationship Id="rId5" Type="http://schemas.openxmlformats.org/officeDocument/2006/relationships/slideLayout" Target="../slideLayouts/slideLayout731.xml"/><Relationship Id="rId10" Type="http://schemas.openxmlformats.org/officeDocument/2006/relationships/slideLayout" Target="../slideLayouts/slideLayout736.xml"/><Relationship Id="rId4" Type="http://schemas.openxmlformats.org/officeDocument/2006/relationships/slideLayout" Target="../slideLayouts/slideLayout730.xml"/><Relationship Id="rId9" Type="http://schemas.openxmlformats.org/officeDocument/2006/relationships/slideLayout" Target="../slideLayouts/slideLayout735.xml"/><Relationship Id="rId14" Type="http://schemas.openxmlformats.org/officeDocument/2006/relationships/image" Target="../media/image2.jpeg"/></Relationships>
</file>

<file path=ppt/slideMasters/_rels/slideMaster68.xml.rels><?xml version="1.0" encoding="UTF-8" standalone="yes"?>
<Relationships xmlns="http://schemas.openxmlformats.org/package/2006/relationships"><Relationship Id="rId8" Type="http://schemas.openxmlformats.org/officeDocument/2006/relationships/slideLayout" Target="../slideLayouts/slideLayout745.xml"/><Relationship Id="rId13" Type="http://schemas.openxmlformats.org/officeDocument/2006/relationships/image" Target="../media/image1.jpeg"/><Relationship Id="rId3" Type="http://schemas.openxmlformats.org/officeDocument/2006/relationships/slideLayout" Target="../slideLayouts/slideLayout740.xml"/><Relationship Id="rId7" Type="http://schemas.openxmlformats.org/officeDocument/2006/relationships/slideLayout" Target="../slideLayouts/slideLayout744.xml"/><Relationship Id="rId12" Type="http://schemas.openxmlformats.org/officeDocument/2006/relationships/theme" Target="../theme/theme68.xml"/><Relationship Id="rId2" Type="http://schemas.openxmlformats.org/officeDocument/2006/relationships/slideLayout" Target="../slideLayouts/slideLayout739.xml"/><Relationship Id="rId1" Type="http://schemas.openxmlformats.org/officeDocument/2006/relationships/slideLayout" Target="../slideLayouts/slideLayout738.xml"/><Relationship Id="rId6" Type="http://schemas.openxmlformats.org/officeDocument/2006/relationships/slideLayout" Target="../slideLayouts/slideLayout743.xml"/><Relationship Id="rId11" Type="http://schemas.openxmlformats.org/officeDocument/2006/relationships/slideLayout" Target="../slideLayouts/slideLayout748.xml"/><Relationship Id="rId5" Type="http://schemas.openxmlformats.org/officeDocument/2006/relationships/slideLayout" Target="../slideLayouts/slideLayout742.xml"/><Relationship Id="rId10" Type="http://schemas.openxmlformats.org/officeDocument/2006/relationships/slideLayout" Target="../slideLayouts/slideLayout747.xml"/><Relationship Id="rId4" Type="http://schemas.openxmlformats.org/officeDocument/2006/relationships/slideLayout" Target="../slideLayouts/slideLayout741.xml"/><Relationship Id="rId9" Type="http://schemas.openxmlformats.org/officeDocument/2006/relationships/slideLayout" Target="../slideLayouts/slideLayout746.xml"/><Relationship Id="rId14" Type="http://schemas.openxmlformats.org/officeDocument/2006/relationships/image" Target="../media/image2.jpeg"/></Relationships>
</file>

<file path=ppt/slideMasters/_rels/slideMaster69.xml.rels><?xml version="1.0" encoding="UTF-8" standalone="yes"?>
<Relationships xmlns="http://schemas.openxmlformats.org/package/2006/relationships"><Relationship Id="rId8" Type="http://schemas.openxmlformats.org/officeDocument/2006/relationships/slideLayout" Target="../slideLayouts/slideLayout756.xml"/><Relationship Id="rId13" Type="http://schemas.openxmlformats.org/officeDocument/2006/relationships/image" Target="../media/image1.jpeg"/><Relationship Id="rId3" Type="http://schemas.openxmlformats.org/officeDocument/2006/relationships/slideLayout" Target="../slideLayouts/slideLayout751.xml"/><Relationship Id="rId7" Type="http://schemas.openxmlformats.org/officeDocument/2006/relationships/slideLayout" Target="../slideLayouts/slideLayout755.xml"/><Relationship Id="rId12" Type="http://schemas.openxmlformats.org/officeDocument/2006/relationships/theme" Target="../theme/theme69.xml"/><Relationship Id="rId2" Type="http://schemas.openxmlformats.org/officeDocument/2006/relationships/slideLayout" Target="../slideLayouts/slideLayout750.xml"/><Relationship Id="rId1" Type="http://schemas.openxmlformats.org/officeDocument/2006/relationships/slideLayout" Target="../slideLayouts/slideLayout749.xml"/><Relationship Id="rId6" Type="http://schemas.openxmlformats.org/officeDocument/2006/relationships/slideLayout" Target="../slideLayouts/slideLayout754.xml"/><Relationship Id="rId11" Type="http://schemas.openxmlformats.org/officeDocument/2006/relationships/slideLayout" Target="../slideLayouts/slideLayout759.xml"/><Relationship Id="rId5" Type="http://schemas.openxmlformats.org/officeDocument/2006/relationships/slideLayout" Target="../slideLayouts/slideLayout753.xml"/><Relationship Id="rId15" Type="http://schemas.openxmlformats.org/officeDocument/2006/relationships/image" Target="../media/image16.png"/><Relationship Id="rId10" Type="http://schemas.openxmlformats.org/officeDocument/2006/relationships/slideLayout" Target="../slideLayouts/slideLayout758.xml"/><Relationship Id="rId4" Type="http://schemas.openxmlformats.org/officeDocument/2006/relationships/slideLayout" Target="../slideLayouts/slideLayout752.xml"/><Relationship Id="rId9" Type="http://schemas.openxmlformats.org/officeDocument/2006/relationships/slideLayout" Target="../slideLayouts/slideLayout757.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9.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5.jpeg"/></Relationships>
</file>

<file path=ppt/slideMasters/_rels/slideMaster70.xml.rels><?xml version="1.0" encoding="UTF-8" standalone="yes"?>
<Relationships xmlns="http://schemas.openxmlformats.org/package/2006/relationships"><Relationship Id="rId8" Type="http://schemas.openxmlformats.org/officeDocument/2006/relationships/slideLayout" Target="../slideLayouts/slideLayout767.xml"/><Relationship Id="rId13" Type="http://schemas.openxmlformats.org/officeDocument/2006/relationships/image" Target="../media/image3.jpeg"/><Relationship Id="rId3" Type="http://schemas.openxmlformats.org/officeDocument/2006/relationships/slideLayout" Target="../slideLayouts/slideLayout762.xml"/><Relationship Id="rId7" Type="http://schemas.openxmlformats.org/officeDocument/2006/relationships/slideLayout" Target="../slideLayouts/slideLayout766.xml"/><Relationship Id="rId12" Type="http://schemas.openxmlformats.org/officeDocument/2006/relationships/theme" Target="../theme/theme70.xml"/><Relationship Id="rId2" Type="http://schemas.openxmlformats.org/officeDocument/2006/relationships/slideLayout" Target="../slideLayouts/slideLayout761.xml"/><Relationship Id="rId1" Type="http://schemas.openxmlformats.org/officeDocument/2006/relationships/slideLayout" Target="../slideLayouts/slideLayout760.xml"/><Relationship Id="rId6" Type="http://schemas.openxmlformats.org/officeDocument/2006/relationships/slideLayout" Target="../slideLayouts/slideLayout765.xml"/><Relationship Id="rId11" Type="http://schemas.openxmlformats.org/officeDocument/2006/relationships/slideLayout" Target="../slideLayouts/slideLayout770.xml"/><Relationship Id="rId5" Type="http://schemas.openxmlformats.org/officeDocument/2006/relationships/slideLayout" Target="../slideLayouts/slideLayout764.xml"/><Relationship Id="rId10" Type="http://schemas.openxmlformats.org/officeDocument/2006/relationships/slideLayout" Target="../slideLayouts/slideLayout769.xml"/><Relationship Id="rId4" Type="http://schemas.openxmlformats.org/officeDocument/2006/relationships/slideLayout" Target="../slideLayouts/slideLayout763.xml"/><Relationship Id="rId9" Type="http://schemas.openxmlformats.org/officeDocument/2006/relationships/slideLayout" Target="../slideLayouts/slideLayout768.xml"/></Relationships>
</file>

<file path=ppt/slideMasters/_rels/slideMaster71.xml.rels><?xml version="1.0" encoding="UTF-8" standalone="yes"?>
<Relationships xmlns="http://schemas.openxmlformats.org/package/2006/relationships"><Relationship Id="rId8" Type="http://schemas.openxmlformats.org/officeDocument/2006/relationships/slideLayout" Target="../slideLayouts/slideLayout778.xml"/><Relationship Id="rId13" Type="http://schemas.openxmlformats.org/officeDocument/2006/relationships/image" Target="../media/image4.jpeg"/><Relationship Id="rId3" Type="http://schemas.openxmlformats.org/officeDocument/2006/relationships/slideLayout" Target="../slideLayouts/slideLayout773.xml"/><Relationship Id="rId7" Type="http://schemas.openxmlformats.org/officeDocument/2006/relationships/slideLayout" Target="../slideLayouts/slideLayout777.xml"/><Relationship Id="rId12" Type="http://schemas.openxmlformats.org/officeDocument/2006/relationships/theme" Target="../theme/theme71.xml"/><Relationship Id="rId2" Type="http://schemas.openxmlformats.org/officeDocument/2006/relationships/slideLayout" Target="../slideLayouts/slideLayout772.xml"/><Relationship Id="rId1" Type="http://schemas.openxmlformats.org/officeDocument/2006/relationships/slideLayout" Target="../slideLayouts/slideLayout771.xml"/><Relationship Id="rId6" Type="http://schemas.openxmlformats.org/officeDocument/2006/relationships/slideLayout" Target="../slideLayouts/slideLayout776.xml"/><Relationship Id="rId11" Type="http://schemas.openxmlformats.org/officeDocument/2006/relationships/slideLayout" Target="../slideLayouts/slideLayout781.xml"/><Relationship Id="rId5" Type="http://schemas.openxmlformats.org/officeDocument/2006/relationships/slideLayout" Target="../slideLayouts/slideLayout775.xml"/><Relationship Id="rId10" Type="http://schemas.openxmlformats.org/officeDocument/2006/relationships/slideLayout" Target="../slideLayouts/slideLayout780.xml"/><Relationship Id="rId4" Type="http://schemas.openxmlformats.org/officeDocument/2006/relationships/slideLayout" Target="../slideLayouts/slideLayout774.xml"/><Relationship Id="rId9" Type="http://schemas.openxmlformats.org/officeDocument/2006/relationships/slideLayout" Target="../slideLayouts/slideLayout779.xml"/><Relationship Id="rId14" Type="http://schemas.openxmlformats.org/officeDocument/2006/relationships/image" Target="../media/image5.jpeg"/></Relationships>
</file>

<file path=ppt/slideMasters/_rels/slideMaster72.xml.rels><?xml version="1.0" encoding="UTF-8" standalone="yes"?>
<Relationships xmlns="http://schemas.openxmlformats.org/package/2006/relationships"><Relationship Id="rId8" Type="http://schemas.openxmlformats.org/officeDocument/2006/relationships/slideLayout" Target="../slideLayouts/slideLayout789.xml"/><Relationship Id="rId13" Type="http://schemas.openxmlformats.org/officeDocument/2006/relationships/image" Target="../media/image6.jpeg"/><Relationship Id="rId3" Type="http://schemas.openxmlformats.org/officeDocument/2006/relationships/slideLayout" Target="../slideLayouts/slideLayout784.xml"/><Relationship Id="rId7" Type="http://schemas.openxmlformats.org/officeDocument/2006/relationships/slideLayout" Target="../slideLayouts/slideLayout788.xml"/><Relationship Id="rId12" Type="http://schemas.openxmlformats.org/officeDocument/2006/relationships/theme" Target="../theme/theme72.xml"/><Relationship Id="rId2" Type="http://schemas.openxmlformats.org/officeDocument/2006/relationships/slideLayout" Target="../slideLayouts/slideLayout783.xml"/><Relationship Id="rId1" Type="http://schemas.openxmlformats.org/officeDocument/2006/relationships/slideLayout" Target="../slideLayouts/slideLayout782.xml"/><Relationship Id="rId6" Type="http://schemas.openxmlformats.org/officeDocument/2006/relationships/slideLayout" Target="../slideLayouts/slideLayout787.xml"/><Relationship Id="rId11" Type="http://schemas.openxmlformats.org/officeDocument/2006/relationships/slideLayout" Target="../slideLayouts/slideLayout792.xml"/><Relationship Id="rId5" Type="http://schemas.openxmlformats.org/officeDocument/2006/relationships/slideLayout" Target="../slideLayouts/slideLayout786.xml"/><Relationship Id="rId10" Type="http://schemas.openxmlformats.org/officeDocument/2006/relationships/slideLayout" Target="../slideLayouts/slideLayout791.xml"/><Relationship Id="rId4" Type="http://schemas.openxmlformats.org/officeDocument/2006/relationships/slideLayout" Target="../slideLayouts/slideLayout785.xml"/><Relationship Id="rId9" Type="http://schemas.openxmlformats.org/officeDocument/2006/relationships/slideLayout" Target="../slideLayouts/slideLayout790.xml"/><Relationship Id="rId14" Type="http://schemas.openxmlformats.org/officeDocument/2006/relationships/image" Target="../media/image5.jpeg"/></Relationships>
</file>

<file path=ppt/slideMasters/_rels/slideMaster73.xml.rels><?xml version="1.0" encoding="UTF-8" standalone="yes"?>
<Relationships xmlns="http://schemas.openxmlformats.org/package/2006/relationships"><Relationship Id="rId8" Type="http://schemas.openxmlformats.org/officeDocument/2006/relationships/slideLayout" Target="../slideLayouts/slideLayout800.xml"/><Relationship Id="rId13" Type="http://schemas.openxmlformats.org/officeDocument/2006/relationships/image" Target="../media/image7.jpeg"/><Relationship Id="rId3" Type="http://schemas.openxmlformats.org/officeDocument/2006/relationships/slideLayout" Target="../slideLayouts/slideLayout795.xml"/><Relationship Id="rId7" Type="http://schemas.openxmlformats.org/officeDocument/2006/relationships/slideLayout" Target="../slideLayouts/slideLayout799.xml"/><Relationship Id="rId12" Type="http://schemas.openxmlformats.org/officeDocument/2006/relationships/theme" Target="../theme/theme73.xml"/><Relationship Id="rId2" Type="http://schemas.openxmlformats.org/officeDocument/2006/relationships/slideLayout" Target="../slideLayouts/slideLayout794.xml"/><Relationship Id="rId1" Type="http://schemas.openxmlformats.org/officeDocument/2006/relationships/slideLayout" Target="../slideLayouts/slideLayout793.xml"/><Relationship Id="rId6" Type="http://schemas.openxmlformats.org/officeDocument/2006/relationships/slideLayout" Target="../slideLayouts/slideLayout798.xml"/><Relationship Id="rId11" Type="http://schemas.openxmlformats.org/officeDocument/2006/relationships/slideLayout" Target="../slideLayouts/slideLayout803.xml"/><Relationship Id="rId5" Type="http://schemas.openxmlformats.org/officeDocument/2006/relationships/slideLayout" Target="../slideLayouts/slideLayout797.xml"/><Relationship Id="rId10" Type="http://schemas.openxmlformats.org/officeDocument/2006/relationships/slideLayout" Target="../slideLayouts/slideLayout802.xml"/><Relationship Id="rId4" Type="http://schemas.openxmlformats.org/officeDocument/2006/relationships/slideLayout" Target="../slideLayouts/slideLayout796.xml"/><Relationship Id="rId9" Type="http://schemas.openxmlformats.org/officeDocument/2006/relationships/slideLayout" Target="../slideLayouts/slideLayout801.xml"/><Relationship Id="rId14" Type="http://schemas.openxmlformats.org/officeDocument/2006/relationships/image" Target="../media/image5.jpeg"/></Relationships>
</file>

<file path=ppt/slideMasters/_rels/slideMaster74.xml.rels><?xml version="1.0" encoding="UTF-8" standalone="yes"?>
<Relationships xmlns="http://schemas.openxmlformats.org/package/2006/relationships"><Relationship Id="rId8" Type="http://schemas.openxmlformats.org/officeDocument/2006/relationships/slideLayout" Target="../slideLayouts/slideLayout811.xml"/><Relationship Id="rId13" Type="http://schemas.openxmlformats.org/officeDocument/2006/relationships/image" Target="../media/image8.jpeg"/><Relationship Id="rId3" Type="http://schemas.openxmlformats.org/officeDocument/2006/relationships/slideLayout" Target="../slideLayouts/slideLayout806.xml"/><Relationship Id="rId7" Type="http://schemas.openxmlformats.org/officeDocument/2006/relationships/slideLayout" Target="../slideLayouts/slideLayout810.xml"/><Relationship Id="rId12" Type="http://schemas.openxmlformats.org/officeDocument/2006/relationships/theme" Target="../theme/theme74.xml"/><Relationship Id="rId2" Type="http://schemas.openxmlformats.org/officeDocument/2006/relationships/slideLayout" Target="../slideLayouts/slideLayout805.xml"/><Relationship Id="rId1" Type="http://schemas.openxmlformats.org/officeDocument/2006/relationships/slideLayout" Target="../slideLayouts/slideLayout804.xml"/><Relationship Id="rId6" Type="http://schemas.openxmlformats.org/officeDocument/2006/relationships/slideLayout" Target="../slideLayouts/slideLayout809.xml"/><Relationship Id="rId11" Type="http://schemas.openxmlformats.org/officeDocument/2006/relationships/slideLayout" Target="../slideLayouts/slideLayout814.xml"/><Relationship Id="rId5" Type="http://schemas.openxmlformats.org/officeDocument/2006/relationships/slideLayout" Target="../slideLayouts/slideLayout808.xml"/><Relationship Id="rId10" Type="http://schemas.openxmlformats.org/officeDocument/2006/relationships/slideLayout" Target="../slideLayouts/slideLayout813.xml"/><Relationship Id="rId4" Type="http://schemas.openxmlformats.org/officeDocument/2006/relationships/slideLayout" Target="../slideLayouts/slideLayout807.xml"/><Relationship Id="rId9" Type="http://schemas.openxmlformats.org/officeDocument/2006/relationships/slideLayout" Target="../slideLayouts/slideLayout812.xml"/><Relationship Id="rId14" Type="http://schemas.openxmlformats.org/officeDocument/2006/relationships/image" Target="../media/image5.jpeg"/></Relationships>
</file>

<file path=ppt/slideMasters/_rels/slideMaster75.xml.rels><?xml version="1.0" encoding="UTF-8" standalone="yes"?>
<Relationships xmlns="http://schemas.openxmlformats.org/package/2006/relationships"><Relationship Id="rId8" Type="http://schemas.openxmlformats.org/officeDocument/2006/relationships/slideLayout" Target="../slideLayouts/slideLayout822.xml"/><Relationship Id="rId13" Type="http://schemas.openxmlformats.org/officeDocument/2006/relationships/image" Target="../media/image9.jpeg"/><Relationship Id="rId3" Type="http://schemas.openxmlformats.org/officeDocument/2006/relationships/slideLayout" Target="../slideLayouts/slideLayout817.xml"/><Relationship Id="rId7" Type="http://schemas.openxmlformats.org/officeDocument/2006/relationships/slideLayout" Target="../slideLayouts/slideLayout821.xml"/><Relationship Id="rId12" Type="http://schemas.openxmlformats.org/officeDocument/2006/relationships/theme" Target="../theme/theme75.xml"/><Relationship Id="rId2" Type="http://schemas.openxmlformats.org/officeDocument/2006/relationships/slideLayout" Target="../slideLayouts/slideLayout816.xml"/><Relationship Id="rId1" Type="http://schemas.openxmlformats.org/officeDocument/2006/relationships/slideLayout" Target="../slideLayouts/slideLayout815.xml"/><Relationship Id="rId6" Type="http://schemas.openxmlformats.org/officeDocument/2006/relationships/slideLayout" Target="../slideLayouts/slideLayout820.xml"/><Relationship Id="rId11" Type="http://schemas.openxmlformats.org/officeDocument/2006/relationships/slideLayout" Target="../slideLayouts/slideLayout825.xml"/><Relationship Id="rId5" Type="http://schemas.openxmlformats.org/officeDocument/2006/relationships/slideLayout" Target="../slideLayouts/slideLayout819.xml"/><Relationship Id="rId10" Type="http://schemas.openxmlformats.org/officeDocument/2006/relationships/slideLayout" Target="../slideLayouts/slideLayout824.xml"/><Relationship Id="rId4" Type="http://schemas.openxmlformats.org/officeDocument/2006/relationships/slideLayout" Target="../slideLayouts/slideLayout818.xml"/><Relationship Id="rId9" Type="http://schemas.openxmlformats.org/officeDocument/2006/relationships/slideLayout" Target="../slideLayouts/slideLayout823.xml"/><Relationship Id="rId14" Type="http://schemas.openxmlformats.org/officeDocument/2006/relationships/image" Target="../media/image5.jpeg"/></Relationships>
</file>

<file path=ppt/slideMasters/_rels/slideMaster76.xml.rels><?xml version="1.0" encoding="UTF-8" standalone="yes"?>
<Relationships xmlns="http://schemas.openxmlformats.org/package/2006/relationships"><Relationship Id="rId8" Type="http://schemas.openxmlformats.org/officeDocument/2006/relationships/slideLayout" Target="../slideLayouts/slideLayout833.xml"/><Relationship Id="rId13" Type="http://schemas.openxmlformats.org/officeDocument/2006/relationships/image" Target="../media/image3.jpeg"/><Relationship Id="rId3" Type="http://schemas.openxmlformats.org/officeDocument/2006/relationships/slideLayout" Target="../slideLayouts/slideLayout828.xml"/><Relationship Id="rId7" Type="http://schemas.openxmlformats.org/officeDocument/2006/relationships/slideLayout" Target="../slideLayouts/slideLayout832.xml"/><Relationship Id="rId12" Type="http://schemas.openxmlformats.org/officeDocument/2006/relationships/theme" Target="../theme/theme76.xml"/><Relationship Id="rId2" Type="http://schemas.openxmlformats.org/officeDocument/2006/relationships/slideLayout" Target="../slideLayouts/slideLayout827.xml"/><Relationship Id="rId1" Type="http://schemas.openxmlformats.org/officeDocument/2006/relationships/slideLayout" Target="../slideLayouts/slideLayout826.xml"/><Relationship Id="rId6" Type="http://schemas.openxmlformats.org/officeDocument/2006/relationships/slideLayout" Target="../slideLayouts/slideLayout831.xml"/><Relationship Id="rId11" Type="http://schemas.openxmlformats.org/officeDocument/2006/relationships/slideLayout" Target="../slideLayouts/slideLayout836.xml"/><Relationship Id="rId5" Type="http://schemas.openxmlformats.org/officeDocument/2006/relationships/slideLayout" Target="../slideLayouts/slideLayout830.xml"/><Relationship Id="rId10" Type="http://schemas.openxmlformats.org/officeDocument/2006/relationships/slideLayout" Target="../slideLayouts/slideLayout835.xml"/><Relationship Id="rId4" Type="http://schemas.openxmlformats.org/officeDocument/2006/relationships/slideLayout" Target="../slideLayouts/slideLayout829.xml"/><Relationship Id="rId9" Type="http://schemas.openxmlformats.org/officeDocument/2006/relationships/slideLayout" Target="../slideLayouts/slideLayout834.xml"/><Relationship Id="rId14" Type="http://schemas.openxmlformats.org/officeDocument/2006/relationships/image" Target="../media/image10.png"/></Relationships>
</file>

<file path=ppt/slideMasters/_rels/slideMaster77.xml.rels><?xml version="1.0" encoding="UTF-8" standalone="yes"?>
<Relationships xmlns="http://schemas.openxmlformats.org/package/2006/relationships"><Relationship Id="rId8" Type="http://schemas.openxmlformats.org/officeDocument/2006/relationships/slideLayout" Target="../slideLayouts/slideLayout844.xml"/><Relationship Id="rId13" Type="http://schemas.openxmlformats.org/officeDocument/2006/relationships/image" Target="../media/image3.jpeg"/><Relationship Id="rId3" Type="http://schemas.openxmlformats.org/officeDocument/2006/relationships/slideLayout" Target="../slideLayouts/slideLayout839.xml"/><Relationship Id="rId7" Type="http://schemas.openxmlformats.org/officeDocument/2006/relationships/slideLayout" Target="../slideLayouts/slideLayout843.xml"/><Relationship Id="rId12" Type="http://schemas.openxmlformats.org/officeDocument/2006/relationships/theme" Target="../theme/theme77.xml"/><Relationship Id="rId2" Type="http://schemas.openxmlformats.org/officeDocument/2006/relationships/slideLayout" Target="../slideLayouts/slideLayout838.xml"/><Relationship Id="rId1" Type="http://schemas.openxmlformats.org/officeDocument/2006/relationships/slideLayout" Target="../slideLayouts/slideLayout837.xml"/><Relationship Id="rId6" Type="http://schemas.openxmlformats.org/officeDocument/2006/relationships/slideLayout" Target="../slideLayouts/slideLayout842.xml"/><Relationship Id="rId11" Type="http://schemas.openxmlformats.org/officeDocument/2006/relationships/slideLayout" Target="../slideLayouts/slideLayout847.xml"/><Relationship Id="rId5" Type="http://schemas.openxmlformats.org/officeDocument/2006/relationships/slideLayout" Target="../slideLayouts/slideLayout841.xml"/><Relationship Id="rId10" Type="http://schemas.openxmlformats.org/officeDocument/2006/relationships/slideLayout" Target="../slideLayouts/slideLayout846.xml"/><Relationship Id="rId4" Type="http://schemas.openxmlformats.org/officeDocument/2006/relationships/slideLayout" Target="../slideLayouts/slideLayout840.xml"/><Relationship Id="rId9" Type="http://schemas.openxmlformats.org/officeDocument/2006/relationships/slideLayout" Target="../slideLayouts/slideLayout845.xml"/><Relationship Id="rId14" Type="http://schemas.openxmlformats.org/officeDocument/2006/relationships/image" Target="../media/image11.png"/></Relationships>
</file>

<file path=ppt/slideMasters/_rels/slideMaster78.xml.rels><?xml version="1.0" encoding="UTF-8" standalone="yes"?>
<Relationships xmlns="http://schemas.openxmlformats.org/package/2006/relationships"><Relationship Id="rId8" Type="http://schemas.openxmlformats.org/officeDocument/2006/relationships/slideLayout" Target="../slideLayouts/slideLayout855.xml"/><Relationship Id="rId13" Type="http://schemas.openxmlformats.org/officeDocument/2006/relationships/image" Target="../media/image3.jpeg"/><Relationship Id="rId3" Type="http://schemas.openxmlformats.org/officeDocument/2006/relationships/slideLayout" Target="../slideLayouts/slideLayout850.xml"/><Relationship Id="rId7" Type="http://schemas.openxmlformats.org/officeDocument/2006/relationships/slideLayout" Target="../slideLayouts/slideLayout854.xml"/><Relationship Id="rId12" Type="http://schemas.openxmlformats.org/officeDocument/2006/relationships/theme" Target="../theme/theme78.xml"/><Relationship Id="rId2" Type="http://schemas.openxmlformats.org/officeDocument/2006/relationships/slideLayout" Target="../slideLayouts/slideLayout849.xml"/><Relationship Id="rId1" Type="http://schemas.openxmlformats.org/officeDocument/2006/relationships/slideLayout" Target="../slideLayouts/slideLayout848.xml"/><Relationship Id="rId6" Type="http://schemas.openxmlformats.org/officeDocument/2006/relationships/slideLayout" Target="../slideLayouts/slideLayout853.xml"/><Relationship Id="rId11" Type="http://schemas.openxmlformats.org/officeDocument/2006/relationships/slideLayout" Target="../slideLayouts/slideLayout858.xml"/><Relationship Id="rId5" Type="http://schemas.openxmlformats.org/officeDocument/2006/relationships/slideLayout" Target="../slideLayouts/slideLayout852.xml"/><Relationship Id="rId10" Type="http://schemas.openxmlformats.org/officeDocument/2006/relationships/slideLayout" Target="../slideLayouts/slideLayout857.xml"/><Relationship Id="rId4" Type="http://schemas.openxmlformats.org/officeDocument/2006/relationships/slideLayout" Target="../slideLayouts/slideLayout851.xml"/><Relationship Id="rId9" Type="http://schemas.openxmlformats.org/officeDocument/2006/relationships/slideLayout" Target="../slideLayouts/slideLayout856.xml"/><Relationship Id="rId14" Type="http://schemas.openxmlformats.org/officeDocument/2006/relationships/image" Target="../media/image12.png"/></Relationships>
</file>

<file path=ppt/slideMasters/_rels/slideMaster79.xml.rels><?xml version="1.0" encoding="UTF-8" standalone="yes"?>
<Relationships xmlns="http://schemas.openxmlformats.org/package/2006/relationships"><Relationship Id="rId8" Type="http://schemas.openxmlformats.org/officeDocument/2006/relationships/slideLayout" Target="../slideLayouts/slideLayout866.xml"/><Relationship Id="rId13" Type="http://schemas.openxmlformats.org/officeDocument/2006/relationships/image" Target="../media/image3.jpeg"/><Relationship Id="rId3" Type="http://schemas.openxmlformats.org/officeDocument/2006/relationships/slideLayout" Target="../slideLayouts/slideLayout861.xml"/><Relationship Id="rId7" Type="http://schemas.openxmlformats.org/officeDocument/2006/relationships/slideLayout" Target="../slideLayouts/slideLayout865.xml"/><Relationship Id="rId12" Type="http://schemas.openxmlformats.org/officeDocument/2006/relationships/theme" Target="../theme/theme79.xml"/><Relationship Id="rId2" Type="http://schemas.openxmlformats.org/officeDocument/2006/relationships/slideLayout" Target="../slideLayouts/slideLayout860.xml"/><Relationship Id="rId1" Type="http://schemas.openxmlformats.org/officeDocument/2006/relationships/slideLayout" Target="../slideLayouts/slideLayout859.xml"/><Relationship Id="rId6" Type="http://schemas.openxmlformats.org/officeDocument/2006/relationships/slideLayout" Target="../slideLayouts/slideLayout864.xml"/><Relationship Id="rId11" Type="http://schemas.openxmlformats.org/officeDocument/2006/relationships/slideLayout" Target="../slideLayouts/slideLayout869.xml"/><Relationship Id="rId5" Type="http://schemas.openxmlformats.org/officeDocument/2006/relationships/slideLayout" Target="../slideLayouts/slideLayout863.xml"/><Relationship Id="rId10" Type="http://schemas.openxmlformats.org/officeDocument/2006/relationships/slideLayout" Target="../slideLayouts/slideLayout868.xml"/><Relationship Id="rId4" Type="http://schemas.openxmlformats.org/officeDocument/2006/relationships/slideLayout" Target="../slideLayouts/slideLayout862.xml"/><Relationship Id="rId9" Type="http://schemas.openxmlformats.org/officeDocument/2006/relationships/slideLayout" Target="../slideLayouts/slideLayout867.xml"/><Relationship Id="rId14" Type="http://schemas.openxmlformats.org/officeDocument/2006/relationships/image" Target="../media/image13.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3.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0.png"/></Relationships>
</file>

<file path=ppt/slideMasters/_rels/slideMaster80.xml.rels><?xml version="1.0" encoding="UTF-8" standalone="yes"?>
<Relationships xmlns="http://schemas.openxmlformats.org/package/2006/relationships"><Relationship Id="rId8" Type="http://schemas.openxmlformats.org/officeDocument/2006/relationships/slideLayout" Target="../slideLayouts/slideLayout877.xml"/><Relationship Id="rId13" Type="http://schemas.openxmlformats.org/officeDocument/2006/relationships/image" Target="../media/image3.jpeg"/><Relationship Id="rId3" Type="http://schemas.openxmlformats.org/officeDocument/2006/relationships/slideLayout" Target="../slideLayouts/slideLayout872.xml"/><Relationship Id="rId7" Type="http://schemas.openxmlformats.org/officeDocument/2006/relationships/slideLayout" Target="../slideLayouts/slideLayout876.xml"/><Relationship Id="rId12" Type="http://schemas.openxmlformats.org/officeDocument/2006/relationships/theme" Target="../theme/theme80.xml"/><Relationship Id="rId2" Type="http://schemas.openxmlformats.org/officeDocument/2006/relationships/slideLayout" Target="../slideLayouts/slideLayout871.xml"/><Relationship Id="rId1" Type="http://schemas.openxmlformats.org/officeDocument/2006/relationships/slideLayout" Target="../slideLayouts/slideLayout870.xml"/><Relationship Id="rId6" Type="http://schemas.openxmlformats.org/officeDocument/2006/relationships/slideLayout" Target="../slideLayouts/slideLayout875.xml"/><Relationship Id="rId11" Type="http://schemas.openxmlformats.org/officeDocument/2006/relationships/slideLayout" Target="../slideLayouts/slideLayout880.xml"/><Relationship Id="rId5" Type="http://schemas.openxmlformats.org/officeDocument/2006/relationships/slideLayout" Target="../slideLayouts/slideLayout874.xml"/><Relationship Id="rId10" Type="http://schemas.openxmlformats.org/officeDocument/2006/relationships/slideLayout" Target="../slideLayouts/slideLayout879.xml"/><Relationship Id="rId4" Type="http://schemas.openxmlformats.org/officeDocument/2006/relationships/slideLayout" Target="../slideLayouts/slideLayout873.xml"/><Relationship Id="rId9" Type="http://schemas.openxmlformats.org/officeDocument/2006/relationships/slideLayout" Target="../slideLayouts/slideLayout878.xml"/><Relationship Id="rId14" Type="http://schemas.openxmlformats.org/officeDocument/2006/relationships/image" Target="../media/image14.png"/></Relationships>
</file>

<file path=ppt/slideMasters/_rels/slideMaster81.xml.rels><?xml version="1.0" encoding="UTF-8" standalone="yes"?>
<Relationships xmlns="http://schemas.openxmlformats.org/package/2006/relationships"><Relationship Id="rId8" Type="http://schemas.openxmlformats.org/officeDocument/2006/relationships/slideLayout" Target="../slideLayouts/slideLayout888.xml"/><Relationship Id="rId13" Type="http://schemas.openxmlformats.org/officeDocument/2006/relationships/image" Target="../media/image3.jpeg"/><Relationship Id="rId3" Type="http://schemas.openxmlformats.org/officeDocument/2006/relationships/slideLayout" Target="../slideLayouts/slideLayout883.xml"/><Relationship Id="rId7" Type="http://schemas.openxmlformats.org/officeDocument/2006/relationships/slideLayout" Target="../slideLayouts/slideLayout887.xml"/><Relationship Id="rId12" Type="http://schemas.openxmlformats.org/officeDocument/2006/relationships/theme" Target="../theme/theme81.xml"/><Relationship Id="rId2" Type="http://schemas.openxmlformats.org/officeDocument/2006/relationships/slideLayout" Target="../slideLayouts/slideLayout882.xml"/><Relationship Id="rId1" Type="http://schemas.openxmlformats.org/officeDocument/2006/relationships/slideLayout" Target="../slideLayouts/slideLayout881.xml"/><Relationship Id="rId6" Type="http://schemas.openxmlformats.org/officeDocument/2006/relationships/slideLayout" Target="../slideLayouts/slideLayout886.xml"/><Relationship Id="rId11" Type="http://schemas.openxmlformats.org/officeDocument/2006/relationships/slideLayout" Target="../slideLayouts/slideLayout891.xml"/><Relationship Id="rId5" Type="http://schemas.openxmlformats.org/officeDocument/2006/relationships/slideLayout" Target="../slideLayouts/slideLayout885.xml"/><Relationship Id="rId10" Type="http://schemas.openxmlformats.org/officeDocument/2006/relationships/slideLayout" Target="../slideLayouts/slideLayout890.xml"/><Relationship Id="rId4" Type="http://schemas.openxmlformats.org/officeDocument/2006/relationships/slideLayout" Target="../slideLayouts/slideLayout884.xml"/><Relationship Id="rId9" Type="http://schemas.openxmlformats.org/officeDocument/2006/relationships/slideLayout" Target="../slideLayouts/slideLayout889.xml"/><Relationship Id="rId14" Type="http://schemas.openxmlformats.org/officeDocument/2006/relationships/image" Target="../media/image10.png"/></Relationships>
</file>

<file path=ppt/slideMasters/_rels/slideMaster82.xml.rels><?xml version="1.0" encoding="UTF-8" standalone="yes"?>
<Relationships xmlns="http://schemas.openxmlformats.org/package/2006/relationships"><Relationship Id="rId8" Type="http://schemas.openxmlformats.org/officeDocument/2006/relationships/slideLayout" Target="../slideLayouts/slideLayout899.xml"/><Relationship Id="rId13" Type="http://schemas.openxmlformats.org/officeDocument/2006/relationships/image" Target="../media/image3.jpeg"/><Relationship Id="rId3" Type="http://schemas.openxmlformats.org/officeDocument/2006/relationships/slideLayout" Target="../slideLayouts/slideLayout894.xml"/><Relationship Id="rId7" Type="http://schemas.openxmlformats.org/officeDocument/2006/relationships/slideLayout" Target="../slideLayouts/slideLayout898.xml"/><Relationship Id="rId12" Type="http://schemas.openxmlformats.org/officeDocument/2006/relationships/theme" Target="../theme/theme82.xml"/><Relationship Id="rId2" Type="http://schemas.openxmlformats.org/officeDocument/2006/relationships/slideLayout" Target="../slideLayouts/slideLayout893.xml"/><Relationship Id="rId1" Type="http://schemas.openxmlformats.org/officeDocument/2006/relationships/slideLayout" Target="../slideLayouts/slideLayout892.xml"/><Relationship Id="rId6" Type="http://schemas.openxmlformats.org/officeDocument/2006/relationships/slideLayout" Target="../slideLayouts/slideLayout897.xml"/><Relationship Id="rId11" Type="http://schemas.openxmlformats.org/officeDocument/2006/relationships/slideLayout" Target="../slideLayouts/slideLayout902.xml"/><Relationship Id="rId5" Type="http://schemas.openxmlformats.org/officeDocument/2006/relationships/slideLayout" Target="../slideLayouts/slideLayout896.xml"/><Relationship Id="rId10" Type="http://schemas.openxmlformats.org/officeDocument/2006/relationships/slideLayout" Target="../slideLayouts/slideLayout901.xml"/><Relationship Id="rId4" Type="http://schemas.openxmlformats.org/officeDocument/2006/relationships/slideLayout" Target="../slideLayouts/slideLayout895.xml"/><Relationship Id="rId9" Type="http://schemas.openxmlformats.org/officeDocument/2006/relationships/slideLayout" Target="../slideLayouts/slideLayout900.xml"/><Relationship Id="rId14" Type="http://schemas.openxmlformats.org/officeDocument/2006/relationships/image" Target="../media/image11.png"/></Relationships>
</file>

<file path=ppt/slideMasters/_rels/slideMaster83.xml.rels><?xml version="1.0" encoding="UTF-8" standalone="yes"?>
<Relationships xmlns="http://schemas.openxmlformats.org/package/2006/relationships"><Relationship Id="rId8" Type="http://schemas.openxmlformats.org/officeDocument/2006/relationships/slideLayout" Target="../slideLayouts/slideLayout910.xml"/><Relationship Id="rId13" Type="http://schemas.openxmlformats.org/officeDocument/2006/relationships/image" Target="../media/image3.jpeg"/><Relationship Id="rId3" Type="http://schemas.openxmlformats.org/officeDocument/2006/relationships/slideLayout" Target="../slideLayouts/slideLayout905.xml"/><Relationship Id="rId7" Type="http://schemas.openxmlformats.org/officeDocument/2006/relationships/slideLayout" Target="../slideLayouts/slideLayout909.xml"/><Relationship Id="rId12" Type="http://schemas.openxmlformats.org/officeDocument/2006/relationships/theme" Target="../theme/theme83.xml"/><Relationship Id="rId2" Type="http://schemas.openxmlformats.org/officeDocument/2006/relationships/slideLayout" Target="../slideLayouts/slideLayout904.xml"/><Relationship Id="rId1" Type="http://schemas.openxmlformats.org/officeDocument/2006/relationships/slideLayout" Target="../slideLayouts/slideLayout903.xml"/><Relationship Id="rId6" Type="http://schemas.openxmlformats.org/officeDocument/2006/relationships/slideLayout" Target="../slideLayouts/slideLayout908.xml"/><Relationship Id="rId11" Type="http://schemas.openxmlformats.org/officeDocument/2006/relationships/slideLayout" Target="../slideLayouts/slideLayout913.xml"/><Relationship Id="rId5" Type="http://schemas.openxmlformats.org/officeDocument/2006/relationships/slideLayout" Target="../slideLayouts/slideLayout907.xml"/><Relationship Id="rId10" Type="http://schemas.openxmlformats.org/officeDocument/2006/relationships/slideLayout" Target="../slideLayouts/slideLayout912.xml"/><Relationship Id="rId4" Type="http://schemas.openxmlformats.org/officeDocument/2006/relationships/slideLayout" Target="../slideLayouts/slideLayout906.xml"/><Relationship Id="rId9" Type="http://schemas.openxmlformats.org/officeDocument/2006/relationships/slideLayout" Target="../slideLayouts/slideLayout911.xml"/><Relationship Id="rId14" Type="http://schemas.openxmlformats.org/officeDocument/2006/relationships/image" Target="../media/image12.png"/></Relationships>
</file>

<file path=ppt/slideMasters/_rels/slideMaster84.xml.rels><?xml version="1.0" encoding="UTF-8" standalone="yes"?>
<Relationships xmlns="http://schemas.openxmlformats.org/package/2006/relationships"><Relationship Id="rId8" Type="http://schemas.openxmlformats.org/officeDocument/2006/relationships/slideLayout" Target="../slideLayouts/slideLayout921.xml"/><Relationship Id="rId13" Type="http://schemas.openxmlformats.org/officeDocument/2006/relationships/image" Target="../media/image3.jpeg"/><Relationship Id="rId3" Type="http://schemas.openxmlformats.org/officeDocument/2006/relationships/slideLayout" Target="../slideLayouts/slideLayout916.xml"/><Relationship Id="rId7" Type="http://schemas.openxmlformats.org/officeDocument/2006/relationships/slideLayout" Target="../slideLayouts/slideLayout920.xml"/><Relationship Id="rId12" Type="http://schemas.openxmlformats.org/officeDocument/2006/relationships/theme" Target="../theme/theme84.xml"/><Relationship Id="rId2" Type="http://schemas.openxmlformats.org/officeDocument/2006/relationships/slideLayout" Target="../slideLayouts/slideLayout915.xml"/><Relationship Id="rId1" Type="http://schemas.openxmlformats.org/officeDocument/2006/relationships/slideLayout" Target="../slideLayouts/slideLayout914.xml"/><Relationship Id="rId6" Type="http://schemas.openxmlformats.org/officeDocument/2006/relationships/slideLayout" Target="../slideLayouts/slideLayout919.xml"/><Relationship Id="rId11" Type="http://schemas.openxmlformats.org/officeDocument/2006/relationships/slideLayout" Target="../slideLayouts/slideLayout924.xml"/><Relationship Id="rId5" Type="http://schemas.openxmlformats.org/officeDocument/2006/relationships/slideLayout" Target="../slideLayouts/slideLayout918.xml"/><Relationship Id="rId10" Type="http://schemas.openxmlformats.org/officeDocument/2006/relationships/slideLayout" Target="../slideLayouts/slideLayout923.xml"/><Relationship Id="rId4" Type="http://schemas.openxmlformats.org/officeDocument/2006/relationships/slideLayout" Target="../slideLayouts/slideLayout917.xml"/><Relationship Id="rId9" Type="http://schemas.openxmlformats.org/officeDocument/2006/relationships/slideLayout" Target="../slideLayouts/slideLayout922.xml"/><Relationship Id="rId14" Type="http://schemas.openxmlformats.org/officeDocument/2006/relationships/image" Target="../media/image13.png"/></Relationships>
</file>

<file path=ppt/slideMasters/_rels/slideMaster85.xml.rels><?xml version="1.0" encoding="UTF-8" standalone="yes"?>
<Relationships xmlns="http://schemas.openxmlformats.org/package/2006/relationships"><Relationship Id="rId8" Type="http://schemas.openxmlformats.org/officeDocument/2006/relationships/slideLayout" Target="../slideLayouts/slideLayout932.xml"/><Relationship Id="rId13" Type="http://schemas.openxmlformats.org/officeDocument/2006/relationships/image" Target="../media/image3.jpeg"/><Relationship Id="rId3" Type="http://schemas.openxmlformats.org/officeDocument/2006/relationships/slideLayout" Target="../slideLayouts/slideLayout927.xml"/><Relationship Id="rId7" Type="http://schemas.openxmlformats.org/officeDocument/2006/relationships/slideLayout" Target="../slideLayouts/slideLayout931.xml"/><Relationship Id="rId12" Type="http://schemas.openxmlformats.org/officeDocument/2006/relationships/theme" Target="../theme/theme85.xml"/><Relationship Id="rId2" Type="http://schemas.openxmlformats.org/officeDocument/2006/relationships/slideLayout" Target="../slideLayouts/slideLayout926.xml"/><Relationship Id="rId1" Type="http://schemas.openxmlformats.org/officeDocument/2006/relationships/slideLayout" Target="../slideLayouts/slideLayout925.xml"/><Relationship Id="rId6" Type="http://schemas.openxmlformats.org/officeDocument/2006/relationships/slideLayout" Target="../slideLayouts/slideLayout930.xml"/><Relationship Id="rId11" Type="http://schemas.openxmlformats.org/officeDocument/2006/relationships/slideLayout" Target="../slideLayouts/slideLayout935.xml"/><Relationship Id="rId5" Type="http://schemas.openxmlformats.org/officeDocument/2006/relationships/slideLayout" Target="../slideLayouts/slideLayout929.xml"/><Relationship Id="rId10" Type="http://schemas.openxmlformats.org/officeDocument/2006/relationships/slideLayout" Target="../slideLayouts/slideLayout934.xml"/><Relationship Id="rId4" Type="http://schemas.openxmlformats.org/officeDocument/2006/relationships/slideLayout" Target="../slideLayouts/slideLayout928.xml"/><Relationship Id="rId9" Type="http://schemas.openxmlformats.org/officeDocument/2006/relationships/slideLayout" Target="../slideLayouts/slideLayout933.xml"/><Relationship Id="rId14" Type="http://schemas.openxmlformats.org/officeDocument/2006/relationships/image" Target="../media/image14.png"/></Relationships>
</file>

<file path=ppt/slideMasters/_rels/slideMaster86.xml.rels><?xml version="1.0" encoding="UTF-8" standalone="yes"?>
<Relationships xmlns="http://schemas.openxmlformats.org/package/2006/relationships"><Relationship Id="rId8" Type="http://schemas.openxmlformats.org/officeDocument/2006/relationships/slideLayout" Target="../slideLayouts/slideLayout943.xml"/><Relationship Id="rId13" Type="http://schemas.openxmlformats.org/officeDocument/2006/relationships/image" Target="../media/image3.jpeg"/><Relationship Id="rId3" Type="http://schemas.openxmlformats.org/officeDocument/2006/relationships/slideLayout" Target="../slideLayouts/slideLayout938.xml"/><Relationship Id="rId7" Type="http://schemas.openxmlformats.org/officeDocument/2006/relationships/slideLayout" Target="../slideLayouts/slideLayout942.xml"/><Relationship Id="rId12" Type="http://schemas.openxmlformats.org/officeDocument/2006/relationships/theme" Target="../theme/theme86.xml"/><Relationship Id="rId2" Type="http://schemas.openxmlformats.org/officeDocument/2006/relationships/slideLayout" Target="../slideLayouts/slideLayout937.xml"/><Relationship Id="rId1" Type="http://schemas.openxmlformats.org/officeDocument/2006/relationships/slideLayout" Target="../slideLayouts/slideLayout936.xml"/><Relationship Id="rId6" Type="http://schemas.openxmlformats.org/officeDocument/2006/relationships/slideLayout" Target="../slideLayouts/slideLayout941.xml"/><Relationship Id="rId11" Type="http://schemas.openxmlformats.org/officeDocument/2006/relationships/slideLayout" Target="../slideLayouts/slideLayout946.xml"/><Relationship Id="rId5" Type="http://schemas.openxmlformats.org/officeDocument/2006/relationships/slideLayout" Target="../slideLayouts/slideLayout940.xml"/><Relationship Id="rId10" Type="http://schemas.openxmlformats.org/officeDocument/2006/relationships/slideLayout" Target="../slideLayouts/slideLayout945.xml"/><Relationship Id="rId4" Type="http://schemas.openxmlformats.org/officeDocument/2006/relationships/slideLayout" Target="../slideLayouts/slideLayout939.xml"/><Relationship Id="rId9" Type="http://schemas.openxmlformats.org/officeDocument/2006/relationships/slideLayout" Target="../slideLayouts/slideLayout944.xml"/><Relationship Id="rId14" Type="http://schemas.openxmlformats.org/officeDocument/2006/relationships/image" Target="../media/image10.png"/></Relationships>
</file>

<file path=ppt/slideMasters/_rels/slideMaster87.xml.rels><?xml version="1.0" encoding="UTF-8" standalone="yes"?>
<Relationships xmlns="http://schemas.openxmlformats.org/package/2006/relationships"><Relationship Id="rId8" Type="http://schemas.openxmlformats.org/officeDocument/2006/relationships/slideLayout" Target="../slideLayouts/slideLayout954.xml"/><Relationship Id="rId13" Type="http://schemas.openxmlformats.org/officeDocument/2006/relationships/image" Target="../media/image3.jpeg"/><Relationship Id="rId3" Type="http://schemas.openxmlformats.org/officeDocument/2006/relationships/slideLayout" Target="../slideLayouts/slideLayout949.xml"/><Relationship Id="rId7" Type="http://schemas.openxmlformats.org/officeDocument/2006/relationships/slideLayout" Target="../slideLayouts/slideLayout953.xml"/><Relationship Id="rId12" Type="http://schemas.openxmlformats.org/officeDocument/2006/relationships/theme" Target="../theme/theme87.xml"/><Relationship Id="rId2" Type="http://schemas.openxmlformats.org/officeDocument/2006/relationships/slideLayout" Target="../slideLayouts/slideLayout948.xml"/><Relationship Id="rId1" Type="http://schemas.openxmlformats.org/officeDocument/2006/relationships/slideLayout" Target="../slideLayouts/slideLayout947.xml"/><Relationship Id="rId6" Type="http://schemas.openxmlformats.org/officeDocument/2006/relationships/slideLayout" Target="../slideLayouts/slideLayout952.xml"/><Relationship Id="rId11" Type="http://schemas.openxmlformats.org/officeDocument/2006/relationships/slideLayout" Target="../slideLayouts/slideLayout957.xml"/><Relationship Id="rId5" Type="http://schemas.openxmlformats.org/officeDocument/2006/relationships/slideLayout" Target="../slideLayouts/slideLayout951.xml"/><Relationship Id="rId10" Type="http://schemas.openxmlformats.org/officeDocument/2006/relationships/slideLayout" Target="../slideLayouts/slideLayout956.xml"/><Relationship Id="rId4" Type="http://schemas.openxmlformats.org/officeDocument/2006/relationships/slideLayout" Target="../slideLayouts/slideLayout950.xml"/><Relationship Id="rId9" Type="http://schemas.openxmlformats.org/officeDocument/2006/relationships/slideLayout" Target="../slideLayouts/slideLayout955.xml"/><Relationship Id="rId14" Type="http://schemas.openxmlformats.org/officeDocument/2006/relationships/image" Target="../media/image11.png"/></Relationships>
</file>

<file path=ppt/slideMasters/_rels/slideMaster88.xml.rels><?xml version="1.0" encoding="UTF-8" standalone="yes"?>
<Relationships xmlns="http://schemas.openxmlformats.org/package/2006/relationships"><Relationship Id="rId8" Type="http://schemas.openxmlformats.org/officeDocument/2006/relationships/slideLayout" Target="../slideLayouts/slideLayout965.xml"/><Relationship Id="rId13" Type="http://schemas.openxmlformats.org/officeDocument/2006/relationships/image" Target="../media/image3.jpeg"/><Relationship Id="rId3" Type="http://schemas.openxmlformats.org/officeDocument/2006/relationships/slideLayout" Target="../slideLayouts/slideLayout960.xml"/><Relationship Id="rId7" Type="http://schemas.openxmlformats.org/officeDocument/2006/relationships/slideLayout" Target="../slideLayouts/slideLayout964.xml"/><Relationship Id="rId12" Type="http://schemas.openxmlformats.org/officeDocument/2006/relationships/theme" Target="../theme/theme88.xml"/><Relationship Id="rId2" Type="http://schemas.openxmlformats.org/officeDocument/2006/relationships/slideLayout" Target="../slideLayouts/slideLayout959.xml"/><Relationship Id="rId1" Type="http://schemas.openxmlformats.org/officeDocument/2006/relationships/slideLayout" Target="../slideLayouts/slideLayout958.xml"/><Relationship Id="rId6" Type="http://schemas.openxmlformats.org/officeDocument/2006/relationships/slideLayout" Target="../slideLayouts/slideLayout963.xml"/><Relationship Id="rId11" Type="http://schemas.openxmlformats.org/officeDocument/2006/relationships/slideLayout" Target="../slideLayouts/slideLayout968.xml"/><Relationship Id="rId5" Type="http://schemas.openxmlformats.org/officeDocument/2006/relationships/slideLayout" Target="../slideLayouts/slideLayout962.xml"/><Relationship Id="rId10" Type="http://schemas.openxmlformats.org/officeDocument/2006/relationships/slideLayout" Target="../slideLayouts/slideLayout967.xml"/><Relationship Id="rId4" Type="http://schemas.openxmlformats.org/officeDocument/2006/relationships/slideLayout" Target="../slideLayouts/slideLayout961.xml"/><Relationship Id="rId9" Type="http://schemas.openxmlformats.org/officeDocument/2006/relationships/slideLayout" Target="../slideLayouts/slideLayout966.xml"/><Relationship Id="rId14" Type="http://schemas.openxmlformats.org/officeDocument/2006/relationships/image" Target="../media/image12.png"/></Relationships>
</file>

<file path=ppt/slideMasters/_rels/slideMaster89.xml.rels><?xml version="1.0" encoding="UTF-8" standalone="yes"?>
<Relationships xmlns="http://schemas.openxmlformats.org/package/2006/relationships"><Relationship Id="rId8" Type="http://schemas.openxmlformats.org/officeDocument/2006/relationships/slideLayout" Target="../slideLayouts/slideLayout976.xml"/><Relationship Id="rId13" Type="http://schemas.openxmlformats.org/officeDocument/2006/relationships/image" Target="../media/image3.jpeg"/><Relationship Id="rId3" Type="http://schemas.openxmlformats.org/officeDocument/2006/relationships/slideLayout" Target="../slideLayouts/slideLayout971.xml"/><Relationship Id="rId7" Type="http://schemas.openxmlformats.org/officeDocument/2006/relationships/slideLayout" Target="../slideLayouts/slideLayout975.xml"/><Relationship Id="rId12" Type="http://schemas.openxmlformats.org/officeDocument/2006/relationships/theme" Target="../theme/theme89.xml"/><Relationship Id="rId2" Type="http://schemas.openxmlformats.org/officeDocument/2006/relationships/slideLayout" Target="../slideLayouts/slideLayout970.xml"/><Relationship Id="rId1" Type="http://schemas.openxmlformats.org/officeDocument/2006/relationships/slideLayout" Target="../slideLayouts/slideLayout969.xml"/><Relationship Id="rId6" Type="http://schemas.openxmlformats.org/officeDocument/2006/relationships/slideLayout" Target="../slideLayouts/slideLayout974.xml"/><Relationship Id="rId11" Type="http://schemas.openxmlformats.org/officeDocument/2006/relationships/slideLayout" Target="../slideLayouts/slideLayout979.xml"/><Relationship Id="rId5" Type="http://schemas.openxmlformats.org/officeDocument/2006/relationships/slideLayout" Target="../slideLayouts/slideLayout973.xml"/><Relationship Id="rId10" Type="http://schemas.openxmlformats.org/officeDocument/2006/relationships/slideLayout" Target="../slideLayouts/slideLayout978.xml"/><Relationship Id="rId4" Type="http://schemas.openxmlformats.org/officeDocument/2006/relationships/slideLayout" Target="../slideLayouts/slideLayout972.xml"/><Relationship Id="rId9" Type="http://schemas.openxmlformats.org/officeDocument/2006/relationships/slideLayout" Target="../slideLayouts/slideLayout977.xml"/><Relationship Id="rId14" Type="http://schemas.openxmlformats.org/officeDocument/2006/relationships/image" Target="../media/image13.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3.jpe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 Id="rId14" Type="http://schemas.openxmlformats.org/officeDocument/2006/relationships/image" Target="../media/image11.png"/></Relationships>
</file>

<file path=ppt/slideMasters/_rels/slideMaster90.xml.rels><?xml version="1.0" encoding="UTF-8" standalone="yes"?>
<Relationships xmlns="http://schemas.openxmlformats.org/package/2006/relationships"><Relationship Id="rId8" Type="http://schemas.openxmlformats.org/officeDocument/2006/relationships/slideLayout" Target="../slideLayouts/slideLayout987.xml"/><Relationship Id="rId13" Type="http://schemas.openxmlformats.org/officeDocument/2006/relationships/image" Target="../media/image3.jpeg"/><Relationship Id="rId3" Type="http://schemas.openxmlformats.org/officeDocument/2006/relationships/slideLayout" Target="../slideLayouts/slideLayout982.xml"/><Relationship Id="rId7" Type="http://schemas.openxmlformats.org/officeDocument/2006/relationships/slideLayout" Target="../slideLayouts/slideLayout986.xml"/><Relationship Id="rId12" Type="http://schemas.openxmlformats.org/officeDocument/2006/relationships/theme" Target="../theme/theme90.xml"/><Relationship Id="rId2" Type="http://schemas.openxmlformats.org/officeDocument/2006/relationships/slideLayout" Target="../slideLayouts/slideLayout981.xml"/><Relationship Id="rId1" Type="http://schemas.openxmlformats.org/officeDocument/2006/relationships/slideLayout" Target="../slideLayouts/slideLayout980.xml"/><Relationship Id="rId6" Type="http://schemas.openxmlformats.org/officeDocument/2006/relationships/slideLayout" Target="../slideLayouts/slideLayout985.xml"/><Relationship Id="rId11" Type="http://schemas.openxmlformats.org/officeDocument/2006/relationships/slideLayout" Target="../slideLayouts/slideLayout990.xml"/><Relationship Id="rId5" Type="http://schemas.openxmlformats.org/officeDocument/2006/relationships/slideLayout" Target="../slideLayouts/slideLayout984.xml"/><Relationship Id="rId10" Type="http://schemas.openxmlformats.org/officeDocument/2006/relationships/slideLayout" Target="../slideLayouts/slideLayout989.xml"/><Relationship Id="rId4" Type="http://schemas.openxmlformats.org/officeDocument/2006/relationships/slideLayout" Target="../slideLayouts/slideLayout983.xml"/><Relationship Id="rId9" Type="http://schemas.openxmlformats.org/officeDocument/2006/relationships/slideLayout" Target="../slideLayouts/slideLayout988.xml"/><Relationship Id="rId14" Type="http://schemas.openxmlformats.org/officeDocument/2006/relationships/image" Target="../media/image14.png"/></Relationships>
</file>

<file path=ppt/slideMasters/_rels/slideMaster91.xml.rels><?xml version="1.0" encoding="UTF-8" standalone="yes"?>
<Relationships xmlns="http://schemas.openxmlformats.org/package/2006/relationships"><Relationship Id="rId8" Type="http://schemas.openxmlformats.org/officeDocument/2006/relationships/slideLayout" Target="../slideLayouts/slideLayout998.xml"/><Relationship Id="rId13" Type="http://schemas.openxmlformats.org/officeDocument/2006/relationships/image" Target="../media/image15.jpeg"/><Relationship Id="rId3" Type="http://schemas.openxmlformats.org/officeDocument/2006/relationships/slideLayout" Target="../slideLayouts/slideLayout993.xml"/><Relationship Id="rId7" Type="http://schemas.openxmlformats.org/officeDocument/2006/relationships/slideLayout" Target="../slideLayouts/slideLayout997.xml"/><Relationship Id="rId12" Type="http://schemas.openxmlformats.org/officeDocument/2006/relationships/theme" Target="../theme/theme91.xml"/><Relationship Id="rId2" Type="http://schemas.openxmlformats.org/officeDocument/2006/relationships/slideLayout" Target="../slideLayouts/slideLayout992.xml"/><Relationship Id="rId1" Type="http://schemas.openxmlformats.org/officeDocument/2006/relationships/slideLayout" Target="../slideLayouts/slideLayout991.xml"/><Relationship Id="rId6" Type="http://schemas.openxmlformats.org/officeDocument/2006/relationships/slideLayout" Target="../slideLayouts/slideLayout996.xml"/><Relationship Id="rId11" Type="http://schemas.openxmlformats.org/officeDocument/2006/relationships/slideLayout" Target="../slideLayouts/slideLayout1001.xml"/><Relationship Id="rId5" Type="http://schemas.openxmlformats.org/officeDocument/2006/relationships/slideLayout" Target="../slideLayouts/slideLayout995.xml"/><Relationship Id="rId10" Type="http://schemas.openxmlformats.org/officeDocument/2006/relationships/slideLayout" Target="../slideLayouts/slideLayout1000.xml"/><Relationship Id="rId4" Type="http://schemas.openxmlformats.org/officeDocument/2006/relationships/slideLayout" Target="../slideLayouts/slideLayout994.xml"/><Relationship Id="rId9" Type="http://schemas.openxmlformats.org/officeDocument/2006/relationships/slideLayout" Target="../slideLayouts/slideLayout999.xml"/><Relationship Id="rId14" Type="http://schemas.openxmlformats.org/officeDocument/2006/relationships/image" Target="../media/image2.jpeg"/></Relationships>
</file>

<file path=ppt/slideMasters/_rels/slideMaster92.xml.rels><?xml version="1.0" encoding="UTF-8" standalone="yes"?>
<Relationships xmlns="http://schemas.openxmlformats.org/package/2006/relationships"><Relationship Id="rId8" Type="http://schemas.openxmlformats.org/officeDocument/2006/relationships/slideLayout" Target="../slideLayouts/slideLayout1009.xml"/><Relationship Id="rId13" Type="http://schemas.openxmlformats.org/officeDocument/2006/relationships/image" Target="../media/image3.jpeg"/><Relationship Id="rId3" Type="http://schemas.openxmlformats.org/officeDocument/2006/relationships/slideLayout" Target="../slideLayouts/slideLayout1004.xml"/><Relationship Id="rId7" Type="http://schemas.openxmlformats.org/officeDocument/2006/relationships/slideLayout" Target="../slideLayouts/slideLayout1008.xml"/><Relationship Id="rId12" Type="http://schemas.openxmlformats.org/officeDocument/2006/relationships/theme" Target="../theme/theme92.xml"/><Relationship Id="rId2" Type="http://schemas.openxmlformats.org/officeDocument/2006/relationships/slideLayout" Target="../slideLayouts/slideLayout1003.xml"/><Relationship Id="rId1" Type="http://schemas.openxmlformats.org/officeDocument/2006/relationships/slideLayout" Target="../slideLayouts/slideLayout1002.xml"/><Relationship Id="rId6" Type="http://schemas.openxmlformats.org/officeDocument/2006/relationships/slideLayout" Target="../slideLayouts/slideLayout1007.xml"/><Relationship Id="rId11" Type="http://schemas.openxmlformats.org/officeDocument/2006/relationships/slideLayout" Target="../slideLayouts/slideLayout1012.xml"/><Relationship Id="rId5" Type="http://schemas.openxmlformats.org/officeDocument/2006/relationships/slideLayout" Target="../slideLayouts/slideLayout1006.xml"/><Relationship Id="rId10" Type="http://schemas.openxmlformats.org/officeDocument/2006/relationships/slideLayout" Target="../slideLayouts/slideLayout1011.xml"/><Relationship Id="rId4" Type="http://schemas.openxmlformats.org/officeDocument/2006/relationships/slideLayout" Target="../slideLayouts/slideLayout1005.xml"/><Relationship Id="rId9" Type="http://schemas.openxmlformats.org/officeDocument/2006/relationships/slideLayout" Target="../slideLayouts/slideLayout1010.xml"/></Relationships>
</file>

<file path=ppt/slideMasters/_rels/slideMaster93.xml.rels><?xml version="1.0" encoding="UTF-8" standalone="yes"?>
<Relationships xmlns="http://schemas.openxmlformats.org/package/2006/relationships"><Relationship Id="rId8" Type="http://schemas.openxmlformats.org/officeDocument/2006/relationships/slideLayout" Target="../slideLayouts/slideLayout1020.xml"/><Relationship Id="rId13" Type="http://schemas.openxmlformats.org/officeDocument/2006/relationships/image" Target="../media/image4.jpeg"/><Relationship Id="rId3" Type="http://schemas.openxmlformats.org/officeDocument/2006/relationships/slideLayout" Target="../slideLayouts/slideLayout1015.xml"/><Relationship Id="rId7" Type="http://schemas.openxmlformats.org/officeDocument/2006/relationships/slideLayout" Target="../slideLayouts/slideLayout1019.xml"/><Relationship Id="rId12" Type="http://schemas.openxmlformats.org/officeDocument/2006/relationships/theme" Target="../theme/theme93.xml"/><Relationship Id="rId2" Type="http://schemas.openxmlformats.org/officeDocument/2006/relationships/slideLayout" Target="../slideLayouts/slideLayout1014.xml"/><Relationship Id="rId1" Type="http://schemas.openxmlformats.org/officeDocument/2006/relationships/slideLayout" Target="../slideLayouts/slideLayout1013.xml"/><Relationship Id="rId6" Type="http://schemas.openxmlformats.org/officeDocument/2006/relationships/slideLayout" Target="../slideLayouts/slideLayout1018.xml"/><Relationship Id="rId11" Type="http://schemas.openxmlformats.org/officeDocument/2006/relationships/slideLayout" Target="../slideLayouts/slideLayout1023.xml"/><Relationship Id="rId5" Type="http://schemas.openxmlformats.org/officeDocument/2006/relationships/slideLayout" Target="../slideLayouts/slideLayout1017.xml"/><Relationship Id="rId10" Type="http://schemas.openxmlformats.org/officeDocument/2006/relationships/slideLayout" Target="../slideLayouts/slideLayout1022.xml"/><Relationship Id="rId4" Type="http://schemas.openxmlformats.org/officeDocument/2006/relationships/slideLayout" Target="../slideLayouts/slideLayout1016.xml"/><Relationship Id="rId9" Type="http://schemas.openxmlformats.org/officeDocument/2006/relationships/slideLayout" Target="../slideLayouts/slideLayout1021.xml"/><Relationship Id="rId14" Type="http://schemas.openxmlformats.org/officeDocument/2006/relationships/image" Target="../media/image5.jpeg"/></Relationships>
</file>

<file path=ppt/slideMasters/_rels/slideMaster94.xml.rels><?xml version="1.0" encoding="UTF-8" standalone="yes"?>
<Relationships xmlns="http://schemas.openxmlformats.org/package/2006/relationships"><Relationship Id="rId8" Type="http://schemas.openxmlformats.org/officeDocument/2006/relationships/slideLayout" Target="../slideLayouts/slideLayout1031.xml"/><Relationship Id="rId13" Type="http://schemas.openxmlformats.org/officeDocument/2006/relationships/image" Target="../media/image6.jpeg"/><Relationship Id="rId3" Type="http://schemas.openxmlformats.org/officeDocument/2006/relationships/slideLayout" Target="../slideLayouts/slideLayout1026.xml"/><Relationship Id="rId7" Type="http://schemas.openxmlformats.org/officeDocument/2006/relationships/slideLayout" Target="../slideLayouts/slideLayout1030.xml"/><Relationship Id="rId12" Type="http://schemas.openxmlformats.org/officeDocument/2006/relationships/theme" Target="../theme/theme94.xml"/><Relationship Id="rId2" Type="http://schemas.openxmlformats.org/officeDocument/2006/relationships/slideLayout" Target="../slideLayouts/slideLayout1025.xml"/><Relationship Id="rId1" Type="http://schemas.openxmlformats.org/officeDocument/2006/relationships/slideLayout" Target="../slideLayouts/slideLayout1024.xml"/><Relationship Id="rId6" Type="http://schemas.openxmlformats.org/officeDocument/2006/relationships/slideLayout" Target="../slideLayouts/slideLayout1029.xml"/><Relationship Id="rId11" Type="http://schemas.openxmlformats.org/officeDocument/2006/relationships/slideLayout" Target="../slideLayouts/slideLayout1034.xml"/><Relationship Id="rId5" Type="http://schemas.openxmlformats.org/officeDocument/2006/relationships/slideLayout" Target="../slideLayouts/slideLayout1028.xml"/><Relationship Id="rId10" Type="http://schemas.openxmlformats.org/officeDocument/2006/relationships/slideLayout" Target="../slideLayouts/slideLayout1033.xml"/><Relationship Id="rId4" Type="http://schemas.openxmlformats.org/officeDocument/2006/relationships/slideLayout" Target="../slideLayouts/slideLayout1027.xml"/><Relationship Id="rId9" Type="http://schemas.openxmlformats.org/officeDocument/2006/relationships/slideLayout" Target="../slideLayouts/slideLayout1032.xml"/><Relationship Id="rId14" Type="http://schemas.openxmlformats.org/officeDocument/2006/relationships/image" Target="../media/image5.jpeg"/></Relationships>
</file>

<file path=ppt/slideMasters/_rels/slideMaster95.xml.rels><?xml version="1.0" encoding="UTF-8" standalone="yes"?>
<Relationships xmlns="http://schemas.openxmlformats.org/package/2006/relationships"><Relationship Id="rId8" Type="http://schemas.openxmlformats.org/officeDocument/2006/relationships/slideLayout" Target="../slideLayouts/slideLayout1042.xml"/><Relationship Id="rId13" Type="http://schemas.openxmlformats.org/officeDocument/2006/relationships/image" Target="../media/image7.jpeg"/><Relationship Id="rId3" Type="http://schemas.openxmlformats.org/officeDocument/2006/relationships/slideLayout" Target="../slideLayouts/slideLayout1037.xml"/><Relationship Id="rId7" Type="http://schemas.openxmlformats.org/officeDocument/2006/relationships/slideLayout" Target="../slideLayouts/slideLayout1041.xml"/><Relationship Id="rId12" Type="http://schemas.openxmlformats.org/officeDocument/2006/relationships/theme" Target="../theme/theme95.xml"/><Relationship Id="rId2" Type="http://schemas.openxmlformats.org/officeDocument/2006/relationships/slideLayout" Target="../slideLayouts/slideLayout1036.xml"/><Relationship Id="rId1" Type="http://schemas.openxmlformats.org/officeDocument/2006/relationships/slideLayout" Target="../slideLayouts/slideLayout1035.xml"/><Relationship Id="rId6" Type="http://schemas.openxmlformats.org/officeDocument/2006/relationships/slideLayout" Target="../slideLayouts/slideLayout1040.xml"/><Relationship Id="rId11" Type="http://schemas.openxmlformats.org/officeDocument/2006/relationships/slideLayout" Target="../slideLayouts/slideLayout1045.xml"/><Relationship Id="rId5" Type="http://schemas.openxmlformats.org/officeDocument/2006/relationships/slideLayout" Target="../slideLayouts/slideLayout1039.xml"/><Relationship Id="rId10" Type="http://schemas.openxmlformats.org/officeDocument/2006/relationships/slideLayout" Target="../slideLayouts/slideLayout1044.xml"/><Relationship Id="rId4" Type="http://schemas.openxmlformats.org/officeDocument/2006/relationships/slideLayout" Target="../slideLayouts/slideLayout1038.xml"/><Relationship Id="rId9" Type="http://schemas.openxmlformats.org/officeDocument/2006/relationships/slideLayout" Target="../slideLayouts/slideLayout1043.xml"/><Relationship Id="rId14" Type="http://schemas.openxmlformats.org/officeDocument/2006/relationships/image" Target="../media/image5.jpeg"/></Relationships>
</file>

<file path=ppt/slideMasters/_rels/slideMaster96.xml.rels><?xml version="1.0" encoding="UTF-8" standalone="yes"?>
<Relationships xmlns="http://schemas.openxmlformats.org/package/2006/relationships"><Relationship Id="rId8" Type="http://schemas.openxmlformats.org/officeDocument/2006/relationships/slideLayout" Target="../slideLayouts/slideLayout1053.xml"/><Relationship Id="rId13" Type="http://schemas.openxmlformats.org/officeDocument/2006/relationships/image" Target="../media/image8.jpeg"/><Relationship Id="rId3" Type="http://schemas.openxmlformats.org/officeDocument/2006/relationships/slideLayout" Target="../slideLayouts/slideLayout1048.xml"/><Relationship Id="rId7" Type="http://schemas.openxmlformats.org/officeDocument/2006/relationships/slideLayout" Target="../slideLayouts/slideLayout1052.xml"/><Relationship Id="rId12" Type="http://schemas.openxmlformats.org/officeDocument/2006/relationships/theme" Target="../theme/theme96.xml"/><Relationship Id="rId2" Type="http://schemas.openxmlformats.org/officeDocument/2006/relationships/slideLayout" Target="../slideLayouts/slideLayout1047.xml"/><Relationship Id="rId1" Type="http://schemas.openxmlformats.org/officeDocument/2006/relationships/slideLayout" Target="../slideLayouts/slideLayout1046.xml"/><Relationship Id="rId6" Type="http://schemas.openxmlformats.org/officeDocument/2006/relationships/slideLayout" Target="../slideLayouts/slideLayout1051.xml"/><Relationship Id="rId11" Type="http://schemas.openxmlformats.org/officeDocument/2006/relationships/slideLayout" Target="../slideLayouts/slideLayout1056.xml"/><Relationship Id="rId5" Type="http://schemas.openxmlformats.org/officeDocument/2006/relationships/slideLayout" Target="../slideLayouts/slideLayout1050.xml"/><Relationship Id="rId10" Type="http://schemas.openxmlformats.org/officeDocument/2006/relationships/slideLayout" Target="../slideLayouts/slideLayout1055.xml"/><Relationship Id="rId4" Type="http://schemas.openxmlformats.org/officeDocument/2006/relationships/slideLayout" Target="../slideLayouts/slideLayout1049.xml"/><Relationship Id="rId9" Type="http://schemas.openxmlformats.org/officeDocument/2006/relationships/slideLayout" Target="../slideLayouts/slideLayout1054.xml"/><Relationship Id="rId14" Type="http://schemas.openxmlformats.org/officeDocument/2006/relationships/image" Target="../media/image5.jpeg"/></Relationships>
</file>

<file path=ppt/slideMasters/_rels/slideMaster97.xml.rels><?xml version="1.0" encoding="UTF-8" standalone="yes"?>
<Relationships xmlns="http://schemas.openxmlformats.org/package/2006/relationships"><Relationship Id="rId8" Type="http://schemas.openxmlformats.org/officeDocument/2006/relationships/slideLayout" Target="../slideLayouts/slideLayout1064.xml"/><Relationship Id="rId13" Type="http://schemas.openxmlformats.org/officeDocument/2006/relationships/image" Target="../media/image9.jpeg"/><Relationship Id="rId3" Type="http://schemas.openxmlformats.org/officeDocument/2006/relationships/slideLayout" Target="../slideLayouts/slideLayout1059.xml"/><Relationship Id="rId7" Type="http://schemas.openxmlformats.org/officeDocument/2006/relationships/slideLayout" Target="../slideLayouts/slideLayout1063.xml"/><Relationship Id="rId12" Type="http://schemas.openxmlformats.org/officeDocument/2006/relationships/theme" Target="../theme/theme97.xml"/><Relationship Id="rId2" Type="http://schemas.openxmlformats.org/officeDocument/2006/relationships/slideLayout" Target="../slideLayouts/slideLayout1058.xml"/><Relationship Id="rId1" Type="http://schemas.openxmlformats.org/officeDocument/2006/relationships/slideLayout" Target="../slideLayouts/slideLayout1057.xml"/><Relationship Id="rId6" Type="http://schemas.openxmlformats.org/officeDocument/2006/relationships/slideLayout" Target="../slideLayouts/slideLayout1062.xml"/><Relationship Id="rId11" Type="http://schemas.openxmlformats.org/officeDocument/2006/relationships/slideLayout" Target="../slideLayouts/slideLayout1067.xml"/><Relationship Id="rId5" Type="http://schemas.openxmlformats.org/officeDocument/2006/relationships/slideLayout" Target="../slideLayouts/slideLayout1061.xml"/><Relationship Id="rId10" Type="http://schemas.openxmlformats.org/officeDocument/2006/relationships/slideLayout" Target="../slideLayouts/slideLayout1066.xml"/><Relationship Id="rId4" Type="http://schemas.openxmlformats.org/officeDocument/2006/relationships/slideLayout" Target="../slideLayouts/slideLayout1060.xml"/><Relationship Id="rId9" Type="http://schemas.openxmlformats.org/officeDocument/2006/relationships/slideLayout" Target="../slideLayouts/slideLayout1065.xml"/><Relationship Id="rId14" Type="http://schemas.openxmlformats.org/officeDocument/2006/relationships/image" Target="../media/image5.jpeg"/></Relationships>
</file>

<file path=ppt/slideMasters/_rels/slideMaster98.xml.rels><?xml version="1.0" encoding="UTF-8" standalone="yes"?>
<Relationships xmlns="http://schemas.openxmlformats.org/package/2006/relationships"><Relationship Id="rId8" Type="http://schemas.openxmlformats.org/officeDocument/2006/relationships/slideLayout" Target="../slideLayouts/slideLayout1075.xml"/><Relationship Id="rId13" Type="http://schemas.openxmlformats.org/officeDocument/2006/relationships/image" Target="../media/image3.jpeg"/><Relationship Id="rId3" Type="http://schemas.openxmlformats.org/officeDocument/2006/relationships/slideLayout" Target="../slideLayouts/slideLayout1070.xml"/><Relationship Id="rId7" Type="http://schemas.openxmlformats.org/officeDocument/2006/relationships/slideLayout" Target="../slideLayouts/slideLayout1074.xml"/><Relationship Id="rId12" Type="http://schemas.openxmlformats.org/officeDocument/2006/relationships/theme" Target="../theme/theme98.xml"/><Relationship Id="rId2" Type="http://schemas.openxmlformats.org/officeDocument/2006/relationships/slideLayout" Target="../slideLayouts/slideLayout1069.xml"/><Relationship Id="rId1" Type="http://schemas.openxmlformats.org/officeDocument/2006/relationships/slideLayout" Target="../slideLayouts/slideLayout1068.xml"/><Relationship Id="rId6" Type="http://schemas.openxmlformats.org/officeDocument/2006/relationships/slideLayout" Target="../slideLayouts/slideLayout1073.xml"/><Relationship Id="rId11" Type="http://schemas.openxmlformats.org/officeDocument/2006/relationships/slideLayout" Target="../slideLayouts/slideLayout1078.xml"/><Relationship Id="rId5" Type="http://schemas.openxmlformats.org/officeDocument/2006/relationships/slideLayout" Target="../slideLayouts/slideLayout1072.xml"/><Relationship Id="rId10" Type="http://schemas.openxmlformats.org/officeDocument/2006/relationships/slideLayout" Target="../slideLayouts/slideLayout1077.xml"/><Relationship Id="rId4" Type="http://schemas.openxmlformats.org/officeDocument/2006/relationships/slideLayout" Target="../slideLayouts/slideLayout1071.xml"/><Relationship Id="rId9" Type="http://schemas.openxmlformats.org/officeDocument/2006/relationships/slideLayout" Target="../slideLayouts/slideLayout1076.xml"/><Relationship Id="rId14" Type="http://schemas.openxmlformats.org/officeDocument/2006/relationships/image" Target="../media/image10.png"/></Relationships>
</file>

<file path=ppt/slideMasters/_rels/slideMaster99.xml.rels><?xml version="1.0" encoding="UTF-8" standalone="yes"?>
<Relationships xmlns="http://schemas.openxmlformats.org/package/2006/relationships"><Relationship Id="rId8" Type="http://schemas.openxmlformats.org/officeDocument/2006/relationships/slideLayout" Target="../slideLayouts/slideLayout1086.xml"/><Relationship Id="rId13" Type="http://schemas.openxmlformats.org/officeDocument/2006/relationships/image" Target="../media/image3.jpeg"/><Relationship Id="rId3" Type="http://schemas.openxmlformats.org/officeDocument/2006/relationships/slideLayout" Target="../slideLayouts/slideLayout1081.xml"/><Relationship Id="rId7" Type="http://schemas.openxmlformats.org/officeDocument/2006/relationships/slideLayout" Target="../slideLayouts/slideLayout1085.xml"/><Relationship Id="rId12" Type="http://schemas.openxmlformats.org/officeDocument/2006/relationships/theme" Target="../theme/theme99.xml"/><Relationship Id="rId2" Type="http://schemas.openxmlformats.org/officeDocument/2006/relationships/slideLayout" Target="../slideLayouts/slideLayout1080.xml"/><Relationship Id="rId1" Type="http://schemas.openxmlformats.org/officeDocument/2006/relationships/slideLayout" Target="../slideLayouts/slideLayout1079.xml"/><Relationship Id="rId6" Type="http://schemas.openxmlformats.org/officeDocument/2006/relationships/slideLayout" Target="../slideLayouts/slideLayout1084.xml"/><Relationship Id="rId11" Type="http://schemas.openxmlformats.org/officeDocument/2006/relationships/slideLayout" Target="../slideLayouts/slideLayout1089.xml"/><Relationship Id="rId5" Type="http://schemas.openxmlformats.org/officeDocument/2006/relationships/slideLayout" Target="../slideLayouts/slideLayout1083.xml"/><Relationship Id="rId10" Type="http://schemas.openxmlformats.org/officeDocument/2006/relationships/slideLayout" Target="../slideLayouts/slideLayout1088.xml"/><Relationship Id="rId4" Type="http://schemas.openxmlformats.org/officeDocument/2006/relationships/slideLayout" Target="../slideLayouts/slideLayout1082.xml"/><Relationship Id="rId9" Type="http://schemas.openxmlformats.org/officeDocument/2006/relationships/slideLayout" Target="../slideLayouts/slideLayout1087.xml"/><Relationship Id="rId14" Type="http://schemas.openxmlformats.org/officeDocument/2006/relationships/image" Target="../media/image1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02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0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12" r:id="rId1"/>
    <p:sldLayoutId id="2147486413" r:id="rId2"/>
    <p:sldLayoutId id="2147486414" r:id="rId3"/>
    <p:sldLayoutId id="2147486415" r:id="rId4"/>
    <p:sldLayoutId id="2147486416" r:id="rId5"/>
    <p:sldLayoutId id="2147486417" r:id="rId6"/>
    <p:sldLayoutId id="2147486418" r:id="rId7"/>
    <p:sldLayoutId id="2147486419" r:id="rId8"/>
    <p:sldLayoutId id="2147486420" r:id="rId9"/>
    <p:sldLayoutId id="2147486421" r:id="rId10"/>
    <p:sldLayoutId id="214748642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81CF6CC-AD62-49D0-9EFA-40D58EAA42DA}" type="slidenum">
              <a:rPr lang="en-US" sz="800" smtClean="0"/>
              <a:pPr>
                <a:defRPr/>
              </a:pPr>
              <a:t>‹#›</a:t>
            </a:fld>
            <a:endParaRPr lang="en-US" sz="800" dirty="0"/>
          </a:p>
        </p:txBody>
      </p:sp>
      <p:pic>
        <p:nvPicPr>
          <p:cNvPr id="1024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DAF3F06-7084-4587-80B8-F66424D5E981}" type="slidenum">
              <a:rPr lang="en-US" sz="800" smtClean="0"/>
              <a:pPr>
                <a:defRPr/>
              </a:pPr>
              <a:t>‹#›</a:t>
            </a:fld>
            <a:endParaRPr lang="en-US" sz="800" dirty="0"/>
          </a:p>
        </p:txBody>
      </p:sp>
      <p:sp>
        <p:nvSpPr>
          <p:cNvPr id="102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11" r:id="rId1"/>
    <p:sldLayoutId id="2147486512" r:id="rId2"/>
    <p:sldLayoutId id="2147486513" r:id="rId3"/>
    <p:sldLayoutId id="2147486514" r:id="rId4"/>
    <p:sldLayoutId id="2147486515" r:id="rId5"/>
    <p:sldLayoutId id="2147486516" r:id="rId6"/>
    <p:sldLayoutId id="2147486517" r:id="rId7"/>
    <p:sldLayoutId id="2147486518" r:id="rId8"/>
    <p:sldLayoutId id="2147486519" r:id="rId9"/>
    <p:sldLayoutId id="2147486520" r:id="rId10"/>
    <p:sldLayoutId id="214748652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24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B34B5EB-58EA-4CD7-A4E5-FFAC00E3B32E}" type="slidenum">
              <a:rPr lang="en-US" sz="1000" b="1" smtClean="0"/>
              <a:pPr>
                <a:defRPr/>
              </a:pPr>
              <a:t>‹#›</a:t>
            </a:fld>
            <a:endParaRPr lang="en-US" sz="800" b="1" dirty="0"/>
          </a:p>
        </p:txBody>
      </p:sp>
      <p:pic>
        <p:nvPicPr>
          <p:cNvPr id="102406" name="Picture 2" descr="E:\My Documents\1 Temple\1 Wipro\1 On-going Jobs\Corporate ppt\z+ final\TMPLTS\4a.gif"/>
          <p:cNvPicPr>
            <a:picLocks noChangeAspect="1" noChangeArrowheads="1"/>
          </p:cNvPicPr>
          <p:nvPr/>
        </p:nvPicPr>
        <p:blipFill>
          <a:blip r:embed="rId15"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6364551-7879-419A-B307-BF8AABEB18D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240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41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01" r:id="rId1"/>
    <p:sldLayoutId id="2147487502" r:id="rId2"/>
    <p:sldLayoutId id="2147487503" r:id="rId3"/>
    <p:sldLayoutId id="2147487504" r:id="rId4"/>
    <p:sldLayoutId id="2147487505" r:id="rId5"/>
    <p:sldLayoutId id="2147487506" r:id="rId6"/>
    <p:sldLayoutId id="2147487507" r:id="rId7"/>
    <p:sldLayoutId id="2147487508" r:id="rId8"/>
    <p:sldLayoutId id="2147487509" r:id="rId9"/>
    <p:sldLayoutId id="2147487510" r:id="rId10"/>
    <p:sldLayoutId id="2147487511" r:id="rId11"/>
    <p:sldLayoutId id="2147487512" r:id="rId12"/>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342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15B3E6F-CE7D-4C2B-B06D-1EE27BBF5915}" type="slidenum">
              <a:rPr lang="en-US" sz="1000" b="1" smtClean="0"/>
              <a:pPr>
                <a:defRPr/>
              </a:pPr>
              <a:t>‹#›</a:t>
            </a:fld>
            <a:endParaRPr lang="en-US" sz="800" b="1" dirty="0"/>
          </a:p>
        </p:txBody>
      </p:sp>
      <p:pic>
        <p:nvPicPr>
          <p:cNvPr id="10343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15799DC-25BA-46B1-A850-8B7FE38EF71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343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43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13" r:id="rId1"/>
    <p:sldLayoutId id="2147487514" r:id="rId2"/>
    <p:sldLayoutId id="2147487515" r:id="rId3"/>
    <p:sldLayoutId id="2147487516" r:id="rId4"/>
    <p:sldLayoutId id="2147487517" r:id="rId5"/>
    <p:sldLayoutId id="2147487518" r:id="rId6"/>
    <p:sldLayoutId id="2147487519" r:id="rId7"/>
    <p:sldLayoutId id="2147487520" r:id="rId8"/>
    <p:sldLayoutId id="2147487521" r:id="rId9"/>
    <p:sldLayoutId id="2147487522" r:id="rId10"/>
    <p:sldLayoutId id="214748752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44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E1EA34C-677D-47DC-AF6A-D820FCB8C2BC}" type="slidenum">
              <a:rPr lang="en-US" sz="1000" b="1" smtClean="0"/>
              <a:pPr>
                <a:defRPr/>
              </a:pPr>
              <a:t>‹#›</a:t>
            </a:fld>
            <a:endParaRPr lang="en-US" sz="800" b="1" dirty="0"/>
          </a:p>
        </p:txBody>
      </p:sp>
      <p:pic>
        <p:nvPicPr>
          <p:cNvPr id="10445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3B88BC2-E41C-4365-9102-0889B67A4CC1}"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44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4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24" r:id="rId1"/>
    <p:sldLayoutId id="2147487525" r:id="rId2"/>
    <p:sldLayoutId id="2147487526" r:id="rId3"/>
    <p:sldLayoutId id="2147487527" r:id="rId4"/>
    <p:sldLayoutId id="2147487528" r:id="rId5"/>
    <p:sldLayoutId id="2147487529" r:id="rId6"/>
    <p:sldLayoutId id="2147487530" r:id="rId7"/>
    <p:sldLayoutId id="2147487531" r:id="rId8"/>
    <p:sldLayoutId id="2147487532" r:id="rId9"/>
    <p:sldLayoutId id="2147487533" r:id="rId10"/>
    <p:sldLayoutId id="214748753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54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FA855C7-2346-43EC-B046-5C337CD1D185}" type="slidenum">
              <a:rPr lang="en-US" sz="1000" b="1" smtClean="0"/>
              <a:pPr>
                <a:defRPr/>
              </a:pPr>
              <a:t>‹#›</a:t>
            </a:fld>
            <a:endParaRPr lang="en-US" sz="800" b="1" dirty="0"/>
          </a:p>
        </p:txBody>
      </p:sp>
      <p:pic>
        <p:nvPicPr>
          <p:cNvPr id="10547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3CC0122-ACB7-45DA-8EB5-A717210CD4AB}"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54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54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35" r:id="rId1"/>
    <p:sldLayoutId id="2147487536" r:id="rId2"/>
    <p:sldLayoutId id="2147487537" r:id="rId3"/>
    <p:sldLayoutId id="2147487538" r:id="rId4"/>
    <p:sldLayoutId id="2147487539" r:id="rId5"/>
    <p:sldLayoutId id="2147487540" r:id="rId6"/>
    <p:sldLayoutId id="2147487541" r:id="rId7"/>
    <p:sldLayoutId id="2147487542" r:id="rId8"/>
    <p:sldLayoutId id="2147487543" r:id="rId9"/>
    <p:sldLayoutId id="2147487544" r:id="rId10"/>
    <p:sldLayoutId id="214748754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64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79EF755-2F03-4B4A-91AC-F60BD54D464C}" type="slidenum">
              <a:rPr lang="en-US" sz="1000" b="1" smtClean="0"/>
              <a:pPr>
                <a:defRPr/>
              </a:pPr>
              <a:t>‹#›</a:t>
            </a:fld>
            <a:endParaRPr lang="en-US" sz="800" b="1" dirty="0"/>
          </a:p>
        </p:txBody>
      </p:sp>
      <p:pic>
        <p:nvPicPr>
          <p:cNvPr id="10650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3CD16BA-44DD-45BB-B226-E4134A45D34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65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65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46" r:id="rId1"/>
    <p:sldLayoutId id="2147487547" r:id="rId2"/>
    <p:sldLayoutId id="2147487548" r:id="rId3"/>
    <p:sldLayoutId id="2147487549" r:id="rId4"/>
    <p:sldLayoutId id="2147487550" r:id="rId5"/>
    <p:sldLayoutId id="2147487551" r:id="rId6"/>
    <p:sldLayoutId id="2147487552" r:id="rId7"/>
    <p:sldLayoutId id="2147487553" r:id="rId8"/>
    <p:sldLayoutId id="2147487554" r:id="rId9"/>
    <p:sldLayoutId id="2147487555" r:id="rId10"/>
    <p:sldLayoutId id="214748755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75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CC1C251-DFEC-4657-9E10-B71C52370E85}" type="slidenum">
              <a:rPr lang="en-US" sz="1000" b="1" smtClean="0"/>
              <a:pPr>
                <a:defRPr/>
              </a:pPr>
              <a:t>‹#›</a:t>
            </a:fld>
            <a:endParaRPr lang="en-US" sz="800" b="1" dirty="0"/>
          </a:p>
        </p:txBody>
      </p:sp>
      <p:pic>
        <p:nvPicPr>
          <p:cNvPr id="10752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C51E6CF-44FE-403A-AA03-299A46DCEDD2}"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75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75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57" r:id="rId1"/>
    <p:sldLayoutId id="2147487558" r:id="rId2"/>
    <p:sldLayoutId id="2147487559" r:id="rId3"/>
    <p:sldLayoutId id="2147487560" r:id="rId4"/>
    <p:sldLayoutId id="2147487561" r:id="rId5"/>
    <p:sldLayoutId id="2147487562" r:id="rId6"/>
    <p:sldLayoutId id="2147487563" r:id="rId7"/>
    <p:sldLayoutId id="2147487564" r:id="rId8"/>
    <p:sldLayoutId id="2147487565" r:id="rId9"/>
    <p:sldLayoutId id="2147487566" r:id="rId10"/>
    <p:sldLayoutId id="214748756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85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2CF1583-E37F-4A07-9844-F05E0D41EFAC}" type="slidenum">
              <a:rPr lang="en-US" sz="1000" b="1" smtClean="0"/>
              <a:pPr>
                <a:defRPr/>
              </a:pPr>
              <a:t>‹#›</a:t>
            </a:fld>
            <a:endParaRPr lang="en-US" sz="800" b="1" dirty="0"/>
          </a:p>
        </p:txBody>
      </p:sp>
      <p:pic>
        <p:nvPicPr>
          <p:cNvPr id="10855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5EABDD-1F6E-471A-ACAE-15FF806BE4E6}"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85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85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68" r:id="rId1"/>
    <p:sldLayoutId id="2147487569" r:id="rId2"/>
    <p:sldLayoutId id="2147487570" r:id="rId3"/>
    <p:sldLayoutId id="2147487571" r:id="rId4"/>
    <p:sldLayoutId id="2147487572" r:id="rId5"/>
    <p:sldLayoutId id="2147487573" r:id="rId6"/>
    <p:sldLayoutId id="2147487574" r:id="rId7"/>
    <p:sldLayoutId id="2147487575" r:id="rId8"/>
    <p:sldLayoutId id="2147487576" r:id="rId9"/>
    <p:sldLayoutId id="2147487577" r:id="rId10"/>
    <p:sldLayoutId id="214748757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95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DEB9C8-404A-4DA0-9E50-A44217919DFE}" type="slidenum">
              <a:rPr lang="en-US" sz="1000" b="1" smtClean="0"/>
              <a:pPr>
                <a:defRPr/>
              </a:pPr>
              <a:t>‹#›</a:t>
            </a:fld>
            <a:endParaRPr lang="en-US" sz="800" b="1" dirty="0"/>
          </a:p>
        </p:txBody>
      </p:sp>
      <p:pic>
        <p:nvPicPr>
          <p:cNvPr id="10957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F65F069-28DF-4EBB-A806-0CEDD32BEEFA}"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95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95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79" r:id="rId1"/>
    <p:sldLayoutId id="2147487580" r:id="rId2"/>
    <p:sldLayoutId id="2147487581" r:id="rId3"/>
    <p:sldLayoutId id="2147487582" r:id="rId4"/>
    <p:sldLayoutId id="2147487583" r:id="rId5"/>
    <p:sldLayoutId id="2147487584" r:id="rId6"/>
    <p:sldLayoutId id="2147487585" r:id="rId7"/>
    <p:sldLayoutId id="2147487586" r:id="rId8"/>
    <p:sldLayoutId id="2147487587" r:id="rId9"/>
    <p:sldLayoutId id="2147487588" r:id="rId10"/>
    <p:sldLayoutId id="214748758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05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A07B6C8-CE3A-4C1C-85A8-2A3F2CB17A25}" type="slidenum">
              <a:rPr lang="en-US" sz="1000" b="1" smtClean="0"/>
              <a:pPr>
                <a:defRPr/>
              </a:pPr>
              <a:t>‹#›</a:t>
            </a:fld>
            <a:endParaRPr lang="en-US" sz="800" b="1" dirty="0"/>
          </a:p>
        </p:txBody>
      </p:sp>
      <p:pic>
        <p:nvPicPr>
          <p:cNvPr id="11059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271CCC6-7DED-46E6-AA0A-1CF7FA0B237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060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06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590" r:id="rId1"/>
    <p:sldLayoutId id="2147487591" r:id="rId2"/>
    <p:sldLayoutId id="2147487592" r:id="rId3"/>
    <p:sldLayoutId id="2147487593" r:id="rId4"/>
    <p:sldLayoutId id="2147487594" r:id="rId5"/>
    <p:sldLayoutId id="2147487595" r:id="rId6"/>
    <p:sldLayoutId id="2147487596" r:id="rId7"/>
    <p:sldLayoutId id="2147487597" r:id="rId8"/>
    <p:sldLayoutId id="2147487598" r:id="rId9"/>
    <p:sldLayoutId id="2147487599" r:id="rId10"/>
    <p:sldLayoutId id="214748760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16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C2D6D8A-3FBD-491F-8986-1F39AB875A8B}" type="slidenum">
              <a:rPr lang="en-US" sz="1000" b="1" smtClean="0"/>
              <a:pPr>
                <a:defRPr/>
              </a:pPr>
              <a:t>‹#›</a:t>
            </a:fld>
            <a:endParaRPr lang="en-US" sz="800" b="1" dirty="0"/>
          </a:p>
        </p:txBody>
      </p:sp>
      <p:pic>
        <p:nvPicPr>
          <p:cNvPr id="11162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C44E2A5-6079-4502-A452-8972DA2ECE5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162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16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01" r:id="rId1"/>
    <p:sldLayoutId id="2147487602" r:id="rId2"/>
    <p:sldLayoutId id="2147487603" r:id="rId3"/>
    <p:sldLayoutId id="2147487604" r:id="rId4"/>
    <p:sldLayoutId id="2147487605" r:id="rId5"/>
    <p:sldLayoutId id="2147487606" r:id="rId6"/>
    <p:sldLayoutId id="2147487607" r:id="rId7"/>
    <p:sldLayoutId id="2147487608" r:id="rId8"/>
    <p:sldLayoutId id="2147487609" r:id="rId9"/>
    <p:sldLayoutId id="2147487610" r:id="rId10"/>
    <p:sldLayoutId id="214748761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BEC6E01-82E3-4022-83FD-64F524F7DAE3}" type="slidenum">
              <a:rPr lang="en-US" sz="800" smtClean="0"/>
              <a:pPr>
                <a:defRPr/>
              </a:pPr>
              <a:t>‹#›</a:t>
            </a:fld>
            <a:endParaRPr lang="en-US" sz="800" dirty="0"/>
          </a:p>
        </p:txBody>
      </p:sp>
      <p:pic>
        <p:nvPicPr>
          <p:cNvPr id="1127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EE638CF-FEFA-4957-BBDE-51E35725FF49}" type="slidenum">
              <a:rPr lang="en-US" sz="800" smtClean="0"/>
              <a:pPr>
                <a:defRPr/>
              </a:pPr>
              <a:t>‹#›</a:t>
            </a:fld>
            <a:endParaRPr lang="en-US" sz="800" dirty="0"/>
          </a:p>
        </p:txBody>
      </p:sp>
      <p:sp>
        <p:nvSpPr>
          <p:cNvPr id="112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22" r:id="rId1"/>
    <p:sldLayoutId id="2147486523" r:id="rId2"/>
    <p:sldLayoutId id="2147486524" r:id="rId3"/>
    <p:sldLayoutId id="2147486525" r:id="rId4"/>
    <p:sldLayoutId id="2147486526" r:id="rId5"/>
    <p:sldLayoutId id="2147486527" r:id="rId6"/>
    <p:sldLayoutId id="2147486528" r:id="rId7"/>
    <p:sldLayoutId id="2147486529" r:id="rId8"/>
    <p:sldLayoutId id="2147486530" r:id="rId9"/>
    <p:sldLayoutId id="2147486531" r:id="rId10"/>
    <p:sldLayoutId id="214748653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26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6B478F0-A1D9-4CC1-94AF-E25976E909ED}" type="slidenum">
              <a:rPr lang="en-US" sz="1000" b="1" smtClean="0"/>
              <a:pPr>
                <a:defRPr/>
              </a:pPr>
              <a:t>‹#›</a:t>
            </a:fld>
            <a:endParaRPr lang="en-US" sz="800" b="1" dirty="0"/>
          </a:p>
        </p:txBody>
      </p:sp>
      <p:pic>
        <p:nvPicPr>
          <p:cNvPr id="11264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11BDA7D-04D4-4A27-9550-136B44768DC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265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26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12" r:id="rId1"/>
    <p:sldLayoutId id="2147487613" r:id="rId2"/>
    <p:sldLayoutId id="2147487614" r:id="rId3"/>
    <p:sldLayoutId id="2147487615" r:id="rId4"/>
    <p:sldLayoutId id="2147487616" r:id="rId5"/>
    <p:sldLayoutId id="2147487617" r:id="rId6"/>
    <p:sldLayoutId id="2147487618" r:id="rId7"/>
    <p:sldLayoutId id="2147487619" r:id="rId8"/>
    <p:sldLayoutId id="2147487620" r:id="rId9"/>
    <p:sldLayoutId id="2147487621" r:id="rId10"/>
    <p:sldLayoutId id="214748762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36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EC9746A-AD97-4AC0-8C62-FC94EDC13989}" type="slidenum">
              <a:rPr lang="en-US" sz="1000" b="1" smtClean="0"/>
              <a:pPr>
                <a:defRPr/>
              </a:pPr>
              <a:t>‹#›</a:t>
            </a:fld>
            <a:endParaRPr lang="en-US" sz="800" b="1" dirty="0"/>
          </a:p>
        </p:txBody>
      </p:sp>
      <p:pic>
        <p:nvPicPr>
          <p:cNvPr id="11367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D6959A9-F5C7-400C-8A4E-AB2140BB2BC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367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36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23" r:id="rId1"/>
    <p:sldLayoutId id="2147487624" r:id="rId2"/>
    <p:sldLayoutId id="2147487625" r:id="rId3"/>
    <p:sldLayoutId id="2147487626" r:id="rId4"/>
    <p:sldLayoutId id="2147487627" r:id="rId5"/>
    <p:sldLayoutId id="2147487628" r:id="rId6"/>
    <p:sldLayoutId id="2147487629" r:id="rId7"/>
    <p:sldLayoutId id="2147487630" r:id="rId8"/>
    <p:sldLayoutId id="2147487631" r:id="rId9"/>
    <p:sldLayoutId id="2147487632" r:id="rId10"/>
    <p:sldLayoutId id="214748763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46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FF9B43-2089-4270-88DA-DAF900E8301D}" type="slidenum">
              <a:rPr lang="en-US" sz="1000" b="1" smtClean="0"/>
              <a:pPr>
                <a:defRPr/>
              </a:pPr>
              <a:t>‹#›</a:t>
            </a:fld>
            <a:endParaRPr lang="en-US" sz="800" b="1" dirty="0"/>
          </a:p>
        </p:txBody>
      </p:sp>
      <p:pic>
        <p:nvPicPr>
          <p:cNvPr id="11469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6873669-9B9A-463B-AD41-AF30E6D3A941}"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46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46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34" r:id="rId1"/>
    <p:sldLayoutId id="2147487635" r:id="rId2"/>
    <p:sldLayoutId id="2147487636" r:id="rId3"/>
    <p:sldLayoutId id="2147487637" r:id="rId4"/>
    <p:sldLayoutId id="2147487638" r:id="rId5"/>
    <p:sldLayoutId id="2147487639" r:id="rId6"/>
    <p:sldLayoutId id="2147487640" r:id="rId7"/>
    <p:sldLayoutId id="2147487641" r:id="rId8"/>
    <p:sldLayoutId id="2147487642" r:id="rId9"/>
    <p:sldLayoutId id="2147487643" r:id="rId10"/>
    <p:sldLayoutId id="214748764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1571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1571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571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57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45" r:id="rId1"/>
    <p:sldLayoutId id="2147487646" r:id="rId2"/>
    <p:sldLayoutId id="2147487647" r:id="rId3"/>
    <p:sldLayoutId id="2147487648" r:id="rId4"/>
    <p:sldLayoutId id="2147487649" r:id="rId5"/>
    <p:sldLayoutId id="2147487650" r:id="rId6"/>
    <p:sldLayoutId id="2147487651" r:id="rId7"/>
    <p:sldLayoutId id="2147487652" r:id="rId8"/>
    <p:sldLayoutId id="2147487653" r:id="rId9"/>
    <p:sldLayoutId id="2147487654" r:id="rId10"/>
    <p:sldLayoutId id="214748765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67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5725C4-E02C-40F7-94AB-85411F48D5B5}" type="slidenum">
              <a:rPr lang="en-US" sz="1000" b="1" smtClean="0"/>
              <a:pPr>
                <a:defRPr/>
              </a:pPr>
              <a:t>‹#›</a:t>
            </a:fld>
            <a:endParaRPr lang="en-US" sz="800" b="1" dirty="0"/>
          </a:p>
        </p:txBody>
      </p:sp>
      <p:pic>
        <p:nvPicPr>
          <p:cNvPr id="116742" name="Picture 6" descr="e:\My Documents\1 Temple\1 Wipro\1 On-going Jobs\Corporate ppt\Abstract\corp ppt_Intro.jpg"/>
          <p:cNvPicPr>
            <a:picLocks noChangeAspect="1" noChangeArrowheads="1"/>
          </p:cNvPicPr>
          <p:nvPr/>
        </p:nvPicPr>
        <p:blipFill>
          <a:blip r:embed="rId14"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116744" name="Picture 2" descr="E:\My Documents\1 Temple\1 Wipro\1 On-going Jobs\Corporate ppt\z+ final\TMPLTS\WIPRO-LOW RES JPG.jpg"/>
          <p:cNvPicPr>
            <a:picLocks noChangeAspect="1" noChangeArrowheads="1"/>
          </p:cNvPicPr>
          <p:nvPr/>
        </p:nvPicPr>
        <p:blipFill>
          <a:blip r:embed="rId15"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a:latin typeface="Gill Sans MT" pitchFamily="34" charset="0"/>
              </a:rPr>
              <a:t>© 2010 Wipro Ltd  -  Confidential</a:t>
            </a:r>
          </a:p>
        </p:txBody>
      </p:sp>
      <p:sp>
        <p:nvSpPr>
          <p:cNvPr id="1167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167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656" r:id="rId1"/>
    <p:sldLayoutId id="2147487657" r:id="rId2"/>
    <p:sldLayoutId id="2147487658" r:id="rId3"/>
    <p:sldLayoutId id="2147487659" r:id="rId4"/>
    <p:sldLayoutId id="2147487660" r:id="rId5"/>
    <p:sldLayoutId id="2147487661" r:id="rId6"/>
    <p:sldLayoutId id="2147487662" r:id="rId7"/>
    <p:sldLayoutId id="2147487663" r:id="rId8"/>
    <p:sldLayoutId id="2147487664" r:id="rId9"/>
    <p:sldLayoutId id="2147487665" r:id="rId10"/>
    <p:sldLayoutId id="214748766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Title Placeholder 1"/>
          <p:cNvSpPr>
            <a:spLocks noGrp="1"/>
          </p:cNvSpPr>
          <p:nvPr>
            <p:ph type="title"/>
          </p:nvPr>
        </p:nvSpPr>
        <p:spPr bwMode="auto">
          <a:xfrm>
            <a:off x="457200" y="981075"/>
            <a:ext cx="8229600" cy="554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dirty="0" smtClean="0"/>
              <a:t>Click to edit Master title style</a:t>
            </a:r>
          </a:p>
        </p:txBody>
      </p:sp>
      <p:sp>
        <p:nvSpPr>
          <p:cNvPr id="117763" name="Text Placeholder 2"/>
          <p:cNvSpPr>
            <a:spLocks noGrp="1"/>
          </p:cNvSpPr>
          <p:nvPr>
            <p:ph type="body" idx="1"/>
          </p:nvPr>
        </p:nvSpPr>
        <p:spPr bwMode="auto">
          <a:xfrm>
            <a:off x="457200" y="1725613"/>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Footer Placeholder 4"/>
          <p:cNvSpPr txBox="1">
            <a:spLocks/>
          </p:cNvSpPr>
          <p:nvPr/>
        </p:nvSpPr>
        <p:spPr>
          <a:xfrm>
            <a:off x="3124200" y="6673850"/>
            <a:ext cx="2895600" cy="147638"/>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en-US" dirty="0" smtClean="0"/>
              <a:t>© 2012 WIPRO LTD | WWW.WIPRO.COM</a:t>
            </a:r>
            <a:endParaRPr lang="en-US" dirty="0"/>
          </a:p>
        </p:txBody>
      </p:sp>
      <p:sp>
        <p:nvSpPr>
          <p:cNvPr id="6" name="Footer Placeholder 4"/>
          <p:cNvSpPr txBox="1">
            <a:spLocks/>
          </p:cNvSpPr>
          <p:nvPr/>
        </p:nvSpPr>
        <p:spPr>
          <a:xfrm>
            <a:off x="11113" y="6646863"/>
            <a:ext cx="360362" cy="149225"/>
          </a:xfrm>
          <a:prstGeom prst="rect">
            <a:avLst/>
          </a:prstGeom>
          <a:noFill/>
        </p:spPr>
        <p:txBody>
          <a:bodyPr anchor="ctr"/>
          <a:lstStyle>
            <a:defPPr>
              <a:defRPr lang="en-US"/>
            </a:defPPr>
            <a:lvl1pPr marL="0" algn="ctr" defTabSz="457200" rtl="0" eaLnBrk="1" latinLnBrk="0" hangingPunct="1">
              <a:defRPr sz="800" kern="1200">
                <a:solidFill>
                  <a:schemeClr val="tx1"/>
                </a:solidFill>
                <a:latin typeface="Arial" pitchFamily="34" charset="0"/>
                <a:ea typeface="+mn-ea"/>
                <a:cs typeface="Arial"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defRPr/>
            </a:pPr>
            <a:fld id="{6BFC102E-F1D1-46D3-8665-BD1864AB8385}" type="slidenum">
              <a:rPr lang="en-US" sz="1000" smtClean="0">
                <a:solidFill>
                  <a:schemeClr val="tx1">
                    <a:lumMod val="50000"/>
                    <a:lumOff val="50000"/>
                  </a:schemeClr>
                </a:solidFill>
              </a:rPr>
              <a:pPr algn="l">
                <a:defRPr/>
              </a:pPr>
              <a:t>‹#›</a:t>
            </a:fld>
            <a:endParaRPr lang="en-US" sz="1000" dirty="0">
              <a:solidFill>
                <a:schemeClr val="tx1">
                  <a:lumMod val="50000"/>
                  <a:lumOff val="50000"/>
                </a:schemeClr>
              </a:solidFill>
            </a:endParaRPr>
          </a:p>
        </p:txBody>
      </p:sp>
      <p:grpSp>
        <p:nvGrpSpPr>
          <p:cNvPr id="117766" name="Group 62"/>
          <p:cNvGrpSpPr>
            <a:grpSpLocks/>
          </p:cNvGrpSpPr>
          <p:nvPr/>
        </p:nvGrpSpPr>
        <p:grpSpPr bwMode="auto">
          <a:xfrm>
            <a:off x="0" y="760413"/>
            <a:ext cx="9145588" cy="25400"/>
            <a:chOff x="0" y="3408363"/>
            <a:chExt cx="9145588" cy="41275"/>
          </a:xfrm>
        </p:grpSpPr>
        <p:sp>
          <p:nvSpPr>
            <p:cNvPr id="64" name="AutoShape 3"/>
            <p:cNvSpPr>
              <a:spLocks noChangeAspect="1" noChangeArrowheads="1" noTextEdit="1"/>
            </p:cNvSpPr>
            <p:nvPr userDrawn="1"/>
          </p:nvSpPr>
          <p:spPr bwMode="auto">
            <a:xfrm>
              <a:off x="0" y="3408363"/>
              <a:ext cx="9144000" cy="41275"/>
            </a:xfrm>
            <a:prstGeom prst="rect">
              <a:avLst/>
            </a:prstGeom>
            <a:noFill/>
            <a:ln w="9525">
              <a:noFill/>
              <a:miter lim="800000"/>
              <a:headEnd/>
              <a:tailEnd/>
            </a:ln>
          </p:spPr>
          <p:txBody>
            <a:bodyPr/>
            <a:lstStyle/>
            <a:p>
              <a:pPr>
                <a:defRPr/>
              </a:pPr>
              <a:endParaRPr lang="en-IN"/>
            </a:p>
          </p:txBody>
        </p:sp>
        <p:sp>
          <p:nvSpPr>
            <p:cNvPr id="65" name="Rectangle 5"/>
            <p:cNvSpPr>
              <a:spLocks noChangeArrowheads="1"/>
            </p:cNvSpPr>
            <p:nvPr userDrawn="1"/>
          </p:nvSpPr>
          <p:spPr bwMode="auto">
            <a:xfrm>
              <a:off x="0" y="3408363"/>
              <a:ext cx="182563" cy="41275"/>
            </a:xfrm>
            <a:prstGeom prst="rect">
              <a:avLst/>
            </a:prstGeom>
            <a:solidFill>
              <a:srgbClr val="E31E24"/>
            </a:solidFill>
            <a:ln w="9525">
              <a:noFill/>
              <a:miter lim="800000"/>
              <a:headEnd/>
              <a:tailEnd/>
            </a:ln>
          </p:spPr>
          <p:txBody>
            <a:bodyPr/>
            <a:lstStyle/>
            <a:p>
              <a:pPr>
                <a:defRPr/>
              </a:pPr>
              <a:endParaRPr lang="en-IN"/>
            </a:p>
          </p:txBody>
        </p:sp>
        <p:sp>
          <p:nvSpPr>
            <p:cNvPr id="66" name="Rectangle 6"/>
            <p:cNvSpPr>
              <a:spLocks noChangeArrowheads="1"/>
            </p:cNvSpPr>
            <p:nvPr userDrawn="1"/>
          </p:nvSpPr>
          <p:spPr bwMode="auto">
            <a:xfrm>
              <a:off x="0" y="3408363"/>
              <a:ext cx="365125" cy="41275"/>
            </a:xfrm>
            <a:prstGeom prst="rect">
              <a:avLst/>
            </a:prstGeom>
            <a:solidFill>
              <a:srgbClr val="E31E24"/>
            </a:solidFill>
            <a:ln w="9525">
              <a:noFill/>
              <a:miter lim="800000"/>
              <a:headEnd/>
              <a:tailEnd/>
            </a:ln>
          </p:spPr>
          <p:txBody>
            <a:bodyPr/>
            <a:lstStyle/>
            <a:p>
              <a:pPr>
                <a:defRPr/>
              </a:pPr>
              <a:endParaRPr lang="en-IN"/>
            </a:p>
          </p:txBody>
        </p:sp>
        <p:sp>
          <p:nvSpPr>
            <p:cNvPr id="67" name="Rectangle 7"/>
            <p:cNvSpPr>
              <a:spLocks noChangeArrowheads="1"/>
            </p:cNvSpPr>
            <p:nvPr userDrawn="1"/>
          </p:nvSpPr>
          <p:spPr bwMode="auto">
            <a:xfrm>
              <a:off x="182563" y="3408363"/>
              <a:ext cx="366712" cy="41275"/>
            </a:xfrm>
            <a:prstGeom prst="rect">
              <a:avLst/>
            </a:prstGeom>
            <a:solidFill>
              <a:srgbClr val="E42C24"/>
            </a:solidFill>
            <a:ln w="9525">
              <a:noFill/>
              <a:miter lim="800000"/>
              <a:headEnd/>
              <a:tailEnd/>
            </a:ln>
          </p:spPr>
          <p:txBody>
            <a:bodyPr/>
            <a:lstStyle/>
            <a:p>
              <a:pPr>
                <a:defRPr/>
              </a:pPr>
              <a:endParaRPr lang="en-IN"/>
            </a:p>
          </p:txBody>
        </p:sp>
        <p:sp>
          <p:nvSpPr>
            <p:cNvPr id="68" name="Rectangle 8"/>
            <p:cNvSpPr>
              <a:spLocks noChangeArrowheads="1"/>
            </p:cNvSpPr>
            <p:nvPr userDrawn="1"/>
          </p:nvSpPr>
          <p:spPr bwMode="auto">
            <a:xfrm>
              <a:off x="365125" y="3408363"/>
              <a:ext cx="366713" cy="41275"/>
            </a:xfrm>
            <a:prstGeom prst="rect">
              <a:avLst/>
            </a:prstGeom>
            <a:solidFill>
              <a:srgbClr val="E53A24"/>
            </a:solidFill>
            <a:ln w="9525">
              <a:noFill/>
              <a:miter lim="800000"/>
              <a:headEnd/>
              <a:tailEnd/>
            </a:ln>
          </p:spPr>
          <p:txBody>
            <a:bodyPr/>
            <a:lstStyle/>
            <a:p>
              <a:pPr>
                <a:defRPr/>
              </a:pPr>
              <a:endParaRPr lang="en-IN"/>
            </a:p>
          </p:txBody>
        </p:sp>
        <p:sp>
          <p:nvSpPr>
            <p:cNvPr id="69" name="Rectangle 9"/>
            <p:cNvSpPr>
              <a:spLocks noChangeArrowheads="1"/>
            </p:cNvSpPr>
            <p:nvPr userDrawn="1"/>
          </p:nvSpPr>
          <p:spPr bwMode="auto">
            <a:xfrm>
              <a:off x="549275" y="3408363"/>
              <a:ext cx="365125" cy="41275"/>
            </a:xfrm>
            <a:prstGeom prst="rect">
              <a:avLst/>
            </a:prstGeom>
            <a:solidFill>
              <a:srgbClr val="E74623"/>
            </a:solidFill>
            <a:ln w="9525">
              <a:noFill/>
              <a:miter lim="800000"/>
              <a:headEnd/>
              <a:tailEnd/>
            </a:ln>
          </p:spPr>
          <p:txBody>
            <a:bodyPr/>
            <a:lstStyle/>
            <a:p>
              <a:pPr>
                <a:defRPr/>
              </a:pPr>
              <a:endParaRPr lang="en-IN"/>
            </a:p>
          </p:txBody>
        </p:sp>
        <p:sp>
          <p:nvSpPr>
            <p:cNvPr id="70" name="Rectangle 10"/>
            <p:cNvSpPr>
              <a:spLocks noChangeArrowheads="1"/>
            </p:cNvSpPr>
            <p:nvPr userDrawn="1"/>
          </p:nvSpPr>
          <p:spPr bwMode="auto">
            <a:xfrm>
              <a:off x="731838" y="3408363"/>
              <a:ext cx="365125" cy="41275"/>
            </a:xfrm>
            <a:prstGeom prst="rect">
              <a:avLst/>
            </a:prstGeom>
            <a:solidFill>
              <a:srgbClr val="E85122"/>
            </a:solidFill>
            <a:ln w="9525">
              <a:noFill/>
              <a:miter lim="800000"/>
              <a:headEnd/>
              <a:tailEnd/>
            </a:ln>
          </p:spPr>
          <p:txBody>
            <a:bodyPr/>
            <a:lstStyle/>
            <a:p>
              <a:pPr>
                <a:defRPr/>
              </a:pPr>
              <a:endParaRPr lang="en-IN"/>
            </a:p>
          </p:txBody>
        </p:sp>
        <p:sp>
          <p:nvSpPr>
            <p:cNvPr id="71" name="Rectangle 11"/>
            <p:cNvSpPr>
              <a:spLocks noChangeArrowheads="1"/>
            </p:cNvSpPr>
            <p:nvPr userDrawn="1"/>
          </p:nvSpPr>
          <p:spPr bwMode="auto">
            <a:xfrm>
              <a:off x="914400" y="3408363"/>
              <a:ext cx="365125" cy="41275"/>
            </a:xfrm>
            <a:prstGeom prst="rect">
              <a:avLst/>
            </a:prstGeom>
            <a:solidFill>
              <a:srgbClr val="EA5D21"/>
            </a:solidFill>
            <a:ln w="9525">
              <a:noFill/>
              <a:miter lim="800000"/>
              <a:headEnd/>
              <a:tailEnd/>
            </a:ln>
          </p:spPr>
          <p:txBody>
            <a:bodyPr/>
            <a:lstStyle/>
            <a:p>
              <a:pPr>
                <a:defRPr/>
              </a:pPr>
              <a:endParaRPr lang="en-IN"/>
            </a:p>
          </p:txBody>
        </p:sp>
        <p:sp>
          <p:nvSpPr>
            <p:cNvPr id="72" name="Rectangle 12"/>
            <p:cNvSpPr>
              <a:spLocks noChangeArrowheads="1"/>
            </p:cNvSpPr>
            <p:nvPr userDrawn="1"/>
          </p:nvSpPr>
          <p:spPr bwMode="auto">
            <a:xfrm>
              <a:off x="1096963" y="3408363"/>
              <a:ext cx="366712" cy="41275"/>
            </a:xfrm>
            <a:prstGeom prst="rect">
              <a:avLst/>
            </a:prstGeom>
            <a:solidFill>
              <a:srgbClr val="EC691F"/>
            </a:solidFill>
            <a:ln w="9525">
              <a:noFill/>
              <a:miter lim="800000"/>
              <a:headEnd/>
              <a:tailEnd/>
            </a:ln>
          </p:spPr>
          <p:txBody>
            <a:bodyPr/>
            <a:lstStyle/>
            <a:p>
              <a:pPr>
                <a:defRPr/>
              </a:pPr>
              <a:endParaRPr lang="en-IN"/>
            </a:p>
          </p:txBody>
        </p:sp>
        <p:sp>
          <p:nvSpPr>
            <p:cNvPr id="73" name="Rectangle 13"/>
            <p:cNvSpPr>
              <a:spLocks noChangeArrowheads="1"/>
            </p:cNvSpPr>
            <p:nvPr userDrawn="1"/>
          </p:nvSpPr>
          <p:spPr bwMode="auto">
            <a:xfrm>
              <a:off x="1279525" y="3408363"/>
              <a:ext cx="366713" cy="41275"/>
            </a:xfrm>
            <a:prstGeom prst="rect">
              <a:avLst/>
            </a:prstGeom>
            <a:solidFill>
              <a:srgbClr val="EE741D"/>
            </a:solidFill>
            <a:ln w="9525">
              <a:noFill/>
              <a:miter lim="800000"/>
              <a:headEnd/>
              <a:tailEnd/>
            </a:ln>
          </p:spPr>
          <p:txBody>
            <a:bodyPr/>
            <a:lstStyle/>
            <a:p>
              <a:pPr>
                <a:defRPr/>
              </a:pPr>
              <a:endParaRPr lang="en-IN"/>
            </a:p>
          </p:txBody>
        </p:sp>
        <p:sp>
          <p:nvSpPr>
            <p:cNvPr id="74" name="Rectangle 14"/>
            <p:cNvSpPr>
              <a:spLocks noChangeArrowheads="1"/>
            </p:cNvSpPr>
            <p:nvPr userDrawn="1"/>
          </p:nvSpPr>
          <p:spPr bwMode="auto">
            <a:xfrm>
              <a:off x="1463675" y="3408363"/>
              <a:ext cx="365125" cy="41275"/>
            </a:xfrm>
            <a:prstGeom prst="rect">
              <a:avLst/>
            </a:prstGeom>
            <a:solidFill>
              <a:srgbClr val="EF7E1A"/>
            </a:solidFill>
            <a:ln w="9525">
              <a:noFill/>
              <a:miter lim="800000"/>
              <a:headEnd/>
              <a:tailEnd/>
            </a:ln>
          </p:spPr>
          <p:txBody>
            <a:bodyPr/>
            <a:lstStyle/>
            <a:p>
              <a:pPr>
                <a:defRPr/>
              </a:pPr>
              <a:endParaRPr lang="en-IN"/>
            </a:p>
          </p:txBody>
        </p:sp>
        <p:sp>
          <p:nvSpPr>
            <p:cNvPr id="75" name="Rectangle 15"/>
            <p:cNvSpPr>
              <a:spLocks noChangeArrowheads="1"/>
            </p:cNvSpPr>
            <p:nvPr userDrawn="1"/>
          </p:nvSpPr>
          <p:spPr bwMode="auto">
            <a:xfrm>
              <a:off x="1646238" y="3408363"/>
              <a:ext cx="365125" cy="41275"/>
            </a:xfrm>
            <a:prstGeom prst="rect">
              <a:avLst/>
            </a:prstGeom>
            <a:solidFill>
              <a:srgbClr val="F18817"/>
            </a:solidFill>
            <a:ln w="9525">
              <a:noFill/>
              <a:miter lim="800000"/>
              <a:headEnd/>
              <a:tailEnd/>
            </a:ln>
          </p:spPr>
          <p:txBody>
            <a:bodyPr/>
            <a:lstStyle/>
            <a:p>
              <a:pPr>
                <a:defRPr/>
              </a:pPr>
              <a:endParaRPr lang="en-IN"/>
            </a:p>
          </p:txBody>
        </p:sp>
        <p:sp>
          <p:nvSpPr>
            <p:cNvPr id="76" name="Rectangle 16"/>
            <p:cNvSpPr>
              <a:spLocks noChangeArrowheads="1"/>
            </p:cNvSpPr>
            <p:nvPr userDrawn="1"/>
          </p:nvSpPr>
          <p:spPr bwMode="auto">
            <a:xfrm>
              <a:off x="1828800" y="3408363"/>
              <a:ext cx="365125" cy="41275"/>
            </a:xfrm>
            <a:prstGeom prst="rect">
              <a:avLst/>
            </a:prstGeom>
            <a:solidFill>
              <a:srgbClr val="F39314"/>
            </a:solidFill>
            <a:ln w="9525">
              <a:noFill/>
              <a:miter lim="800000"/>
              <a:headEnd/>
              <a:tailEnd/>
            </a:ln>
          </p:spPr>
          <p:txBody>
            <a:bodyPr/>
            <a:lstStyle/>
            <a:p>
              <a:pPr>
                <a:defRPr/>
              </a:pPr>
              <a:endParaRPr lang="en-IN"/>
            </a:p>
          </p:txBody>
        </p:sp>
        <p:sp>
          <p:nvSpPr>
            <p:cNvPr id="77" name="Rectangle 17"/>
            <p:cNvSpPr>
              <a:spLocks noChangeArrowheads="1"/>
            </p:cNvSpPr>
            <p:nvPr userDrawn="1"/>
          </p:nvSpPr>
          <p:spPr bwMode="auto">
            <a:xfrm>
              <a:off x="2011363" y="3408363"/>
              <a:ext cx="366712" cy="41275"/>
            </a:xfrm>
            <a:prstGeom prst="rect">
              <a:avLst/>
            </a:prstGeom>
            <a:solidFill>
              <a:srgbClr val="F49C0F"/>
            </a:solidFill>
            <a:ln w="9525">
              <a:noFill/>
              <a:miter lim="800000"/>
              <a:headEnd/>
              <a:tailEnd/>
            </a:ln>
          </p:spPr>
          <p:txBody>
            <a:bodyPr/>
            <a:lstStyle/>
            <a:p>
              <a:pPr>
                <a:defRPr/>
              </a:pPr>
              <a:endParaRPr lang="en-IN"/>
            </a:p>
          </p:txBody>
        </p:sp>
        <p:sp>
          <p:nvSpPr>
            <p:cNvPr id="78" name="Rectangle 18"/>
            <p:cNvSpPr>
              <a:spLocks noChangeArrowheads="1"/>
            </p:cNvSpPr>
            <p:nvPr userDrawn="1"/>
          </p:nvSpPr>
          <p:spPr bwMode="auto">
            <a:xfrm>
              <a:off x="2193925" y="3408363"/>
              <a:ext cx="366713" cy="41275"/>
            </a:xfrm>
            <a:prstGeom prst="rect">
              <a:avLst/>
            </a:prstGeom>
            <a:solidFill>
              <a:srgbClr val="F6A607"/>
            </a:solidFill>
            <a:ln w="9525">
              <a:noFill/>
              <a:miter lim="800000"/>
              <a:headEnd/>
              <a:tailEnd/>
            </a:ln>
          </p:spPr>
          <p:txBody>
            <a:bodyPr/>
            <a:lstStyle/>
            <a:p>
              <a:pPr>
                <a:defRPr/>
              </a:pPr>
              <a:endParaRPr lang="en-IN"/>
            </a:p>
          </p:txBody>
        </p:sp>
        <p:sp>
          <p:nvSpPr>
            <p:cNvPr id="79" name="Rectangle 19"/>
            <p:cNvSpPr>
              <a:spLocks noChangeArrowheads="1"/>
            </p:cNvSpPr>
            <p:nvPr userDrawn="1"/>
          </p:nvSpPr>
          <p:spPr bwMode="auto">
            <a:xfrm>
              <a:off x="2378075" y="3408363"/>
              <a:ext cx="365125" cy="41275"/>
            </a:xfrm>
            <a:prstGeom prst="rect">
              <a:avLst/>
            </a:prstGeom>
            <a:solidFill>
              <a:srgbClr val="F8B002"/>
            </a:solidFill>
            <a:ln w="9525">
              <a:noFill/>
              <a:miter lim="800000"/>
              <a:headEnd/>
              <a:tailEnd/>
            </a:ln>
          </p:spPr>
          <p:txBody>
            <a:bodyPr/>
            <a:lstStyle/>
            <a:p>
              <a:pPr>
                <a:defRPr/>
              </a:pPr>
              <a:endParaRPr lang="en-IN"/>
            </a:p>
          </p:txBody>
        </p:sp>
        <p:sp>
          <p:nvSpPr>
            <p:cNvPr id="80" name="Rectangle 20"/>
            <p:cNvSpPr>
              <a:spLocks noChangeArrowheads="1"/>
            </p:cNvSpPr>
            <p:nvPr userDrawn="1"/>
          </p:nvSpPr>
          <p:spPr bwMode="auto">
            <a:xfrm>
              <a:off x="2560638" y="3408363"/>
              <a:ext cx="365125" cy="41275"/>
            </a:xfrm>
            <a:prstGeom prst="rect">
              <a:avLst/>
            </a:prstGeom>
            <a:solidFill>
              <a:srgbClr val="FBBA00"/>
            </a:solidFill>
            <a:ln w="9525">
              <a:noFill/>
              <a:miter lim="800000"/>
              <a:headEnd/>
              <a:tailEnd/>
            </a:ln>
          </p:spPr>
          <p:txBody>
            <a:bodyPr/>
            <a:lstStyle/>
            <a:p>
              <a:pPr>
                <a:defRPr/>
              </a:pPr>
              <a:endParaRPr lang="en-IN"/>
            </a:p>
          </p:txBody>
        </p:sp>
        <p:sp>
          <p:nvSpPr>
            <p:cNvPr id="81" name="Rectangle 21"/>
            <p:cNvSpPr>
              <a:spLocks noChangeArrowheads="1"/>
            </p:cNvSpPr>
            <p:nvPr userDrawn="1"/>
          </p:nvSpPr>
          <p:spPr bwMode="auto">
            <a:xfrm>
              <a:off x="2743200" y="3408363"/>
              <a:ext cx="365125" cy="41275"/>
            </a:xfrm>
            <a:prstGeom prst="rect">
              <a:avLst/>
            </a:prstGeom>
            <a:solidFill>
              <a:srgbClr val="FBBB00"/>
            </a:solidFill>
            <a:ln w="9525">
              <a:noFill/>
              <a:miter lim="800000"/>
              <a:headEnd/>
              <a:tailEnd/>
            </a:ln>
          </p:spPr>
          <p:txBody>
            <a:bodyPr/>
            <a:lstStyle/>
            <a:p>
              <a:pPr>
                <a:defRPr/>
              </a:pPr>
              <a:endParaRPr lang="en-IN"/>
            </a:p>
          </p:txBody>
        </p:sp>
        <p:sp>
          <p:nvSpPr>
            <p:cNvPr id="82" name="Rectangle 22"/>
            <p:cNvSpPr>
              <a:spLocks noChangeArrowheads="1"/>
            </p:cNvSpPr>
            <p:nvPr userDrawn="1"/>
          </p:nvSpPr>
          <p:spPr bwMode="auto">
            <a:xfrm>
              <a:off x="2925763" y="3408363"/>
              <a:ext cx="366712" cy="41275"/>
            </a:xfrm>
            <a:prstGeom prst="rect">
              <a:avLst/>
            </a:prstGeom>
            <a:solidFill>
              <a:srgbClr val="FBBD00"/>
            </a:solidFill>
            <a:ln w="9525">
              <a:noFill/>
              <a:miter lim="800000"/>
              <a:headEnd/>
              <a:tailEnd/>
            </a:ln>
          </p:spPr>
          <p:txBody>
            <a:bodyPr/>
            <a:lstStyle/>
            <a:p>
              <a:pPr>
                <a:defRPr/>
              </a:pPr>
              <a:endParaRPr lang="en-IN"/>
            </a:p>
          </p:txBody>
        </p:sp>
        <p:sp>
          <p:nvSpPr>
            <p:cNvPr id="83" name="Rectangle 23"/>
            <p:cNvSpPr>
              <a:spLocks noChangeArrowheads="1"/>
            </p:cNvSpPr>
            <p:nvPr userDrawn="1"/>
          </p:nvSpPr>
          <p:spPr bwMode="auto">
            <a:xfrm>
              <a:off x="3108325" y="3408363"/>
              <a:ext cx="366713" cy="41275"/>
            </a:xfrm>
            <a:prstGeom prst="rect">
              <a:avLst/>
            </a:prstGeom>
            <a:solidFill>
              <a:srgbClr val="FCBF00"/>
            </a:solidFill>
            <a:ln w="9525">
              <a:noFill/>
              <a:miter lim="800000"/>
              <a:headEnd/>
              <a:tailEnd/>
            </a:ln>
          </p:spPr>
          <p:txBody>
            <a:bodyPr/>
            <a:lstStyle/>
            <a:p>
              <a:pPr>
                <a:defRPr/>
              </a:pPr>
              <a:endParaRPr lang="en-IN"/>
            </a:p>
          </p:txBody>
        </p:sp>
        <p:sp>
          <p:nvSpPr>
            <p:cNvPr id="84" name="Rectangle 24"/>
            <p:cNvSpPr>
              <a:spLocks noChangeArrowheads="1"/>
            </p:cNvSpPr>
            <p:nvPr userDrawn="1"/>
          </p:nvSpPr>
          <p:spPr bwMode="auto">
            <a:xfrm>
              <a:off x="3292475" y="3408363"/>
              <a:ext cx="365125" cy="41275"/>
            </a:xfrm>
            <a:prstGeom prst="rect">
              <a:avLst/>
            </a:prstGeom>
            <a:solidFill>
              <a:srgbClr val="FCC000"/>
            </a:solidFill>
            <a:ln w="9525">
              <a:noFill/>
              <a:miter lim="800000"/>
              <a:headEnd/>
              <a:tailEnd/>
            </a:ln>
          </p:spPr>
          <p:txBody>
            <a:bodyPr/>
            <a:lstStyle/>
            <a:p>
              <a:pPr>
                <a:defRPr/>
              </a:pPr>
              <a:endParaRPr lang="en-IN"/>
            </a:p>
          </p:txBody>
        </p:sp>
        <p:sp>
          <p:nvSpPr>
            <p:cNvPr id="85" name="Rectangle 25"/>
            <p:cNvSpPr>
              <a:spLocks noChangeArrowheads="1"/>
            </p:cNvSpPr>
            <p:nvPr userDrawn="1"/>
          </p:nvSpPr>
          <p:spPr bwMode="auto">
            <a:xfrm>
              <a:off x="3475038" y="3408363"/>
              <a:ext cx="365125" cy="41275"/>
            </a:xfrm>
            <a:prstGeom prst="rect">
              <a:avLst/>
            </a:prstGeom>
            <a:solidFill>
              <a:srgbClr val="FCC200"/>
            </a:solidFill>
            <a:ln w="9525">
              <a:noFill/>
              <a:miter lim="800000"/>
              <a:headEnd/>
              <a:tailEnd/>
            </a:ln>
          </p:spPr>
          <p:txBody>
            <a:bodyPr/>
            <a:lstStyle/>
            <a:p>
              <a:pPr>
                <a:defRPr/>
              </a:pPr>
              <a:endParaRPr lang="en-IN"/>
            </a:p>
          </p:txBody>
        </p:sp>
        <p:sp>
          <p:nvSpPr>
            <p:cNvPr id="86" name="Rectangle 26"/>
            <p:cNvSpPr>
              <a:spLocks noChangeArrowheads="1"/>
            </p:cNvSpPr>
            <p:nvPr userDrawn="1"/>
          </p:nvSpPr>
          <p:spPr bwMode="auto">
            <a:xfrm>
              <a:off x="3657600" y="3408363"/>
              <a:ext cx="365125" cy="41275"/>
            </a:xfrm>
            <a:prstGeom prst="rect">
              <a:avLst/>
            </a:prstGeom>
            <a:solidFill>
              <a:srgbClr val="FDC400"/>
            </a:solidFill>
            <a:ln w="9525">
              <a:noFill/>
              <a:miter lim="800000"/>
              <a:headEnd/>
              <a:tailEnd/>
            </a:ln>
          </p:spPr>
          <p:txBody>
            <a:bodyPr/>
            <a:lstStyle/>
            <a:p>
              <a:pPr>
                <a:defRPr/>
              </a:pPr>
              <a:endParaRPr lang="en-IN"/>
            </a:p>
          </p:txBody>
        </p:sp>
        <p:sp>
          <p:nvSpPr>
            <p:cNvPr id="87" name="Rectangle 27"/>
            <p:cNvSpPr>
              <a:spLocks noChangeArrowheads="1"/>
            </p:cNvSpPr>
            <p:nvPr userDrawn="1"/>
          </p:nvSpPr>
          <p:spPr bwMode="auto">
            <a:xfrm>
              <a:off x="3840163" y="3408363"/>
              <a:ext cx="366712" cy="41275"/>
            </a:xfrm>
            <a:prstGeom prst="rect">
              <a:avLst/>
            </a:prstGeom>
            <a:solidFill>
              <a:srgbClr val="FDC600"/>
            </a:solidFill>
            <a:ln w="9525">
              <a:noFill/>
              <a:miter lim="800000"/>
              <a:headEnd/>
              <a:tailEnd/>
            </a:ln>
          </p:spPr>
          <p:txBody>
            <a:bodyPr/>
            <a:lstStyle/>
            <a:p>
              <a:pPr>
                <a:defRPr/>
              </a:pPr>
              <a:endParaRPr lang="en-IN"/>
            </a:p>
          </p:txBody>
        </p:sp>
        <p:sp>
          <p:nvSpPr>
            <p:cNvPr id="88" name="Rectangle 28"/>
            <p:cNvSpPr>
              <a:spLocks noChangeArrowheads="1"/>
            </p:cNvSpPr>
            <p:nvPr userDrawn="1"/>
          </p:nvSpPr>
          <p:spPr bwMode="auto">
            <a:xfrm>
              <a:off x="4022725" y="3408363"/>
              <a:ext cx="366713" cy="41275"/>
            </a:xfrm>
            <a:prstGeom prst="rect">
              <a:avLst/>
            </a:prstGeom>
            <a:solidFill>
              <a:srgbClr val="FDC700"/>
            </a:solidFill>
            <a:ln w="9525">
              <a:noFill/>
              <a:miter lim="800000"/>
              <a:headEnd/>
              <a:tailEnd/>
            </a:ln>
          </p:spPr>
          <p:txBody>
            <a:bodyPr/>
            <a:lstStyle/>
            <a:p>
              <a:pPr>
                <a:defRPr/>
              </a:pPr>
              <a:endParaRPr lang="en-IN"/>
            </a:p>
          </p:txBody>
        </p:sp>
        <p:sp>
          <p:nvSpPr>
            <p:cNvPr id="89" name="Rectangle 29"/>
            <p:cNvSpPr>
              <a:spLocks noChangeArrowheads="1"/>
            </p:cNvSpPr>
            <p:nvPr userDrawn="1"/>
          </p:nvSpPr>
          <p:spPr bwMode="auto">
            <a:xfrm>
              <a:off x="4206875" y="3408363"/>
              <a:ext cx="365125" cy="41275"/>
            </a:xfrm>
            <a:prstGeom prst="rect">
              <a:avLst/>
            </a:prstGeom>
            <a:solidFill>
              <a:srgbClr val="FEC900"/>
            </a:solidFill>
            <a:ln w="9525">
              <a:noFill/>
              <a:miter lim="800000"/>
              <a:headEnd/>
              <a:tailEnd/>
            </a:ln>
          </p:spPr>
          <p:txBody>
            <a:bodyPr/>
            <a:lstStyle/>
            <a:p>
              <a:pPr>
                <a:defRPr/>
              </a:pPr>
              <a:endParaRPr lang="en-IN"/>
            </a:p>
          </p:txBody>
        </p:sp>
        <p:sp>
          <p:nvSpPr>
            <p:cNvPr id="90" name="Rectangle 30"/>
            <p:cNvSpPr>
              <a:spLocks noChangeArrowheads="1"/>
            </p:cNvSpPr>
            <p:nvPr userDrawn="1"/>
          </p:nvSpPr>
          <p:spPr bwMode="auto">
            <a:xfrm>
              <a:off x="4389438" y="3408363"/>
              <a:ext cx="365125" cy="41275"/>
            </a:xfrm>
            <a:prstGeom prst="rect">
              <a:avLst/>
            </a:prstGeom>
            <a:solidFill>
              <a:srgbClr val="FECB00"/>
            </a:solidFill>
            <a:ln w="9525">
              <a:noFill/>
              <a:miter lim="800000"/>
              <a:headEnd/>
              <a:tailEnd/>
            </a:ln>
          </p:spPr>
          <p:txBody>
            <a:bodyPr/>
            <a:lstStyle/>
            <a:p>
              <a:pPr>
                <a:defRPr/>
              </a:pPr>
              <a:endParaRPr lang="en-IN"/>
            </a:p>
          </p:txBody>
        </p:sp>
        <p:sp>
          <p:nvSpPr>
            <p:cNvPr id="91" name="Rectangle 31"/>
            <p:cNvSpPr>
              <a:spLocks noChangeArrowheads="1"/>
            </p:cNvSpPr>
            <p:nvPr userDrawn="1"/>
          </p:nvSpPr>
          <p:spPr bwMode="auto">
            <a:xfrm>
              <a:off x="4572000" y="3408363"/>
              <a:ext cx="365125" cy="41275"/>
            </a:xfrm>
            <a:prstGeom prst="rect">
              <a:avLst/>
            </a:prstGeom>
            <a:solidFill>
              <a:srgbClr val="FBCB00"/>
            </a:solidFill>
            <a:ln w="9525">
              <a:noFill/>
              <a:miter lim="800000"/>
              <a:headEnd/>
              <a:tailEnd/>
            </a:ln>
          </p:spPr>
          <p:txBody>
            <a:bodyPr/>
            <a:lstStyle/>
            <a:p>
              <a:pPr>
                <a:defRPr/>
              </a:pPr>
              <a:endParaRPr lang="en-IN"/>
            </a:p>
          </p:txBody>
        </p:sp>
        <p:sp>
          <p:nvSpPr>
            <p:cNvPr id="92" name="Rectangle 32"/>
            <p:cNvSpPr>
              <a:spLocks noChangeArrowheads="1"/>
            </p:cNvSpPr>
            <p:nvPr userDrawn="1"/>
          </p:nvSpPr>
          <p:spPr bwMode="auto">
            <a:xfrm>
              <a:off x="4754563" y="3408363"/>
              <a:ext cx="366712" cy="41275"/>
            </a:xfrm>
            <a:prstGeom prst="rect">
              <a:avLst/>
            </a:prstGeom>
            <a:solidFill>
              <a:srgbClr val="F3CA00"/>
            </a:solidFill>
            <a:ln w="9525">
              <a:noFill/>
              <a:miter lim="800000"/>
              <a:headEnd/>
              <a:tailEnd/>
            </a:ln>
          </p:spPr>
          <p:txBody>
            <a:bodyPr/>
            <a:lstStyle/>
            <a:p>
              <a:pPr>
                <a:defRPr/>
              </a:pPr>
              <a:endParaRPr lang="en-IN"/>
            </a:p>
          </p:txBody>
        </p:sp>
        <p:sp>
          <p:nvSpPr>
            <p:cNvPr id="93" name="Rectangle 33"/>
            <p:cNvSpPr>
              <a:spLocks noChangeArrowheads="1"/>
            </p:cNvSpPr>
            <p:nvPr userDrawn="1"/>
          </p:nvSpPr>
          <p:spPr bwMode="auto">
            <a:xfrm>
              <a:off x="4937125" y="3408363"/>
              <a:ext cx="366713" cy="41275"/>
            </a:xfrm>
            <a:prstGeom prst="rect">
              <a:avLst/>
            </a:prstGeom>
            <a:solidFill>
              <a:srgbClr val="ECC800"/>
            </a:solidFill>
            <a:ln w="9525">
              <a:noFill/>
              <a:miter lim="800000"/>
              <a:headEnd/>
              <a:tailEnd/>
            </a:ln>
          </p:spPr>
          <p:txBody>
            <a:bodyPr/>
            <a:lstStyle/>
            <a:p>
              <a:pPr>
                <a:defRPr/>
              </a:pPr>
              <a:endParaRPr lang="en-IN"/>
            </a:p>
          </p:txBody>
        </p:sp>
        <p:sp>
          <p:nvSpPr>
            <p:cNvPr id="94" name="Rectangle 34"/>
            <p:cNvSpPr>
              <a:spLocks noChangeArrowheads="1"/>
            </p:cNvSpPr>
            <p:nvPr userDrawn="1"/>
          </p:nvSpPr>
          <p:spPr bwMode="auto">
            <a:xfrm>
              <a:off x="5121275" y="3408363"/>
              <a:ext cx="365125" cy="41275"/>
            </a:xfrm>
            <a:prstGeom prst="rect">
              <a:avLst/>
            </a:prstGeom>
            <a:solidFill>
              <a:srgbClr val="E4C602"/>
            </a:solidFill>
            <a:ln w="9525">
              <a:noFill/>
              <a:miter lim="800000"/>
              <a:headEnd/>
              <a:tailEnd/>
            </a:ln>
          </p:spPr>
          <p:txBody>
            <a:bodyPr/>
            <a:lstStyle/>
            <a:p>
              <a:pPr>
                <a:defRPr/>
              </a:pPr>
              <a:endParaRPr lang="en-IN"/>
            </a:p>
          </p:txBody>
        </p:sp>
        <p:sp>
          <p:nvSpPr>
            <p:cNvPr id="95" name="Rectangle 35"/>
            <p:cNvSpPr>
              <a:spLocks noChangeArrowheads="1"/>
            </p:cNvSpPr>
            <p:nvPr userDrawn="1"/>
          </p:nvSpPr>
          <p:spPr bwMode="auto">
            <a:xfrm>
              <a:off x="5303838" y="3408363"/>
              <a:ext cx="365125" cy="41275"/>
            </a:xfrm>
            <a:prstGeom prst="rect">
              <a:avLst/>
            </a:prstGeom>
            <a:solidFill>
              <a:srgbClr val="DCC50A"/>
            </a:solidFill>
            <a:ln w="9525">
              <a:noFill/>
              <a:miter lim="800000"/>
              <a:headEnd/>
              <a:tailEnd/>
            </a:ln>
          </p:spPr>
          <p:txBody>
            <a:bodyPr/>
            <a:lstStyle/>
            <a:p>
              <a:pPr>
                <a:defRPr/>
              </a:pPr>
              <a:endParaRPr lang="en-IN"/>
            </a:p>
          </p:txBody>
        </p:sp>
        <p:sp>
          <p:nvSpPr>
            <p:cNvPr id="96" name="Rectangle 36"/>
            <p:cNvSpPr>
              <a:spLocks noChangeArrowheads="1"/>
            </p:cNvSpPr>
            <p:nvPr userDrawn="1"/>
          </p:nvSpPr>
          <p:spPr bwMode="auto">
            <a:xfrm>
              <a:off x="5486400" y="3408363"/>
              <a:ext cx="365125" cy="41275"/>
            </a:xfrm>
            <a:prstGeom prst="rect">
              <a:avLst/>
            </a:prstGeom>
            <a:solidFill>
              <a:srgbClr val="D5C30E"/>
            </a:solidFill>
            <a:ln w="9525">
              <a:noFill/>
              <a:miter lim="800000"/>
              <a:headEnd/>
              <a:tailEnd/>
            </a:ln>
          </p:spPr>
          <p:txBody>
            <a:bodyPr/>
            <a:lstStyle/>
            <a:p>
              <a:pPr>
                <a:defRPr/>
              </a:pPr>
              <a:endParaRPr lang="en-IN"/>
            </a:p>
          </p:txBody>
        </p:sp>
        <p:sp>
          <p:nvSpPr>
            <p:cNvPr id="97" name="Rectangle 37"/>
            <p:cNvSpPr>
              <a:spLocks noChangeArrowheads="1"/>
            </p:cNvSpPr>
            <p:nvPr userDrawn="1"/>
          </p:nvSpPr>
          <p:spPr bwMode="auto">
            <a:xfrm>
              <a:off x="5668963" y="3408363"/>
              <a:ext cx="366712" cy="41275"/>
            </a:xfrm>
            <a:prstGeom prst="rect">
              <a:avLst/>
            </a:prstGeom>
            <a:solidFill>
              <a:srgbClr val="CCC117"/>
            </a:solidFill>
            <a:ln w="9525">
              <a:noFill/>
              <a:miter lim="800000"/>
              <a:headEnd/>
              <a:tailEnd/>
            </a:ln>
          </p:spPr>
          <p:txBody>
            <a:bodyPr/>
            <a:lstStyle/>
            <a:p>
              <a:pPr>
                <a:defRPr/>
              </a:pPr>
              <a:endParaRPr lang="en-IN"/>
            </a:p>
          </p:txBody>
        </p:sp>
        <p:sp>
          <p:nvSpPr>
            <p:cNvPr id="98" name="Rectangle 38"/>
            <p:cNvSpPr>
              <a:spLocks noChangeArrowheads="1"/>
            </p:cNvSpPr>
            <p:nvPr userDrawn="1"/>
          </p:nvSpPr>
          <p:spPr bwMode="auto">
            <a:xfrm>
              <a:off x="5851525" y="3408363"/>
              <a:ext cx="366713" cy="41275"/>
            </a:xfrm>
            <a:prstGeom prst="rect">
              <a:avLst/>
            </a:prstGeom>
            <a:solidFill>
              <a:srgbClr val="B8BC21"/>
            </a:solidFill>
            <a:ln w="9525">
              <a:noFill/>
              <a:miter lim="800000"/>
              <a:headEnd/>
              <a:tailEnd/>
            </a:ln>
          </p:spPr>
          <p:txBody>
            <a:bodyPr/>
            <a:lstStyle/>
            <a:p>
              <a:pPr>
                <a:defRPr/>
              </a:pPr>
              <a:endParaRPr lang="en-IN"/>
            </a:p>
          </p:txBody>
        </p:sp>
        <p:sp>
          <p:nvSpPr>
            <p:cNvPr id="99" name="Rectangle 39"/>
            <p:cNvSpPr>
              <a:spLocks noChangeArrowheads="1"/>
            </p:cNvSpPr>
            <p:nvPr userDrawn="1"/>
          </p:nvSpPr>
          <p:spPr bwMode="auto">
            <a:xfrm>
              <a:off x="6035675" y="3408363"/>
              <a:ext cx="365125" cy="41275"/>
            </a:xfrm>
            <a:prstGeom prst="rect">
              <a:avLst/>
            </a:prstGeom>
            <a:solidFill>
              <a:srgbClr val="A3B829"/>
            </a:solidFill>
            <a:ln w="9525">
              <a:noFill/>
              <a:miter lim="800000"/>
              <a:headEnd/>
              <a:tailEnd/>
            </a:ln>
          </p:spPr>
          <p:txBody>
            <a:bodyPr/>
            <a:lstStyle/>
            <a:p>
              <a:pPr>
                <a:defRPr/>
              </a:pPr>
              <a:endParaRPr lang="en-IN"/>
            </a:p>
          </p:txBody>
        </p:sp>
        <p:sp>
          <p:nvSpPr>
            <p:cNvPr id="100" name="Rectangle 40"/>
            <p:cNvSpPr>
              <a:spLocks noChangeArrowheads="1"/>
            </p:cNvSpPr>
            <p:nvPr userDrawn="1"/>
          </p:nvSpPr>
          <p:spPr bwMode="auto">
            <a:xfrm>
              <a:off x="6218238" y="3408363"/>
              <a:ext cx="365125" cy="41275"/>
            </a:xfrm>
            <a:prstGeom prst="rect">
              <a:avLst/>
            </a:prstGeom>
            <a:solidFill>
              <a:srgbClr val="8CB230"/>
            </a:solidFill>
            <a:ln w="9525">
              <a:noFill/>
              <a:miter lim="800000"/>
              <a:headEnd/>
              <a:tailEnd/>
            </a:ln>
          </p:spPr>
          <p:txBody>
            <a:bodyPr/>
            <a:lstStyle/>
            <a:p>
              <a:pPr>
                <a:defRPr/>
              </a:pPr>
              <a:endParaRPr lang="en-IN"/>
            </a:p>
          </p:txBody>
        </p:sp>
        <p:sp>
          <p:nvSpPr>
            <p:cNvPr id="101" name="Rectangle 41"/>
            <p:cNvSpPr>
              <a:spLocks noChangeArrowheads="1"/>
            </p:cNvSpPr>
            <p:nvPr userDrawn="1"/>
          </p:nvSpPr>
          <p:spPr bwMode="auto">
            <a:xfrm>
              <a:off x="6400800" y="3408363"/>
              <a:ext cx="365125" cy="41275"/>
            </a:xfrm>
            <a:prstGeom prst="rect">
              <a:avLst/>
            </a:prstGeom>
            <a:solidFill>
              <a:srgbClr val="71AD36"/>
            </a:solidFill>
            <a:ln w="9525">
              <a:noFill/>
              <a:miter lim="800000"/>
              <a:headEnd/>
              <a:tailEnd/>
            </a:ln>
          </p:spPr>
          <p:txBody>
            <a:bodyPr/>
            <a:lstStyle/>
            <a:p>
              <a:pPr>
                <a:defRPr/>
              </a:pPr>
              <a:endParaRPr lang="en-IN"/>
            </a:p>
          </p:txBody>
        </p:sp>
        <p:sp>
          <p:nvSpPr>
            <p:cNvPr id="102" name="Rectangle 42"/>
            <p:cNvSpPr>
              <a:spLocks noChangeArrowheads="1"/>
            </p:cNvSpPr>
            <p:nvPr userDrawn="1"/>
          </p:nvSpPr>
          <p:spPr bwMode="auto">
            <a:xfrm>
              <a:off x="6583363" y="3408363"/>
              <a:ext cx="366712" cy="41275"/>
            </a:xfrm>
            <a:prstGeom prst="rect">
              <a:avLst/>
            </a:prstGeom>
            <a:solidFill>
              <a:srgbClr val="51A73B"/>
            </a:solidFill>
            <a:ln w="9525">
              <a:noFill/>
              <a:miter lim="800000"/>
              <a:headEnd/>
              <a:tailEnd/>
            </a:ln>
          </p:spPr>
          <p:txBody>
            <a:bodyPr/>
            <a:lstStyle/>
            <a:p>
              <a:pPr>
                <a:defRPr/>
              </a:pPr>
              <a:endParaRPr lang="en-IN"/>
            </a:p>
          </p:txBody>
        </p:sp>
        <p:sp>
          <p:nvSpPr>
            <p:cNvPr id="103" name="Rectangle 43"/>
            <p:cNvSpPr>
              <a:spLocks noChangeArrowheads="1"/>
            </p:cNvSpPr>
            <p:nvPr userDrawn="1"/>
          </p:nvSpPr>
          <p:spPr bwMode="auto">
            <a:xfrm>
              <a:off x="6765925" y="3408363"/>
              <a:ext cx="366713" cy="41275"/>
            </a:xfrm>
            <a:prstGeom prst="rect">
              <a:avLst/>
            </a:prstGeom>
            <a:solidFill>
              <a:srgbClr val="1DA240"/>
            </a:solidFill>
            <a:ln w="9525">
              <a:noFill/>
              <a:miter lim="800000"/>
              <a:headEnd/>
              <a:tailEnd/>
            </a:ln>
          </p:spPr>
          <p:txBody>
            <a:bodyPr/>
            <a:lstStyle/>
            <a:p>
              <a:pPr>
                <a:defRPr/>
              </a:pPr>
              <a:endParaRPr lang="en-IN"/>
            </a:p>
          </p:txBody>
        </p:sp>
        <p:sp>
          <p:nvSpPr>
            <p:cNvPr id="104" name="Rectangle 44"/>
            <p:cNvSpPr>
              <a:spLocks noChangeArrowheads="1"/>
            </p:cNvSpPr>
            <p:nvPr userDrawn="1"/>
          </p:nvSpPr>
          <p:spPr bwMode="auto">
            <a:xfrm>
              <a:off x="6950075" y="3408363"/>
              <a:ext cx="365125" cy="41275"/>
            </a:xfrm>
            <a:prstGeom prst="rect">
              <a:avLst/>
            </a:prstGeom>
            <a:solidFill>
              <a:srgbClr val="009D43"/>
            </a:solidFill>
            <a:ln w="9525">
              <a:noFill/>
              <a:miter lim="800000"/>
              <a:headEnd/>
              <a:tailEnd/>
            </a:ln>
          </p:spPr>
          <p:txBody>
            <a:bodyPr/>
            <a:lstStyle/>
            <a:p>
              <a:pPr>
                <a:defRPr/>
              </a:pPr>
              <a:endParaRPr lang="en-IN"/>
            </a:p>
          </p:txBody>
        </p:sp>
        <p:sp>
          <p:nvSpPr>
            <p:cNvPr id="105" name="Rectangle 45"/>
            <p:cNvSpPr>
              <a:spLocks noChangeArrowheads="1"/>
            </p:cNvSpPr>
            <p:nvPr userDrawn="1"/>
          </p:nvSpPr>
          <p:spPr bwMode="auto">
            <a:xfrm>
              <a:off x="7132638" y="3408363"/>
              <a:ext cx="365125" cy="41275"/>
            </a:xfrm>
            <a:prstGeom prst="rect">
              <a:avLst/>
            </a:prstGeom>
            <a:solidFill>
              <a:srgbClr val="009846"/>
            </a:solidFill>
            <a:ln w="9525">
              <a:noFill/>
              <a:miter lim="800000"/>
              <a:headEnd/>
              <a:tailEnd/>
            </a:ln>
          </p:spPr>
          <p:txBody>
            <a:bodyPr/>
            <a:lstStyle/>
            <a:p>
              <a:pPr>
                <a:defRPr/>
              </a:pPr>
              <a:endParaRPr lang="en-IN"/>
            </a:p>
          </p:txBody>
        </p:sp>
        <p:sp>
          <p:nvSpPr>
            <p:cNvPr id="106" name="Rectangle 46"/>
            <p:cNvSpPr>
              <a:spLocks noChangeArrowheads="1"/>
            </p:cNvSpPr>
            <p:nvPr userDrawn="1"/>
          </p:nvSpPr>
          <p:spPr bwMode="auto">
            <a:xfrm>
              <a:off x="7315200" y="3408363"/>
              <a:ext cx="365125" cy="41275"/>
            </a:xfrm>
            <a:prstGeom prst="rect">
              <a:avLst/>
            </a:prstGeom>
            <a:solidFill>
              <a:srgbClr val="008C57"/>
            </a:solidFill>
            <a:ln w="9525">
              <a:noFill/>
              <a:miter lim="800000"/>
              <a:headEnd/>
              <a:tailEnd/>
            </a:ln>
          </p:spPr>
          <p:txBody>
            <a:bodyPr/>
            <a:lstStyle/>
            <a:p>
              <a:pPr>
                <a:defRPr/>
              </a:pPr>
              <a:endParaRPr lang="en-IN"/>
            </a:p>
          </p:txBody>
        </p:sp>
        <p:sp>
          <p:nvSpPr>
            <p:cNvPr id="107" name="Rectangle 47"/>
            <p:cNvSpPr>
              <a:spLocks noChangeArrowheads="1"/>
            </p:cNvSpPr>
            <p:nvPr userDrawn="1"/>
          </p:nvSpPr>
          <p:spPr bwMode="auto">
            <a:xfrm>
              <a:off x="7497763" y="3408363"/>
              <a:ext cx="366712" cy="41275"/>
            </a:xfrm>
            <a:prstGeom prst="rect">
              <a:avLst/>
            </a:prstGeom>
            <a:solidFill>
              <a:srgbClr val="008068"/>
            </a:solidFill>
            <a:ln w="9525">
              <a:noFill/>
              <a:miter lim="800000"/>
              <a:headEnd/>
              <a:tailEnd/>
            </a:ln>
          </p:spPr>
          <p:txBody>
            <a:bodyPr/>
            <a:lstStyle/>
            <a:p>
              <a:pPr>
                <a:defRPr/>
              </a:pPr>
              <a:endParaRPr lang="en-IN"/>
            </a:p>
          </p:txBody>
        </p:sp>
        <p:sp>
          <p:nvSpPr>
            <p:cNvPr id="108" name="Rectangle 48"/>
            <p:cNvSpPr>
              <a:spLocks noChangeArrowheads="1"/>
            </p:cNvSpPr>
            <p:nvPr userDrawn="1"/>
          </p:nvSpPr>
          <p:spPr bwMode="auto">
            <a:xfrm>
              <a:off x="7680325" y="3408363"/>
              <a:ext cx="366713" cy="41275"/>
            </a:xfrm>
            <a:prstGeom prst="rect">
              <a:avLst/>
            </a:prstGeom>
            <a:solidFill>
              <a:srgbClr val="007275"/>
            </a:solidFill>
            <a:ln w="9525">
              <a:noFill/>
              <a:miter lim="800000"/>
              <a:headEnd/>
              <a:tailEnd/>
            </a:ln>
          </p:spPr>
          <p:txBody>
            <a:bodyPr/>
            <a:lstStyle/>
            <a:p>
              <a:pPr>
                <a:defRPr/>
              </a:pPr>
              <a:endParaRPr lang="en-IN"/>
            </a:p>
          </p:txBody>
        </p:sp>
        <p:sp>
          <p:nvSpPr>
            <p:cNvPr id="109" name="Rectangle 49"/>
            <p:cNvSpPr>
              <a:spLocks noChangeArrowheads="1"/>
            </p:cNvSpPr>
            <p:nvPr userDrawn="1"/>
          </p:nvSpPr>
          <p:spPr bwMode="auto">
            <a:xfrm>
              <a:off x="7864475" y="3408363"/>
              <a:ext cx="365125" cy="41275"/>
            </a:xfrm>
            <a:prstGeom prst="rect">
              <a:avLst/>
            </a:prstGeom>
            <a:solidFill>
              <a:srgbClr val="00637F"/>
            </a:solidFill>
            <a:ln w="9525">
              <a:noFill/>
              <a:miter lim="800000"/>
              <a:headEnd/>
              <a:tailEnd/>
            </a:ln>
          </p:spPr>
          <p:txBody>
            <a:bodyPr/>
            <a:lstStyle/>
            <a:p>
              <a:pPr>
                <a:defRPr/>
              </a:pPr>
              <a:endParaRPr lang="en-IN"/>
            </a:p>
          </p:txBody>
        </p:sp>
        <p:sp>
          <p:nvSpPr>
            <p:cNvPr id="110" name="Rectangle 50"/>
            <p:cNvSpPr>
              <a:spLocks noChangeArrowheads="1"/>
            </p:cNvSpPr>
            <p:nvPr userDrawn="1"/>
          </p:nvSpPr>
          <p:spPr bwMode="auto">
            <a:xfrm>
              <a:off x="8047038" y="3408363"/>
              <a:ext cx="365125" cy="41275"/>
            </a:xfrm>
            <a:prstGeom prst="rect">
              <a:avLst/>
            </a:prstGeom>
            <a:solidFill>
              <a:srgbClr val="185384"/>
            </a:solidFill>
            <a:ln w="9525">
              <a:noFill/>
              <a:miter lim="800000"/>
              <a:headEnd/>
              <a:tailEnd/>
            </a:ln>
          </p:spPr>
          <p:txBody>
            <a:bodyPr/>
            <a:lstStyle/>
            <a:p>
              <a:pPr>
                <a:defRPr/>
              </a:pPr>
              <a:endParaRPr lang="en-IN"/>
            </a:p>
          </p:txBody>
        </p:sp>
        <p:sp>
          <p:nvSpPr>
            <p:cNvPr id="111" name="Rectangle 51"/>
            <p:cNvSpPr>
              <a:spLocks noChangeArrowheads="1"/>
            </p:cNvSpPr>
            <p:nvPr userDrawn="1"/>
          </p:nvSpPr>
          <p:spPr bwMode="auto">
            <a:xfrm>
              <a:off x="8229600" y="3408363"/>
              <a:ext cx="365125" cy="41275"/>
            </a:xfrm>
            <a:prstGeom prst="rect">
              <a:avLst/>
            </a:prstGeom>
            <a:solidFill>
              <a:srgbClr val="2E4285"/>
            </a:solidFill>
            <a:ln w="9525">
              <a:noFill/>
              <a:miter lim="800000"/>
              <a:headEnd/>
              <a:tailEnd/>
            </a:ln>
          </p:spPr>
          <p:txBody>
            <a:bodyPr/>
            <a:lstStyle/>
            <a:p>
              <a:pPr>
                <a:defRPr/>
              </a:pPr>
              <a:endParaRPr lang="en-IN"/>
            </a:p>
          </p:txBody>
        </p:sp>
        <p:sp>
          <p:nvSpPr>
            <p:cNvPr id="112" name="Rectangle 52"/>
            <p:cNvSpPr>
              <a:spLocks noChangeArrowheads="1"/>
            </p:cNvSpPr>
            <p:nvPr userDrawn="1"/>
          </p:nvSpPr>
          <p:spPr bwMode="auto">
            <a:xfrm>
              <a:off x="8412163" y="3408363"/>
              <a:ext cx="366712" cy="41275"/>
            </a:xfrm>
            <a:prstGeom prst="rect">
              <a:avLst/>
            </a:prstGeom>
            <a:solidFill>
              <a:srgbClr val="313E85"/>
            </a:solidFill>
            <a:ln w="9525">
              <a:noFill/>
              <a:miter lim="800000"/>
              <a:headEnd/>
              <a:tailEnd/>
            </a:ln>
          </p:spPr>
          <p:txBody>
            <a:bodyPr/>
            <a:lstStyle/>
            <a:p>
              <a:pPr>
                <a:defRPr/>
              </a:pPr>
              <a:endParaRPr lang="en-IN"/>
            </a:p>
          </p:txBody>
        </p:sp>
        <p:sp>
          <p:nvSpPr>
            <p:cNvPr id="113" name="Rectangle 53"/>
            <p:cNvSpPr>
              <a:spLocks noChangeArrowheads="1"/>
            </p:cNvSpPr>
            <p:nvPr userDrawn="1"/>
          </p:nvSpPr>
          <p:spPr bwMode="auto">
            <a:xfrm>
              <a:off x="8594725" y="3408363"/>
              <a:ext cx="366713" cy="41275"/>
            </a:xfrm>
            <a:prstGeom prst="rect">
              <a:avLst/>
            </a:prstGeom>
            <a:solidFill>
              <a:srgbClr val="333B85"/>
            </a:solidFill>
            <a:ln w="9525">
              <a:noFill/>
              <a:miter lim="800000"/>
              <a:headEnd/>
              <a:tailEnd/>
            </a:ln>
          </p:spPr>
          <p:txBody>
            <a:bodyPr/>
            <a:lstStyle/>
            <a:p>
              <a:pPr>
                <a:defRPr/>
              </a:pPr>
              <a:endParaRPr lang="en-IN"/>
            </a:p>
          </p:txBody>
        </p:sp>
        <p:sp>
          <p:nvSpPr>
            <p:cNvPr id="114" name="Rectangle 54"/>
            <p:cNvSpPr>
              <a:spLocks noChangeArrowheads="1"/>
            </p:cNvSpPr>
            <p:nvPr userDrawn="1"/>
          </p:nvSpPr>
          <p:spPr bwMode="auto">
            <a:xfrm>
              <a:off x="8778875" y="3408363"/>
              <a:ext cx="365125" cy="41275"/>
            </a:xfrm>
            <a:prstGeom prst="rect">
              <a:avLst/>
            </a:prstGeom>
            <a:solidFill>
              <a:srgbClr val="353885"/>
            </a:solidFill>
            <a:ln w="9525">
              <a:noFill/>
              <a:miter lim="800000"/>
              <a:headEnd/>
              <a:tailEnd/>
            </a:ln>
          </p:spPr>
          <p:txBody>
            <a:bodyPr/>
            <a:lstStyle/>
            <a:p>
              <a:pPr>
                <a:defRPr/>
              </a:pPr>
              <a:endParaRPr lang="en-IN"/>
            </a:p>
          </p:txBody>
        </p:sp>
        <p:sp>
          <p:nvSpPr>
            <p:cNvPr id="115" name="Rectangle 55"/>
            <p:cNvSpPr>
              <a:spLocks noChangeArrowheads="1"/>
            </p:cNvSpPr>
            <p:nvPr userDrawn="1"/>
          </p:nvSpPr>
          <p:spPr bwMode="auto">
            <a:xfrm>
              <a:off x="8961438" y="3408363"/>
              <a:ext cx="182562" cy="41275"/>
            </a:xfrm>
            <a:prstGeom prst="rect">
              <a:avLst/>
            </a:prstGeom>
            <a:solidFill>
              <a:srgbClr val="393185"/>
            </a:solidFill>
            <a:ln w="9525">
              <a:noFill/>
              <a:miter lim="800000"/>
              <a:headEnd/>
              <a:tailEnd/>
            </a:ln>
          </p:spPr>
          <p:txBody>
            <a:bodyPr/>
            <a:lstStyle/>
            <a:p>
              <a:pPr>
                <a:defRPr/>
              </a:pPr>
              <a:endParaRPr lang="en-IN"/>
            </a:p>
          </p:txBody>
        </p:sp>
        <p:sp>
          <p:nvSpPr>
            <p:cNvPr id="116" name="Freeform 56"/>
            <p:cNvSpPr>
              <a:spLocks/>
            </p:cNvSpPr>
            <p:nvPr userDrawn="1"/>
          </p:nvSpPr>
          <p:spPr bwMode="auto">
            <a:xfrm>
              <a:off x="9144000" y="3408363"/>
              <a:ext cx="1588" cy="41275"/>
            </a:xfrm>
            <a:custGeom>
              <a:avLst/>
              <a:gdLst/>
              <a:ahLst/>
              <a:cxnLst>
                <a:cxn ang="0">
                  <a:pos x="0" y="78"/>
                </a:cxn>
                <a:cxn ang="0">
                  <a:pos x="0" y="0"/>
                </a:cxn>
                <a:cxn ang="0">
                  <a:pos x="0" y="78"/>
                </a:cxn>
              </a:cxnLst>
              <a:rect l="0" t="0" r="r" b="b"/>
              <a:pathLst>
                <a:path h="78">
                  <a:moveTo>
                    <a:pt x="0" y="78"/>
                  </a:moveTo>
                  <a:lnTo>
                    <a:pt x="0" y="0"/>
                  </a:lnTo>
                  <a:lnTo>
                    <a:pt x="0" y="78"/>
                  </a:lnTo>
                  <a:close/>
                </a:path>
              </a:pathLst>
            </a:custGeom>
            <a:solidFill>
              <a:srgbClr val="393185"/>
            </a:solidFill>
            <a:ln w="9525">
              <a:noFill/>
              <a:round/>
              <a:headEnd/>
              <a:tailEnd/>
            </a:ln>
          </p:spPr>
          <p:txBody>
            <a:bodyPr/>
            <a:lstStyle/>
            <a:p>
              <a:pPr>
                <a:defRPr/>
              </a:pPr>
              <a:endParaRPr lang="en-IN"/>
            </a:p>
          </p:txBody>
        </p:sp>
      </p:grpSp>
    </p:spTree>
  </p:cSld>
  <p:clrMap bg1="lt1" tx1="dk1" bg2="lt2" tx2="dk2" accent1="accent1" accent2="accent2" accent3="accent3" accent4="accent4" accent5="accent5" accent6="accent6" hlink="hlink" folHlink="folHlink"/>
  <p:sldLayoutIdLst>
    <p:sldLayoutId id="2147487683" r:id="rId1"/>
    <p:sldLayoutId id="2147487684" r:id="rId2"/>
    <p:sldLayoutId id="2147487685" r:id="rId3"/>
    <p:sldLayoutId id="2147487686" r:id="rId4"/>
    <p:sldLayoutId id="2147487667" r:id="rId5"/>
    <p:sldLayoutId id="2147487668" r:id="rId6"/>
    <p:sldLayoutId id="2147487669" r:id="rId7"/>
    <p:sldLayoutId id="2147487670" r:id="rId8"/>
    <p:sldLayoutId id="2147487671" r:id="rId9"/>
    <p:sldLayoutId id="2147487672" r:id="rId10"/>
    <p:sldLayoutId id="2147487687" r:id="rId11"/>
    <p:sldLayoutId id="2147487688" r:id="rId12"/>
    <p:sldLayoutId id="2147487673" r:id="rId13"/>
    <p:sldLayoutId id="2147487674" r:id="rId14"/>
    <p:sldLayoutId id="2147487675" r:id="rId15"/>
    <p:sldLayoutId id="2147487676" r:id="rId16"/>
    <p:sldLayoutId id="2147487689" r:id="rId17"/>
    <p:sldLayoutId id="2147487690" r:id="rId18"/>
    <p:sldLayoutId id="2147487691" r:id="rId19"/>
    <p:sldLayoutId id="2147487692" r:id="rId20"/>
    <p:sldLayoutId id="2147487693" r:id="rId21"/>
    <p:sldLayoutId id="2147487677" r:id="rId22"/>
    <p:sldLayoutId id="2147487678" r:id="rId23"/>
    <p:sldLayoutId id="2147487694" r:id="rId24"/>
    <p:sldLayoutId id="2147487679" r:id="rId25"/>
    <p:sldLayoutId id="2147487695" r:id="rId26"/>
    <p:sldLayoutId id="2147487680" r:id="rId27"/>
    <p:sldLayoutId id="2147487696" r:id="rId28"/>
    <p:sldLayoutId id="2147487697" r:id="rId29"/>
    <p:sldLayoutId id="2147487698" r:id="rId30"/>
    <p:sldLayoutId id="2147487682" r:id="rId31"/>
    <p:sldLayoutId id="2147487699" r:id="rId32"/>
    <p:sldLayoutId id="2147487700" r:id="rId33"/>
    <p:sldLayoutId id="2147487701" r:id="rId34"/>
    <p:sldLayoutId id="2147487702" r:id="rId35"/>
    <p:sldLayoutId id="2147487703" r:id="rId36"/>
  </p:sldLayoutIdLst>
  <p:timing>
    <p:tnLst>
      <p:par>
        <p:cTn id="1" dur="indefinite" restart="never" nodeType="tmRoot"/>
      </p:par>
    </p:tnLst>
  </p:timing>
  <p:hf sldNum="0" hdr="0" ftr="0" dt="0"/>
  <p:txStyles>
    <p:titleStyle>
      <a:lvl1pPr algn="l" defTabSz="457200" rtl="0" fontAlgn="base">
        <a:spcBef>
          <a:spcPct val="0"/>
        </a:spcBef>
        <a:spcAft>
          <a:spcPct val="0"/>
        </a:spcAft>
        <a:defRPr lang="en-US" sz="3000" b="1" kern="1200" dirty="0">
          <a:solidFill>
            <a:schemeClr val="tx1"/>
          </a:solidFill>
          <a:latin typeface="+mj-lt"/>
          <a:ea typeface="+mn-ea"/>
          <a:cs typeface="Arial"/>
        </a:defRPr>
      </a:lvl1pPr>
      <a:lvl2pPr algn="l" defTabSz="457200" rtl="0" fontAlgn="base">
        <a:spcBef>
          <a:spcPct val="0"/>
        </a:spcBef>
        <a:spcAft>
          <a:spcPct val="0"/>
        </a:spcAft>
        <a:defRPr sz="3000" b="1">
          <a:solidFill>
            <a:srgbClr val="595959"/>
          </a:solidFill>
          <a:latin typeface="Arial" charset="0"/>
          <a:cs typeface="Arial" charset="0"/>
        </a:defRPr>
      </a:lvl2pPr>
      <a:lvl3pPr algn="l" defTabSz="457200" rtl="0" fontAlgn="base">
        <a:spcBef>
          <a:spcPct val="0"/>
        </a:spcBef>
        <a:spcAft>
          <a:spcPct val="0"/>
        </a:spcAft>
        <a:defRPr sz="3000" b="1">
          <a:solidFill>
            <a:srgbClr val="595959"/>
          </a:solidFill>
          <a:latin typeface="Arial" charset="0"/>
          <a:cs typeface="Arial" charset="0"/>
        </a:defRPr>
      </a:lvl3pPr>
      <a:lvl4pPr algn="l" defTabSz="457200" rtl="0" fontAlgn="base">
        <a:spcBef>
          <a:spcPct val="0"/>
        </a:spcBef>
        <a:spcAft>
          <a:spcPct val="0"/>
        </a:spcAft>
        <a:defRPr sz="3000" b="1">
          <a:solidFill>
            <a:srgbClr val="595959"/>
          </a:solidFill>
          <a:latin typeface="Arial" charset="0"/>
          <a:cs typeface="Arial" charset="0"/>
        </a:defRPr>
      </a:lvl4pPr>
      <a:lvl5pPr algn="l" defTabSz="457200" rtl="0" fontAlgn="base">
        <a:spcBef>
          <a:spcPct val="0"/>
        </a:spcBef>
        <a:spcAft>
          <a:spcPct val="0"/>
        </a:spcAft>
        <a:defRPr sz="3000" b="1">
          <a:solidFill>
            <a:srgbClr val="595959"/>
          </a:solidFill>
          <a:latin typeface="Arial" charset="0"/>
          <a:cs typeface="Arial" charset="0"/>
        </a:defRPr>
      </a:lvl5pPr>
      <a:lvl6pPr marL="457200" algn="l" defTabSz="457200" rtl="0" fontAlgn="base">
        <a:spcBef>
          <a:spcPct val="0"/>
        </a:spcBef>
        <a:spcAft>
          <a:spcPct val="0"/>
        </a:spcAft>
        <a:defRPr sz="3000" b="1">
          <a:solidFill>
            <a:srgbClr val="595959"/>
          </a:solidFill>
          <a:latin typeface="Arial" charset="0"/>
          <a:cs typeface="Arial" charset="0"/>
        </a:defRPr>
      </a:lvl6pPr>
      <a:lvl7pPr marL="914400" algn="l" defTabSz="457200" rtl="0" fontAlgn="base">
        <a:spcBef>
          <a:spcPct val="0"/>
        </a:spcBef>
        <a:spcAft>
          <a:spcPct val="0"/>
        </a:spcAft>
        <a:defRPr sz="3000" b="1">
          <a:solidFill>
            <a:srgbClr val="595959"/>
          </a:solidFill>
          <a:latin typeface="Arial" charset="0"/>
          <a:cs typeface="Arial" charset="0"/>
        </a:defRPr>
      </a:lvl7pPr>
      <a:lvl8pPr marL="1371600" algn="l" defTabSz="457200" rtl="0" fontAlgn="base">
        <a:spcBef>
          <a:spcPct val="0"/>
        </a:spcBef>
        <a:spcAft>
          <a:spcPct val="0"/>
        </a:spcAft>
        <a:defRPr sz="3000" b="1">
          <a:solidFill>
            <a:srgbClr val="595959"/>
          </a:solidFill>
          <a:latin typeface="Arial" charset="0"/>
          <a:cs typeface="Arial" charset="0"/>
        </a:defRPr>
      </a:lvl8pPr>
      <a:lvl9pPr marL="1828800" algn="l" defTabSz="457200" rtl="0" fontAlgn="base">
        <a:spcBef>
          <a:spcPct val="0"/>
        </a:spcBef>
        <a:spcAft>
          <a:spcPct val="0"/>
        </a:spcAft>
        <a:defRPr sz="3000" b="1">
          <a:solidFill>
            <a:srgbClr val="595959"/>
          </a:solidFill>
          <a:latin typeface="Arial" charset="0"/>
          <a:cs typeface="Arial" charset="0"/>
        </a:defRPr>
      </a:lvl9pPr>
    </p:titleStyle>
    <p:bodyStyle>
      <a:lvl1pPr marL="231775" indent="-231775" algn="l" defTabSz="457200" rtl="0" fontAlgn="base">
        <a:spcBef>
          <a:spcPct val="20000"/>
        </a:spcBef>
        <a:spcAft>
          <a:spcPct val="0"/>
        </a:spcAft>
        <a:buFont typeface="Arial" charset="0"/>
        <a:buChar char="•"/>
        <a:defRPr lang="en-US" sz="2000" kern="1200" dirty="0">
          <a:solidFill>
            <a:schemeClr val="tx1"/>
          </a:solidFill>
          <a:latin typeface="+mn-lt"/>
          <a:ea typeface="+mn-ea"/>
          <a:cs typeface="Arial"/>
        </a:defRPr>
      </a:lvl1pPr>
      <a:lvl2pPr marL="742950" indent="-285750" algn="l" defTabSz="457200" rtl="0" fontAlgn="base">
        <a:spcBef>
          <a:spcPct val="20000"/>
        </a:spcBef>
        <a:spcAft>
          <a:spcPct val="0"/>
        </a:spcAft>
        <a:buFont typeface="Arial" charset="0"/>
        <a:buChar char="–"/>
        <a:defRPr lang="en-US" kern="1200" dirty="0">
          <a:solidFill>
            <a:schemeClr val="tx1"/>
          </a:solidFill>
          <a:latin typeface="+mn-lt"/>
          <a:ea typeface="+mn-ea"/>
          <a:cs typeface="Arial" charset="0"/>
        </a:defRPr>
      </a:lvl2pPr>
      <a:lvl3pPr marL="1143000" indent="-228600" algn="l" defTabSz="457200" rtl="0" fontAlgn="base">
        <a:spcBef>
          <a:spcPct val="20000"/>
        </a:spcBef>
        <a:spcAft>
          <a:spcPct val="0"/>
        </a:spcAft>
        <a:buFont typeface="Arial" charset="0"/>
        <a:buChar char="•"/>
        <a:defRPr lang="en-US" sz="1600" kern="1200" dirty="0">
          <a:solidFill>
            <a:schemeClr val="tx1"/>
          </a:solidFill>
          <a:latin typeface="+mn-lt"/>
          <a:ea typeface="+mn-ea"/>
          <a:cs typeface="Arial" charset="0"/>
        </a:defRPr>
      </a:lvl3pPr>
      <a:lvl4pPr marL="1600200" indent="-228600" algn="l" defTabSz="457200" rtl="0" fontAlgn="base">
        <a:spcBef>
          <a:spcPct val="20000"/>
        </a:spcBef>
        <a:spcAft>
          <a:spcPct val="0"/>
        </a:spcAft>
        <a:buFont typeface="Arial" charset="0"/>
        <a:buChar char="–"/>
        <a:defRPr lang="en-US" sz="1400" kern="1200" dirty="0">
          <a:solidFill>
            <a:schemeClr val="tx1"/>
          </a:solidFill>
          <a:latin typeface="+mn-lt"/>
          <a:ea typeface="+mn-ea"/>
          <a:cs typeface="Arial" charset="0"/>
        </a:defRPr>
      </a:lvl4pPr>
      <a:lvl5pPr marL="2057400" indent="-228600" algn="l" defTabSz="457200" rtl="0" fontAlgn="base">
        <a:spcBef>
          <a:spcPct val="20000"/>
        </a:spcBef>
        <a:spcAft>
          <a:spcPct val="0"/>
        </a:spcAft>
        <a:buFont typeface="Arial" charset="0"/>
        <a:buChar char="»"/>
        <a:defRPr lang="en-US" sz="1200" kern="1200" dirty="0">
          <a:solidFill>
            <a:schemeClr val="tx1"/>
          </a:solidFill>
          <a:latin typeface="+mn-lt"/>
          <a:ea typeface="+mn-ea"/>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22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92DFFBA-CE39-4F7A-B555-26D61316D391}" type="slidenum">
              <a:rPr lang="en-US" sz="800" smtClean="0"/>
              <a:pPr>
                <a:defRPr/>
              </a:pPr>
              <a:t>‹#›</a:t>
            </a:fld>
            <a:endParaRPr lang="en-US" sz="800" dirty="0"/>
          </a:p>
        </p:txBody>
      </p:sp>
      <p:pic>
        <p:nvPicPr>
          <p:cNvPr id="1229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A7A59D8-D71A-42C9-9545-AC71734387D5}" type="slidenum">
              <a:rPr lang="en-US" sz="800" smtClean="0"/>
              <a:pPr>
                <a:defRPr/>
              </a:pPr>
              <a:t>‹#›</a:t>
            </a:fld>
            <a:endParaRPr lang="en-US" sz="800" dirty="0"/>
          </a:p>
        </p:txBody>
      </p:sp>
      <p:sp>
        <p:nvSpPr>
          <p:cNvPr id="122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22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33" r:id="rId1"/>
    <p:sldLayoutId id="2147486534" r:id="rId2"/>
    <p:sldLayoutId id="2147486535" r:id="rId3"/>
    <p:sldLayoutId id="2147486536" r:id="rId4"/>
    <p:sldLayoutId id="2147486537" r:id="rId5"/>
    <p:sldLayoutId id="2147486538" r:id="rId6"/>
    <p:sldLayoutId id="2147486539" r:id="rId7"/>
    <p:sldLayoutId id="2147486540" r:id="rId8"/>
    <p:sldLayoutId id="2147486541" r:id="rId9"/>
    <p:sldLayoutId id="2147486542" r:id="rId10"/>
    <p:sldLayoutId id="214748654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33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7D7382-2EDF-4FF9-A428-A514F79A8896}" type="slidenum">
              <a:rPr lang="en-US" sz="800" smtClean="0"/>
              <a:pPr>
                <a:defRPr/>
              </a:pPr>
              <a:t>‹#›</a:t>
            </a:fld>
            <a:endParaRPr lang="en-US" sz="800" dirty="0"/>
          </a:p>
        </p:txBody>
      </p:sp>
      <p:pic>
        <p:nvPicPr>
          <p:cNvPr id="1331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B185AE4-35EF-407D-9111-DD681C07C2EE}" type="slidenum">
              <a:rPr lang="en-US" sz="800" smtClean="0"/>
              <a:pPr>
                <a:defRPr/>
              </a:pPr>
              <a:t>‹#›</a:t>
            </a:fld>
            <a:endParaRPr lang="en-US" sz="800" dirty="0"/>
          </a:p>
        </p:txBody>
      </p:sp>
      <p:sp>
        <p:nvSpPr>
          <p:cNvPr id="133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33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44" r:id="rId1"/>
    <p:sldLayoutId id="2147486545" r:id="rId2"/>
    <p:sldLayoutId id="2147486546" r:id="rId3"/>
    <p:sldLayoutId id="2147486547" r:id="rId4"/>
    <p:sldLayoutId id="2147486548" r:id="rId5"/>
    <p:sldLayoutId id="2147486549" r:id="rId6"/>
    <p:sldLayoutId id="2147486550" r:id="rId7"/>
    <p:sldLayoutId id="2147486551" r:id="rId8"/>
    <p:sldLayoutId id="2147486552" r:id="rId9"/>
    <p:sldLayoutId id="2147486553" r:id="rId10"/>
    <p:sldLayoutId id="214748655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43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162E253-FE8F-4845-9F61-C94697A8F2C6}" type="slidenum">
              <a:rPr lang="en-US" sz="800" smtClean="0"/>
              <a:pPr>
                <a:defRPr/>
              </a:pPr>
              <a:t>‹#›</a:t>
            </a:fld>
            <a:endParaRPr lang="en-US" sz="800" dirty="0"/>
          </a:p>
        </p:txBody>
      </p:sp>
      <p:pic>
        <p:nvPicPr>
          <p:cNvPr id="1434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C4A6A89-BD8F-4639-8BED-26617537389D}" type="slidenum">
              <a:rPr lang="en-US" sz="800" smtClean="0"/>
              <a:pPr>
                <a:defRPr/>
              </a:pPr>
              <a:t>‹#›</a:t>
            </a:fld>
            <a:endParaRPr lang="en-US" sz="800" dirty="0"/>
          </a:p>
        </p:txBody>
      </p:sp>
      <p:sp>
        <p:nvSpPr>
          <p:cNvPr id="1434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434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55" r:id="rId1"/>
    <p:sldLayoutId id="2147486556" r:id="rId2"/>
    <p:sldLayoutId id="2147486557" r:id="rId3"/>
    <p:sldLayoutId id="2147486558" r:id="rId4"/>
    <p:sldLayoutId id="2147486559" r:id="rId5"/>
    <p:sldLayoutId id="2147486560" r:id="rId6"/>
    <p:sldLayoutId id="2147486561" r:id="rId7"/>
    <p:sldLayoutId id="2147486562" r:id="rId8"/>
    <p:sldLayoutId id="2147486563" r:id="rId9"/>
    <p:sldLayoutId id="2147486564" r:id="rId10"/>
    <p:sldLayoutId id="214748656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53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1A3FC33-2D61-411E-BC69-CEC7C02DE1B2}" type="slidenum">
              <a:rPr lang="en-US" sz="800" smtClean="0"/>
              <a:pPr>
                <a:defRPr/>
              </a:pPr>
              <a:t>‹#›</a:t>
            </a:fld>
            <a:endParaRPr lang="en-US" sz="800" dirty="0"/>
          </a:p>
        </p:txBody>
      </p:sp>
      <p:pic>
        <p:nvPicPr>
          <p:cNvPr id="1536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3F28B73-EF2F-4599-92F9-236221A11739}" type="slidenum">
              <a:rPr lang="en-US" sz="800" smtClean="0"/>
              <a:pPr>
                <a:defRPr/>
              </a:pPr>
              <a:t>‹#›</a:t>
            </a:fld>
            <a:endParaRPr lang="en-US" sz="800" dirty="0"/>
          </a:p>
        </p:txBody>
      </p:sp>
      <p:sp>
        <p:nvSpPr>
          <p:cNvPr id="1536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537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66" r:id="rId1"/>
    <p:sldLayoutId id="2147486567" r:id="rId2"/>
    <p:sldLayoutId id="2147486568" r:id="rId3"/>
    <p:sldLayoutId id="2147486569" r:id="rId4"/>
    <p:sldLayoutId id="2147486570" r:id="rId5"/>
    <p:sldLayoutId id="2147486571" r:id="rId6"/>
    <p:sldLayoutId id="2147486572" r:id="rId7"/>
    <p:sldLayoutId id="2147486573" r:id="rId8"/>
    <p:sldLayoutId id="2147486574" r:id="rId9"/>
    <p:sldLayoutId id="2147486575" r:id="rId10"/>
    <p:sldLayoutId id="214748657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63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7BFAE47-3139-4305-9DBF-6C5130D21949}" type="slidenum">
              <a:rPr lang="en-US" sz="800" smtClean="0"/>
              <a:pPr>
                <a:defRPr/>
              </a:pPr>
              <a:t>‹#›</a:t>
            </a:fld>
            <a:endParaRPr lang="en-US" sz="800" dirty="0"/>
          </a:p>
        </p:txBody>
      </p:sp>
      <p:pic>
        <p:nvPicPr>
          <p:cNvPr id="1639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BE920B9-43F1-481F-A96E-267A4B063750}" type="slidenum">
              <a:rPr lang="en-US" sz="800" smtClean="0"/>
              <a:pPr>
                <a:defRPr/>
              </a:pPr>
              <a:t>‹#›</a:t>
            </a:fld>
            <a:endParaRPr lang="en-US" sz="800" dirty="0"/>
          </a:p>
        </p:txBody>
      </p:sp>
      <p:sp>
        <p:nvSpPr>
          <p:cNvPr id="1639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639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77" r:id="rId1"/>
    <p:sldLayoutId id="2147486578" r:id="rId2"/>
    <p:sldLayoutId id="2147486579" r:id="rId3"/>
    <p:sldLayoutId id="2147486580" r:id="rId4"/>
    <p:sldLayoutId id="2147486581" r:id="rId5"/>
    <p:sldLayoutId id="2147486582" r:id="rId6"/>
    <p:sldLayoutId id="2147486583" r:id="rId7"/>
    <p:sldLayoutId id="2147486584" r:id="rId8"/>
    <p:sldLayoutId id="2147486585" r:id="rId9"/>
    <p:sldLayoutId id="2147486586" r:id="rId10"/>
    <p:sldLayoutId id="214748658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74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04A479E-7BA9-4389-BF0F-64484A4E0614}" type="slidenum">
              <a:rPr lang="en-US" sz="800" smtClean="0"/>
              <a:pPr>
                <a:defRPr/>
              </a:pPr>
              <a:t>‹#›</a:t>
            </a:fld>
            <a:endParaRPr lang="en-US" sz="800" dirty="0"/>
          </a:p>
        </p:txBody>
      </p:sp>
      <p:pic>
        <p:nvPicPr>
          <p:cNvPr id="1741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40EE6A2-E7F7-45A0-A63E-55154AF2A6CA}" type="slidenum">
              <a:rPr lang="en-US" sz="800" smtClean="0"/>
              <a:pPr>
                <a:defRPr/>
              </a:pPr>
              <a:t>‹#›</a:t>
            </a:fld>
            <a:endParaRPr lang="en-US" sz="800" dirty="0"/>
          </a:p>
        </p:txBody>
      </p:sp>
      <p:sp>
        <p:nvSpPr>
          <p:cNvPr id="1741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741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88" r:id="rId1"/>
    <p:sldLayoutId id="2147486589" r:id="rId2"/>
    <p:sldLayoutId id="2147486590" r:id="rId3"/>
    <p:sldLayoutId id="2147486591" r:id="rId4"/>
    <p:sldLayoutId id="2147486592" r:id="rId5"/>
    <p:sldLayoutId id="2147486593" r:id="rId6"/>
    <p:sldLayoutId id="2147486594" r:id="rId7"/>
    <p:sldLayoutId id="2147486595" r:id="rId8"/>
    <p:sldLayoutId id="2147486596" r:id="rId9"/>
    <p:sldLayoutId id="2147486597" r:id="rId10"/>
    <p:sldLayoutId id="214748659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84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D8EC26-86CA-4C6E-B77A-FA690ACB0D98}" type="slidenum">
              <a:rPr lang="en-US" sz="800" smtClean="0"/>
              <a:pPr>
                <a:defRPr/>
              </a:pPr>
              <a:t>‹#›</a:t>
            </a:fld>
            <a:endParaRPr lang="en-US" sz="800" dirty="0"/>
          </a:p>
        </p:txBody>
      </p:sp>
      <p:pic>
        <p:nvPicPr>
          <p:cNvPr id="1843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760493E-A94A-46B0-A11F-2367E676636B}" type="slidenum">
              <a:rPr lang="en-US" sz="800" smtClean="0"/>
              <a:pPr>
                <a:defRPr/>
              </a:pPr>
              <a:t>‹#›</a:t>
            </a:fld>
            <a:endParaRPr lang="en-US" sz="800" dirty="0"/>
          </a:p>
        </p:txBody>
      </p:sp>
      <p:sp>
        <p:nvSpPr>
          <p:cNvPr id="184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84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99" r:id="rId1"/>
    <p:sldLayoutId id="2147486600" r:id="rId2"/>
    <p:sldLayoutId id="2147486601" r:id="rId3"/>
    <p:sldLayoutId id="2147486602" r:id="rId4"/>
    <p:sldLayoutId id="2147486603" r:id="rId5"/>
    <p:sldLayoutId id="2147486604" r:id="rId6"/>
    <p:sldLayoutId id="2147486605" r:id="rId7"/>
    <p:sldLayoutId id="2147486606" r:id="rId8"/>
    <p:sldLayoutId id="2147486607" r:id="rId9"/>
    <p:sldLayoutId id="2147486608" r:id="rId10"/>
    <p:sldLayoutId id="214748660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945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048B48A-0EE7-47C1-8045-445A90430A0F}" type="slidenum">
              <a:rPr lang="en-US" sz="800" smtClean="0"/>
              <a:pPr>
                <a:defRPr/>
              </a:pPr>
              <a:t>‹#›</a:t>
            </a:fld>
            <a:endParaRPr lang="en-US" sz="800" dirty="0"/>
          </a:p>
        </p:txBody>
      </p:sp>
      <p:pic>
        <p:nvPicPr>
          <p:cNvPr id="1946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2B5DCCC-0B24-4B8C-8522-273E9B99B4E5}" type="slidenum">
              <a:rPr lang="en-US" sz="800" smtClean="0"/>
              <a:pPr>
                <a:defRPr/>
              </a:pPr>
              <a:t>‹#›</a:t>
            </a:fld>
            <a:endParaRPr lang="en-US" sz="800" dirty="0"/>
          </a:p>
        </p:txBody>
      </p:sp>
      <p:sp>
        <p:nvSpPr>
          <p:cNvPr id="1946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946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10" r:id="rId1"/>
    <p:sldLayoutId id="2147486611" r:id="rId2"/>
    <p:sldLayoutId id="2147486612" r:id="rId3"/>
    <p:sldLayoutId id="2147486613" r:id="rId4"/>
    <p:sldLayoutId id="2147486614" r:id="rId5"/>
    <p:sldLayoutId id="2147486615" r:id="rId6"/>
    <p:sldLayoutId id="2147486616" r:id="rId7"/>
    <p:sldLayoutId id="2147486617" r:id="rId8"/>
    <p:sldLayoutId id="2147486618" r:id="rId9"/>
    <p:sldLayoutId id="2147486619" r:id="rId10"/>
    <p:sldLayoutId id="214748662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05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6C61C72-0BE1-48F5-AEB7-2629E4FA168C}"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6423" r:id="rId1"/>
    <p:sldLayoutId id="2147486424" r:id="rId2"/>
    <p:sldLayoutId id="2147486425" r:id="rId3"/>
    <p:sldLayoutId id="2147486426" r:id="rId4"/>
    <p:sldLayoutId id="2147486427" r:id="rId5"/>
    <p:sldLayoutId id="2147486428" r:id="rId6"/>
    <p:sldLayoutId id="2147486429" r:id="rId7"/>
    <p:sldLayoutId id="2147486430" r:id="rId8"/>
    <p:sldLayoutId id="2147486431" r:id="rId9"/>
    <p:sldLayoutId id="2147486432" r:id="rId10"/>
    <p:sldLayoutId id="214748643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048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CA5F29-EBDC-48F1-85F9-E44B210B1D91}" type="slidenum">
              <a:rPr lang="en-US" sz="800" smtClean="0"/>
              <a:pPr>
                <a:defRPr/>
              </a:pPr>
              <a:t>‹#›</a:t>
            </a:fld>
            <a:endParaRPr lang="en-US" sz="800" dirty="0"/>
          </a:p>
        </p:txBody>
      </p:sp>
      <p:pic>
        <p:nvPicPr>
          <p:cNvPr id="20486"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588DF44-3362-43A7-B00E-32DBADE2A6D6}" type="slidenum">
              <a:rPr lang="en-US" sz="800" smtClean="0"/>
              <a:pPr>
                <a:defRPr/>
              </a:pPr>
              <a:t>‹#›</a:t>
            </a:fld>
            <a:endParaRPr lang="en-US" sz="800" dirty="0"/>
          </a:p>
        </p:txBody>
      </p:sp>
      <p:sp>
        <p:nvSpPr>
          <p:cNvPr id="2049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4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21" r:id="rId1"/>
    <p:sldLayoutId id="2147486622" r:id="rId2"/>
    <p:sldLayoutId id="2147486623" r:id="rId3"/>
    <p:sldLayoutId id="2147486624" r:id="rId4"/>
    <p:sldLayoutId id="2147486625" r:id="rId5"/>
    <p:sldLayoutId id="2147486626" r:id="rId6"/>
    <p:sldLayoutId id="2147486627" r:id="rId7"/>
    <p:sldLayoutId id="2147486628" r:id="rId8"/>
    <p:sldLayoutId id="2147486629" r:id="rId9"/>
    <p:sldLayoutId id="2147486630" r:id="rId10"/>
    <p:sldLayoutId id="214748663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150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5CED8CB-AB02-4E34-A742-1A35AB998C73}" type="slidenum">
              <a:rPr lang="en-US" sz="800" smtClean="0"/>
              <a:pPr>
                <a:defRPr/>
              </a:pPr>
              <a:t>‹#›</a:t>
            </a:fld>
            <a:endParaRPr lang="en-US" sz="800" dirty="0"/>
          </a:p>
        </p:txBody>
      </p:sp>
      <p:pic>
        <p:nvPicPr>
          <p:cNvPr id="21510"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9D90A9F-2B8F-402A-93A1-EFD444762E53}" type="slidenum">
              <a:rPr lang="en-US" sz="800" smtClean="0"/>
              <a:pPr>
                <a:defRPr/>
              </a:pPr>
              <a:t>‹#›</a:t>
            </a:fld>
            <a:endParaRPr lang="en-US" sz="800" dirty="0"/>
          </a:p>
        </p:txBody>
      </p:sp>
      <p:sp>
        <p:nvSpPr>
          <p:cNvPr id="2151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15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32" r:id="rId1"/>
    <p:sldLayoutId id="2147486633" r:id="rId2"/>
    <p:sldLayoutId id="2147486634" r:id="rId3"/>
    <p:sldLayoutId id="2147486635" r:id="rId4"/>
    <p:sldLayoutId id="2147486636" r:id="rId5"/>
    <p:sldLayoutId id="2147486637" r:id="rId6"/>
    <p:sldLayoutId id="2147486638" r:id="rId7"/>
    <p:sldLayoutId id="2147486639" r:id="rId8"/>
    <p:sldLayoutId id="2147486640" r:id="rId9"/>
    <p:sldLayoutId id="2147486641" r:id="rId10"/>
    <p:sldLayoutId id="214748664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253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3CA6FF-499F-4438-BFB8-FB4549553E85}" type="slidenum">
              <a:rPr lang="en-US" sz="800" smtClean="0"/>
              <a:pPr>
                <a:defRPr/>
              </a:pPr>
              <a:t>‹#›</a:t>
            </a:fld>
            <a:endParaRPr lang="en-US" sz="800" dirty="0"/>
          </a:p>
        </p:txBody>
      </p:sp>
      <p:pic>
        <p:nvPicPr>
          <p:cNvPr id="22534"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A01C90-FD17-471F-8E64-F3A79A05E62B}" type="slidenum">
              <a:rPr lang="en-US" sz="800" smtClean="0"/>
              <a:pPr>
                <a:defRPr/>
              </a:pPr>
              <a:t>‹#›</a:t>
            </a:fld>
            <a:endParaRPr lang="en-US" sz="800" dirty="0"/>
          </a:p>
        </p:txBody>
      </p:sp>
      <p:sp>
        <p:nvSpPr>
          <p:cNvPr id="2253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25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43" r:id="rId1"/>
    <p:sldLayoutId id="2147486644" r:id="rId2"/>
    <p:sldLayoutId id="2147486645" r:id="rId3"/>
    <p:sldLayoutId id="2147486646" r:id="rId4"/>
    <p:sldLayoutId id="2147486647" r:id="rId5"/>
    <p:sldLayoutId id="2147486648" r:id="rId6"/>
    <p:sldLayoutId id="2147486649" r:id="rId7"/>
    <p:sldLayoutId id="2147486650" r:id="rId8"/>
    <p:sldLayoutId id="2147486651" r:id="rId9"/>
    <p:sldLayoutId id="2147486652" r:id="rId10"/>
    <p:sldLayoutId id="214748665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355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355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2355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35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54" r:id="rId1"/>
    <p:sldLayoutId id="2147486655" r:id="rId2"/>
    <p:sldLayoutId id="2147486656" r:id="rId3"/>
    <p:sldLayoutId id="2147486657" r:id="rId4"/>
    <p:sldLayoutId id="2147486658" r:id="rId5"/>
    <p:sldLayoutId id="2147486659" r:id="rId6"/>
    <p:sldLayoutId id="2147486660" r:id="rId7"/>
    <p:sldLayoutId id="2147486661" r:id="rId8"/>
    <p:sldLayoutId id="2147486662" r:id="rId9"/>
    <p:sldLayoutId id="2147486663" r:id="rId10"/>
    <p:sldLayoutId id="214748666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2458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2458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45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65" r:id="rId1"/>
    <p:sldLayoutId id="2147486666" r:id="rId2"/>
    <p:sldLayoutId id="2147486667" r:id="rId3"/>
    <p:sldLayoutId id="2147486668" r:id="rId4"/>
    <p:sldLayoutId id="2147486669" r:id="rId5"/>
    <p:sldLayoutId id="2147486670" r:id="rId6"/>
    <p:sldLayoutId id="2147486671" r:id="rId7"/>
    <p:sldLayoutId id="2147486672" r:id="rId8"/>
    <p:sldLayoutId id="2147486673" r:id="rId9"/>
    <p:sldLayoutId id="2147486674" r:id="rId10"/>
    <p:sldLayoutId id="214748667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60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560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2560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7BE94C-0F30-4C15-924D-A8D05378140A}" type="slidenum">
              <a:rPr lang="en-US" sz="800" smtClean="0"/>
              <a:pPr>
                <a:defRPr/>
              </a:pPr>
              <a:t>‹#›</a:t>
            </a:fld>
            <a:endParaRPr lang="en-US" sz="800" dirty="0"/>
          </a:p>
        </p:txBody>
      </p:sp>
    </p:spTree>
  </p:cSld>
  <p:clrMap bg1="lt1" tx1="dk1" bg2="lt2" tx2="dk2" accent1="accent1" accent2="accent2" accent3="accent3" accent4="accent4" accent5="accent5" accent6="accent6" hlink="hlink" folHlink="folHlink"/>
  <p:sldLayoutIdLst>
    <p:sldLayoutId id="2147486676" r:id="rId1"/>
    <p:sldLayoutId id="2147486677" r:id="rId2"/>
    <p:sldLayoutId id="2147486678" r:id="rId3"/>
    <p:sldLayoutId id="2147486679" r:id="rId4"/>
    <p:sldLayoutId id="2147486680" r:id="rId5"/>
    <p:sldLayoutId id="2147486681" r:id="rId6"/>
    <p:sldLayoutId id="2147486682" r:id="rId7"/>
    <p:sldLayoutId id="2147486683" r:id="rId8"/>
    <p:sldLayoutId id="2147486684" r:id="rId9"/>
    <p:sldLayoutId id="2147486685" r:id="rId10"/>
    <p:sldLayoutId id="214748668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62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266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783F900-A6CF-466D-9004-2587D91151DE}" type="slidenum">
              <a:rPr lang="en-US" sz="800" smtClean="0"/>
              <a:pPr>
                <a:defRPr/>
              </a:pPr>
              <a:t>‹#›</a:t>
            </a:fld>
            <a:endParaRPr lang="en-US" sz="800" dirty="0"/>
          </a:p>
        </p:txBody>
      </p:sp>
      <p:sp>
        <p:nvSpPr>
          <p:cNvPr id="2663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66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87" r:id="rId1"/>
    <p:sldLayoutId id="2147486688" r:id="rId2"/>
    <p:sldLayoutId id="2147486689" r:id="rId3"/>
    <p:sldLayoutId id="2147486690" r:id="rId4"/>
    <p:sldLayoutId id="2147486691" r:id="rId5"/>
    <p:sldLayoutId id="2147486692" r:id="rId6"/>
    <p:sldLayoutId id="2147486693" r:id="rId7"/>
    <p:sldLayoutId id="2147486694" r:id="rId8"/>
    <p:sldLayoutId id="2147486695" r:id="rId9"/>
    <p:sldLayoutId id="2147486696" r:id="rId10"/>
    <p:sldLayoutId id="214748669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765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765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B0478EF-8634-455A-8AE0-097F6204EAF5}" type="slidenum">
              <a:rPr lang="en-US" sz="800" smtClean="0"/>
              <a:pPr>
                <a:defRPr/>
              </a:pPr>
              <a:t>‹#›</a:t>
            </a:fld>
            <a:endParaRPr lang="en-US" sz="800" dirty="0"/>
          </a:p>
        </p:txBody>
      </p:sp>
      <p:sp>
        <p:nvSpPr>
          <p:cNvPr id="2765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765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698" r:id="rId1"/>
    <p:sldLayoutId id="2147486699" r:id="rId2"/>
    <p:sldLayoutId id="2147486700" r:id="rId3"/>
    <p:sldLayoutId id="2147486701" r:id="rId4"/>
    <p:sldLayoutId id="2147486702" r:id="rId5"/>
    <p:sldLayoutId id="2147486703" r:id="rId6"/>
    <p:sldLayoutId id="2147486704" r:id="rId7"/>
    <p:sldLayoutId id="2147486705" r:id="rId8"/>
    <p:sldLayoutId id="2147486706" r:id="rId9"/>
    <p:sldLayoutId id="2147486707" r:id="rId10"/>
    <p:sldLayoutId id="214748670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867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286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1290C3E-8921-4679-A259-1A539661BA3A}" type="slidenum">
              <a:rPr lang="en-US" sz="800" smtClean="0"/>
              <a:pPr>
                <a:defRPr/>
              </a:pPr>
              <a:t>‹#›</a:t>
            </a:fld>
            <a:endParaRPr lang="en-US" sz="800" dirty="0"/>
          </a:p>
        </p:txBody>
      </p:sp>
      <p:sp>
        <p:nvSpPr>
          <p:cNvPr id="286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86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09" r:id="rId1"/>
    <p:sldLayoutId id="2147486710" r:id="rId2"/>
    <p:sldLayoutId id="2147486711" r:id="rId3"/>
    <p:sldLayoutId id="2147486712" r:id="rId4"/>
    <p:sldLayoutId id="2147486713" r:id="rId5"/>
    <p:sldLayoutId id="2147486714" r:id="rId6"/>
    <p:sldLayoutId id="2147486715" r:id="rId7"/>
    <p:sldLayoutId id="2147486716" r:id="rId8"/>
    <p:sldLayoutId id="2147486717" r:id="rId9"/>
    <p:sldLayoutId id="2147486718" r:id="rId10"/>
    <p:sldLayoutId id="214748671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969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296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AC2ED50-1A26-42FD-837A-D27521A4A852}" type="slidenum">
              <a:rPr lang="en-US" sz="800" smtClean="0"/>
              <a:pPr>
                <a:defRPr/>
              </a:pPr>
              <a:t>‹#›</a:t>
            </a:fld>
            <a:endParaRPr lang="en-US" sz="800" dirty="0"/>
          </a:p>
        </p:txBody>
      </p:sp>
      <p:sp>
        <p:nvSpPr>
          <p:cNvPr id="297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97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20" r:id="rId1"/>
    <p:sldLayoutId id="2147486721" r:id="rId2"/>
    <p:sldLayoutId id="2147486722" r:id="rId3"/>
    <p:sldLayoutId id="2147486723" r:id="rId4"/>
    <p:sldLayoutId id="2147486724" r:id="rId5"/>
    <p:sldLayoutId id="2147486725" r:id="rId6"/>
    <p:sldLayoutId id="2147486726" r:id="rId7"/>
    <p:sldLayoutId id="2147486727" r:id="rId8"/>
    <p:sldLayoutId id="2147486728" r:id="rId9"/>
    <p:sldLayoutId id="2147486729" r:id="rId10"/>
    <p:sldLayoutId id="214748673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307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CF9FEA0-88A4-40F7-91E1-3365A32003F9}" type="slidenum">
              <a:rPr lang="en-US" sz="800" smtClean="0"/>
              <a:pPr>
                <a:defRPr/>
              </a:pPr>
              <a:t>‹#›</a:t>
            </a:fld>
            <a:endParaRPr lang="en-US" sz="800" dirty="0"/>
          </a:p>
        </p:txBody>
      </p:sp>
      <p:sp>
        <p:nvSpPr>
          <p:cNvPr id="307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34" r:id="rId1"/>
    <p:sldLayoutId id="2147486435" r:id="rId2"/>
    <p:sldLayoutId id="2147486436" r:id="rId3"/>
    <p:sldLayoutId id="2147486437" r:id="rId4"/>
    <p:sldLayoutId id="2147486438" r:id="rId5"/>
    <p:sldLayoutId id="2147486439" r:id="rId6"/>
    <p:sldLayoutId id="2147486440" r:id="rId7"/>
    <p:sldLayoutId id="2147486441" r:id="rId8"/>
    <p:sldLayoutId id="2147486442" r:id="rId9"/>
    <p:sldLayoutId id="2147486443" r:id="rId10"/>
    <p:sldLayoutId id="214748644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07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F40355A-624D-47C4-A4B4-01A2D8D9CF85}" type="slidenum">
              <a:rPr lang="en-US" sz="800" smtClean="0"/>
              <a:pPr>
                <a:defRPr/>
              </a:pPr>
              <a:t>‹#›</a:t>
            </a:fld>
            <a:endParaRPr lang="en-US" sz="800" dirty="0"/>
          </a:p>
        </p:txBody>
      </p:sp>
      <p:pic>
        <p:nvPicPr>
          <p:cNvPr id="30726"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3B8DEB9-6A5D-435E-B535-3DBAC3985F23}" type="slidenum">
              <a:rPr lang="en-US" sz="800" smtClean="0"/>
              <a:pPr>
                <a:defRPr/>
              </a:pPr>
              <a:t>‹#›</a:t>
            </a:fld>
            <a:endParaRPr lang="en-US" sz="800" dirty="0"/>
          </a:p>
        </p:txBody>
      </p:sp>
      <p:sp>
        <p:nvSpPr>
          <p:cNvPr id="3072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31" r:id="rId1"/>
    <p:sldLayoutId id="2147486732" r:id="rId2"/>
    <p:sldLayoutId id="2147486733" r:id="rId3"/>
    <p:sldLayoutId id="2147486734" r:id="rId4"/>
    <p:sldLayoutId id="2147486735" r:id="rId5"/>
    <p:sldLayoutId id="2147486736" r:id="rId6"/>
    <p:sldLayoutId id="2147486737" r:id="rId7"/>
    <p:sldLayoutId id="2147486738" r:id="rId8"/>
    <p:sldLayoutId id="2147486739" r:id="rId9"/>
    <p:sldLayoutId id="2147486740" r:id="rId10"/>
    <p:sldLayoutId id="214748674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17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EBD5F3A-49FF-4350-A752-8CF9D6DDBD8D}" type="slidenum">
              <a:rPr lang="en-US" sz="800" smtClean="0"/>
              <a:pPr>
                <a:defRPr/>
              </a:pPr>
              <a:t>‹#›</a:t>
            </a:fld>
            <a:endParaRPr lang="en-US" sz="800" dirty="0"/>
          </a:p>
        </p:txBody>
      </p:sp>
      <p:pic>
        <p:nvPicPr>
          <p:cNvPr id="31750"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3628D66-BB4B-402D-B9F2-B2C99F875FC8}" type="slidenum">
              <a:rPr lang="en-US" sz="800" smtClean="0"/>
              <a:pPr>
                <a:defRPr/>
              </a:pPr>
              <a:t>‹#›</a:t>
            </a:fld>
            <a:endParaRPr lang="en-US" sz="800" dirty="0"/>
          </a:p>
        </p:txBody>
      </p:sp>
      <p:sp>
        <p:nvSpPr>
          <p:cNvPr id="3175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17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42" r:id="rId1"/>
    <p:sldLayoutId id="2147486743" r:id="rId2"/>
    <p:sldLayoutId id="2147486744" r:id="rId3"/>
    <p:sldLayoutId id="2147486745" r:id="rId4"/>
    <p:sldLayoutId id="2147486746" r:id="rId5"/>
    <p:sldLayoutId id="2147486747" r:id="rId6"/>
    <p:sldLayoutId id="2147486748" r:id="rId7"/>
    <p:sldLayoutId id="2147486749" r:id="rId8"/>
    <p:sldLayoutId id="2147486750" r:id="rId9"/>
    <p:sldLayoutId id="2147486751" r:id="rId10"/>
    <p:sldLayoutId id="214748675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27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0852FDC-D458-48B8-AD13-2D87D50CD944}" type="slidenum">
              <a:rPr lang="en-US" sz="800" smtClean="0"/>
              <a:pPr>
                <a:defRPr/>
              </a:pPr>
              <a:t>‹#›</a:t>
            </a:fld>
            <a:endParaRPr lang="en-US" sz="800" dirty="0"/>
          </a:p>
        </p:txBody>
      </p:sp>
      <p:pic>
        <p:nvPicPr>
          <p:cNvPr id="32774"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462D9D8-A40E-41C8-9B35-E850A79DD49E}" type="slidenum">
              <a:rPr lang="en-US" sz="800" smtClean="0"/>
              <a:pPr>
                <a:defRPr/>
              </a:pPr>
              <a:t>‹#›</a:t>
            </a:fld>
            <a:endParaRPr lang="en-US" sz="800" dirty="0"/>
          </a:p>
        </p:txBody>
      </p:sp>
      <p:sp>
        <p:nvSpPr>
          <p:cNvPr id="3277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53" r:id="rId1"/>
    <p:sldLayoutId id="2147486754" r:id="rId2"/>
    <p:sldLayoutId id="2147486755" r:id="rId3"/>
    <p:sldLayoutId id="2147486756" r:id="rId4"/>
    <p:sldLayoutId id="2147486757" r:id="rId5"/>
    <p:sldLayoutId id="2147486758" r:id="rId6"/>
    <p:sldLayoutId id="2147486759" r:id="rId7"/>
    <p:sldLayoutId id="2147486760" r:id="rId8"/>
    <p:sldLayoutId id="2147486761" r:id="rId9"/>
    <p:sldLayoutId id="2147486762" r:id="rId10"/>
    <p:sldLayoutId id="214748676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37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5615C59-0A1C-4310-9CBF-66E3F95F5120}" type="slidenum">
              <a:rPr lang="en-US" sz="800" smtClean="0"/>
              <a:pPr>
                <a:defRPr/>
              </a:pPr>
              <a:t>‹#›</a:t>
            </a:fld>
            <a:endParaRPr lang="en-US" sz="800" dirty="0"/>
          </a:p>
        </p:txBody>
      </p:sp>
      <p:pic>
        <p:nvPicPr>
          <p:cNvPr id="33798"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B9DE549-BAD1-455F-AF2C-AA7F06741FC9}" type="slidenum">
              <a:rPr lang="en-US" sz="800" smtClean="0"/>
              <a:pPr>
                <a:defRPr/>
              </a:pPr>
              <a:t>‹#›</a:t>
            </a:fld>
            <a:endParaRPr lang="en-US" sz="800" dirty="0"/>
          </a:p>
        </p:txBody>
      </p:sp>
      <p:sp>
        <p:nvSpPr>
          <p:cNvPr id="338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38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64" r:id="rId1"/>
    <p:sldLayoutId id="2147486765" r:id="rId2"/>
    <p:sldLayoutId id="2147486766" r:id="rId3"/>
    <p:sldLayoutId id="2147486767" r:id="rId4"/>
    <p:sldLayoutId id="2147486768" r:id="rId5"/>
    <p:sldLayoutId id="2147486769" r:id="rId6"/>
    <p:sldLayoutId id="2147486770" r:id="rId7"/>
    <p:sldLayoutId id="2147486771" r:id="rId8"/>
    <p:sldLayoutId id="2147486772" r:id="rId9"/>
    <p:sldLayoutId id="2147486773" r:id="rId10"/>
    <p:sldLayoutId id="214748677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48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411D68-752B-4EDA-80B4-5A63D112F05D}" type="slidenum">
              <a:rPr lang="en-US" sz="800" smtClean="0"/>
              <a:pPr>
                <a:defRPr/>
              </a:pPr>
              <a:t>‹#›</a:t>
            </a:fld>
            <a:endParaRPr lang="en-US" sz="800" dirty="0"/>
          </a:p>
        </p:txBody>
      </p:sp>
      <p:pic>
        <p:nvPicPr>
          <p:cNvPr id="3482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36B5C67-2FD4-4B8F-8A77-0997F2B98450}" type="slidenum">
              <a:rPr lang="en-US" sz="800" smtClean="0"/>
              <a:pPr>
                <a:defRPr/>
              </a:pPr>
              <a:t>‹#›</a:t>
            </a:fld>
            <a:endParaRPr lang="en-US" sz="800" dirty="0"/>
          </a:p>
        </p:txBody>
      </p:sp>
      <p:sp>
        <p:nvSpPr>
          <p:cNvPr id="348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48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75" r:id="rId1"/>
    <p:sldLayoutId id="2147486776" r:id="rId2"/>
    <p:sldLayoutId id="2147486777" r:id="rId3"/>
    <p:sldLayoutId id="2147486778" r:id="rId4"/>
    <p:sldLayoutId id="2147486779" r:id="rId5"/>
    <p:sldLayoutId id="2147486780" r:id="rId6"/>
    <p:sldLayoutId id="2147486781" r:id="rId7"/>
    <p:sldLayoutId id="2147486782" r:id="rId8"/>
    <p:sldLayoutId id="2147486783" r:id="rId9"/>
    <p:sldLayoutId id="2147486784" r:id="rId10"/>
    <p:sldLayoutId id="214748678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58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8840903-E0BA-403F-9010-692A592B7381}" type="slidenum">
              <a:rPr lang="en-US" sz="800" smtClean="0"/>
              <a:pPr>
                <a:defRPr/>
              </a:pPr>
              <a:t>‹#›</a:t>
            </a:fld>
            <a:endParaRPr lang="en-US" sz="800" dirty="0"/>
          </a:p>
        </p:txBody>
      </p:sp>
      <p:pic>
        <p:nvPicPr>
          <p:cNvPr id="3584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11089C9-97F5-421F-8DC5-E2BD10E0C5EA}" type="slidenum">
              <a:rPr lang="en-US" sz="800" smtClean="0"/>
              <a:pPr>
                <a:defRPr/>
              </a:pPr>
              <a:t>‹#›</a:t>
            </a:fld>
            <a:endParaRPr lang="en-US" sz="800" dirty="0"/>
          </a:p>
        </p:txBody>
      </p:sp>
      <p:sp>
        <p:nvSpPr>
          <p:cNvPr id="35849"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58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86" r:id="rId1"/>
    <p:sldLayoutId id="2147486787" r:id="rId2"/>
    <p:sldLayoutId id="2147486788" r:id="rId3"/>
    <p:sldLayoutId id="2147486789" r:id="rId4"/>
    <p:sldLayoutId id="2147486790" r:id="rId5"/>
    <p:sldLayoutId id="2147486791" r:id="rId6"/>
    <p:sldLayoutId id="2147486792" r:id="rId7"/>
    <p:sldLayoutId id="2147486793" r:id="rId8"/>
    <p:sldLayoutId id="2147486794" r:id="rId9"/>
    <p:sldLayoutId id="2147486795" r:id="rId10"/>
    <p:sldLayoutId id="214748679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68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B4134D-42FA-4564-AD36-1FB828E0A73B}" type="slidenum">
              <a:rPr lang="en-US" sz="800" smtClean="0"/>
              <a:pPr>
                <a:defRPr/>
              </a:pPr>
              <a:t>‹#›</a:t>
            </a:fld>
            <a:endParaRPr lang="en-US" sz="800" dirty="0"/>
          </a:p>
        </p:txBody>
      </p:sp>
      <p:pic>
        <p:nvPicPr>
          <p:cNvPr id="3687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4E92376-4921-45A9-AF6C-BD1C45FE21AC}" type="slidenum">
              <a:rPr lang="en-US" sz="800" smtClean="0"/>
              <a:pPr>
                <a:defRPr/>
              </a:pPr>
              <a:t>‹#›</a:t>
            </a:fld>
            <a:endParaRPr lang="en-US" sz="800" dirty="0"/>
          </a:p>
        </p:txBody>
      </p:sp>
      <p:sp>
        <p:nvSpPr>
          <p:cNvPr id="36873"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68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797" r:id="rId1"/>
    <p:sldLayoutId id="2147486798" r:id="rId2"/>
    <p:sldLayoutId id="2147486799" r:id="rId3"/>
    <p:sldLayoutId id="2147486800" r:id="rId4"/>
    <p:sldLayoutId id="2147486801" r:id="rId5"/>
    <p:sldLayoutId id="2147486802" r:id="rId6"/>
    <p:sldLayoutId id="2147486803" r:id="rId7"/>
    <p:sldLayoutId id="2147486804" r:id="rId8"/>
    <p:sldLayoutId id="2147486805" r:id="rId9"/>
    <p:sldLayoutId id="2147486806" r:id="rId10"/>
    <p:sldLayoutId id="214748680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78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12E2AA-E973-4185-9B00-56C0F97F7469}" type="slidenum">
              <a:rPr lang="en-US" sz="800" smtClean="0"/>
              <a:pPr>
                <a:defRPr/>
              </a:pPr>
              <a:t>‹#›</a:t>
            </a:fld>
            <a:endParaRPr lang="en-US" sz="800" dirty="0"/>
          </a:p>
        </p:txBody>
      </p:sp>
      <p:pic>
        <p:nvPicPr>
          <p:cNvPr id="3789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C09F6C4-49AB-42C5-97F3-95C2FC72010C}" type="slidenum">
              <a:rPr lang="en-US" sz="800" smtClean="0"/>
              <a:pPr>
                <a:defRPr/>
              </a:pPr>
              <a:t>‹#›</a:t>
            </a:fld>
            <a:endParaRPr lang="en-US" sz="800" dirty="0"/>
          </a:p>
        </p:txBody>
      </p:sp>
      <p:sp>
        <p:nvSpPr>
          <p:cNvPr id="37897"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789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08" r:id="rId1"/>
    <p:sldLayoutId id="2147486809" r:id="rId2"/>
    <p:sldLayoutId id="2147486810" r:id="rId3"/>
    <p:sldLayoutId id="2147486811" r:id="rId4"/>
    <p:sldLayoutId id="2147486812" r:id="rId5"/>
    <p:sldLayoutId id="2147486813" r:id="rId6"/>
    <p:sldLayoutId id="2147486814" r:id="rId7"/>
    <p:sldLayoutId id="2147486815" r:id="rId8"/>
    <p:sldLayoutId id="2147486816" r:id="rId9"/>
    <p:sldLayoutId id="2147486817" r:id="rId10"/>
    <p:sldLayoutId id="214748681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89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F0FB238-2E7F-4BB5-BAB7-591261CFE6DF}" type="slidenum">
              <a:rPr lang="en-US" sz="800" smtClean="0"/>
              <a:pPr>
                <a:defRPr/>
              </a:pPr>
              <a:t>‹#›</a:t>
            </a:fld>
            <a:endParaRPr lang="en-US" sz="800" dirty="0"/>
          </a:p>
        </p:txBody>
      </p:sp>
      <p:pic>
        <p:nvPicPr>
          <p:cNvPr id="3891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FFC5204-26BB-401E-B3DD-6C963E24B42B}" type="slidenum">
              <a:rPr lang="en-US" sz="800" smtClean="0"/>
              <a:pPr>
                <a:defRPr/>
              </a:pPr>
              <a:t>‹#›</a:t>
            </a:fld>
            <a:endParaRPr lang="en-US" sz="800" dirty="0"/>
          </a:p>
        </p:txBody>
      </p:sp>
      <p:sp>
        <p:nvSpPr>
          <p:cNvPr id="3892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892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19" r:id="rId1"/>
    <p:sldLayoutId id="2147486820" r:id="rId2"/>
    <p:sldLayoutId id="2147486821" r:id="rId3"/>
    <p:sldLayoutId id="2147486822" r:id="rId4"/>
    <p:sldLayoutId id="2147486823" r:id="rId5"/>
    <p:sldLayoutId id="2147486824" r:id="rId6"/>
    <p:sldLayoutId id="2147486825" r:id="rId7"/>
    <p:sldLayoutId id="2147486826" r:id="rId8"/>
    <p:sldLayoutId id="2147486827" r:id="rId9"/>
    <p:sldLayoutId id="2147486828" r:id="rId10"/>
    <p:sldLayoutId id="214748682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399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64C92E-2DD1-439B-AFA4-56377CF5763A}" type="slidenum">
              <a:rPr lang="en-US" sz="800" smtClean="0"/>
              <a:pPr>
                <a:defRPr/>
              </a:pPr>
              <a:t>‹#›</a:t>
            </a:fld>
            <a:endParaRPr lang="en-US" sz="800" dirty="0"/>
          </a:p>
        </p:txBody>
      </p:sp>
      <p:pic>
        <p:nvPicPr>
          <p:cNvPr id="39942"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042D129-B8AD-4186-A5D8-E0CF3E3A5AB3}" type="slidenum">
              <a:rPr lang="en-US" sz="800" smtClean="0"/>
              <a:pPr>
                <a:defRPr/>
              </a:pPr>
              <a:t>‹#›</a:t>
            </a:fld>
            <a:endParaRPr lang="en-US" sz="800" dirty="0"/>
          </a:p>
        </p:txBody>
      </p:sp>
      <p:sp>
        <p:nvSpPr>
          <p:cNvPr id="3994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99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30" r:id="rId1"/>
    <p:sldLayoutId id="2147486831" r:id="rId2"/>
    <p:sldLayoutId id="2147486832" r:id="rId3"/>
    <p:sldLayoutId id="2147486833" r:id="rId4"/>
    <p:sldLayoutId id="2147486834" r:id="rId5"/>
    <p:sldLayoutId id="2147486835" r:id="rId6"/>
    <p:sldLayoutId id="2147486836" r:id="rId7"/>
    <p:sldLayoutId id="2147486837" r:id="rId8"/>
    <p:sldLayoutId id="2147486838" r:id="rId9"/>
    <p:sldLayoutId id="2147486839" r:id="rId10"/>
    <p:sldLayoutId id="214748684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409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7357CA2-69A8-4090-97A3-49C641C76F7D}" type="slidenum">
              <a:rPr lang="en-US" sz="800" smtClean="0"/>
              <a:pPr>
                <a:defRPr/>
              </a:pPr>
              <a:t>‹#›</a:t>
            </a:fld>
            <a:endParaRPr lang="en-US" sz="800" dirty="0"/>
          </a:p>
        </p:txBody>
      </p:sp>
      <p:sp>
        <p:nvSpPr>
          <p:cNvPr id="410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0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45" r:id="rId1"/>
    <p:sldLayoutId id="2147486446" r:id="rId2"/>
    <p:sldLayoutId id="2147486447" r:id="rId3"/>
    <p:sldLayoutId id="2147486448" r:id="rId4"/>
    <p:sldLayoutId id="2147486449" r:id="rId5"/>
    <p:sldLayoutId id="2147486450" r:id="rId6"/>
    <p:sldLayoutId id="2147486451" r:id="rId7"/>
    <p:sldLayoutId id="2147486452" r:id="rId8"/>
    <p:sldLayoutId id="2147486453" r:id="rId9"/>
    <p:sldLayoutId id="2147486454" r:id="rId10"/>
    <p:sldLayoutId id="214748645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09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8C9CD3D-3E96-4D84-9BF7-927A6F1E3B59}" type="slidenum">
              <a:rPr lang="en-US" sz="800" smtClean="0"/>
              <a:pPr>
                <a:defRPr/>
              </a:pPr>
              <a:t>‹#›</a:t>
            </a:fld>
            <a:endParaRPr lang="en-US" sz="800" dirty="0"/>
          </a:p>
        </p:txBody>
      </p:sp>
      <p:pic>
        <p:nvPicPr>
          <p:cNvPr id="40966"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665A04-4AC5-4479-8511-54CAA35919B0}" type="slidenum">
              <a:rPr lang="en-US" sz="800" smtClean="0"/>
              <a:pPr>
                <a:defRPr/>
              </a:pPr>
              <a:t>‹#›</a:t>
            </a:fld>
            <a:endParaRPr lang="en-US" sz="800" dirty="0"/>
          </a:p>
        </p:txBody>
      </p:sp>
      <p:sp>
        <p:nvSpPr>
          <p:cNvPr id="4097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41" r:id="rId1"/>
    <p:sldLayoutId id="2147486842" r:id="rId2"/>
    <p:sldLayoutId id="2147486843" r:id="rId3"/>
    <p:sldLayoutId id="2147486844" r:id="rId4"/>
    <p:sldLayoutId id="2147486845" r:id="rId5"/>
    <p:sldLayoutId id="2147486846" r:id="rId6"/>
    <p:sldLayoutId id="2147486847" r:id="rId7"/>
    <p:sldLayoutId id="2147486848" r:id="rId8"/>
    <p:sldLayoutId id="2147486849" r:id="rId9"/>
    <p:sldLayoutId id="2147486850" r:id="rId10"/>
    <p:sldLayoutId id="2147486851"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19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FE69102-17D9-44AF-B08F-3F3ADA1B5204}" type="slidenum">
              <a:rPr lang="en-US" sz="800" smtClean="0"/>
              <a:pPr>
                <a:defRPr/>
              </a:pPr>
              <a:t>‹#›</a:t>
            </a:fld>
            <a:endParaRPr lang="en-US" sz="800" dirty="0"/>
          </a:p>
        </p:txBody>
      </p:sp>
      <p:pic>
        <p:nvPicPr>
          <p:cNvPr id="41990"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0FEA077-9B4A-4E1D-94A8-FE29B02E10BC}" type="slidenum">
              <a:rPr lang="en-US" sz="800" smtClean="0"/>
              <a:pPr>
                <a:defRPr/>
              </a:pPr>
              <a:t>‹#›</a:t>
            </a:fld>
            <a:endParaRPr lang="en-US" sz="800" dirty="0"/>
          </a:p>
        </p:txBody>
      </p:sp>
      <p:sp>
        <p:nvSpPr>
          <p:cNvPr id="4199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19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52" r:id="rId1"/>
    <p:sldLayoutId id="2147486853" r:id="rId2"/>
    <p:sldLayoutId id="2147486854" r:id="rId3"/>
    <p:sldLayoutId id="2147486855" r:id="rId4"/>
    <p:sldLayoutId id="2147486856" r:id="rId5"/>
    <p:sldLayoutId id="2147486857" r:id="rId6"/>
    <p:sldLayoutId id="2147486858" r:id="rId7"/>
    <p:sldLayoutId id="2147486859" r:id="rId8"/>
    <p:sldLayoutId id="2147486860" r:id="rId9"/>
    <p:sldLayoutId id="2147486861" r:id="rId10"/>
    <p:sldLayoutId id="2147486862"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301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05DE92-0F5E-4384-825E-B17ABBA97719}" type="slidenum">
              <a:rPr lang="en-US" sz="800" smtClean="0"/>
              <a:pPr>
                <a:defRPr/>
              </a:pPr>
              <a:t>‹#›</a:t>
            </a:fld>
            <a:endParaRPr lang="en-US" sz="800" dirty="0"/>
          </a:p>
        </p:txBody>
      </p:sp>
      <p:pic>
        <p:nvPicPr>
          <p:cNvPr id="43014"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1FB8FE-25BD-41E8-8602-86804D1EB055}" type="slidenum">
              <a:rPr lang="en-US" sz="800" smtClean="0"/>
              <a:pPr>
                <a:defRPr/>
              </a:pPr>
              <a:t>‹#›</a:t>
            </a:fld>
            <a:endParaRPr lang="en-US" sz="800" dirty="0"/>
          </a:p>
        </p:txBody>
      </p:sp>
      <p:sp>
        <p:nvSpPr>
          <p:cNvPr id="43018"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301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63" r:id="rId1"/>
    <p:sldLayoutId id="2147486864" r:id="rId2"/>
    <p:sldLayoutId id="2147486865" r:id="rId3"/>
    <p:sldLayoutId id="2147486866" r:id="rId4"/>
    <p:sldLayoutId id="2147486867" r:id="rId5"/>
    <p:sldLayoutId id="2147486868" r:id="rId6"/>
    <p:sldLayoutId id="2147486869" r:id="rId7"/>
    <p:sldLayoutId id="2147486870" r:id="rId8"/>
    <p:sldLayoutId id="2147486871" r:id="rId9"/>
    <p:sldLayoutId id="2147486872" r:id="rId10"/>
    <p:sldLayoutId id="2147486873"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403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5AA9EDD-CFE3-4A5E-9A92-3A56DBB14C7D}" type="slidenum">
              <a:rPr lang="en-US" sz="800" smtClean="0"/>
              <a:pPr>
                <a:defRPr/>
              </a:pPr>
              <a:t>‹#›</a:t>
            </a:fld>
            <a:endParaRPr lang="en-US" sz="800" dirty="0"/>
          </a:p>
        </p:txBody>
      </p:sp>
      <p:pic>
        <p:nvPicPr>
          <p:cNvPr id="44038"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14"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D4ADC42-7DD7-4244-BB60-ADB885AA1F23}" type="slidenum">
              <a:rPr lang="en-US" sz="800" smtClean="0"/>
              <a:pPr>
                <a:defRPr/>
              </a:pPr>
              <a:t>‹#›</a:t>
            </a:fld>
            <a:endParaRPr lang="en-US" sz="800" dirty="0"/>
          </a:p>
        </p:txBody>
      </p:sp>
      <p:sp>
        <p:nvSpPr>
          <p:cNvPr id="4404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404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74" r:id="rId1"/>
    <p:sldLayoutId id="2147486875" r:id="rId2"/>
    <p:sldLayoutId id="2147486876" r:id="rId3"/>
    <p:sldLayoutId id="2147486877" r:id="rId4"/>
    <p:sldLayoutId id="2147486878" r:id="rId5"/>
    <p:sldLayoutId id="2147486879" r:id="rId6"/>
    <p:sldLayoutId id="2147486880" r:id="rId7"/>
    <p:sldLayoutId id="2147486881" r:id="rId8"/>
    <p:sldLayoutId id="2147486882" r:id="rId9"/>
    <p:sldLayoutId id="2147486883" r:id="rId10"/>
    <p:sldLayoutId id="2147486884"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505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506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4"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Internal &amp; Restricted</a:t>
            </a:r>
          </a:p>
        </p:txBody>
      </p:sp>
      <p:sp>
        <p:nvSpPr>
          <p:cNvPr id="45062"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0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85" r:id="rId1"/>
    <p:sldLayoutId id="2147486886" r:id="rId2"/>
    <p:sldLayoutId id="2147486887" r:id="rId3"/>
    <p:sldLayoutId id="2147486888" r:id="rId4"/>
    <p:sldLayoutId id="2147486889" r:id="rId5"/>
    <p:sldLayoutId id="2147486890" r:id="rId6"/>
    <p:sldLayoutId id="2147486891" r:id="rId7"/>
    <p:sldLayoutId id="2147486892" r:id="rId8"/>
    <p:sldLayoutId id="2147486893" r:id="rId9"/>
    <p:sldLayoutId id="2147486894" r:id="rId10"/>
    <p:sldLayoutId id="2147486895"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fontAlgn="base">
        <a:spcBef>
          <a:spcPct val="0"/>
        </a:spcBef>
        <a:spcAft>
          <a:spcPct val="0"/>
        </a:spcAft>
        <a:defRPr sz="3200">
          <a:solidFill>
            <a:schemeClr val="tx1"/>
          </a:solidFill>
          <a:latin typeface="Gill Sans MT" pitchFamily="34" charset="0"/>
        </a:defRPr>
      </a:lvl6pPr>
      <a:lvl7pPr marL="914400" algn="l" rtl="0" fontAlgn="base">
        <a:spcBef>
          <a:spcPct val="0"/>
        </a:spcBef>
        <a:spcAft>
          <a:spcPct val="0"/>
        </a:spcAft>
        <a:defRPr sz="3200">
          <a:solidFill>
            <a:schemeClr val="tx1"/>
          </a:solidFill>
          <a:latin typeface="Gill Sans MT" pitchFamily="34" charset="0"/>
        </a:defRPr>
      </a:lvl7pPr>
      <a:lvl8pPr marL="1371600" algn="l" rtl="0" fontAlgn="base">
        <a:spcBef>
          <a:spcPct val="0"/>
        </a:spcBef>
        <a:spcAft>
          <a:spcPct val="0"/>
        </a:spcAft>
        <a:defRPr sz="3200">
          <a:solidFill>
            <a:schemeClr val="tx1"/>
          </a:solidFill>
          <a:latin typeface="Gill Sans MT" pitchFamily="34" charset="0"/>
        </a:defRPr>
      </a:lvl8pPr>
      <a:lvl9pPr marL="1828800" algn="l" rtl="0" fontAlgn="base">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6082"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46084"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608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608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896" r:id="rId1"/>
    <p:sldLayoutId id="2147486897" r:id="rId2"/>
    <p:sldLayoutId id="2147486898" r:id="rId3"/>
    <p:sldLayoutId id="2147486899" r:id="rId4"/>
    <p:sldLayoutId id="2147486900" r:id="rId5"/>
    <p:sldLayoutId id="2147486901" r:id="rId6"/>
    <p:sldLayoutId id="2147486902" r:id="rId7"/>
    <p:sldLayoutId id="2147486903" r:id="rId8"/>
    <p:sldLayoutId id="2147486904" r:id="rId9"/>
    <p:sldLayoutId id="2147486905" r:id="rId10"/>
    <p:sldLayoutId id="214748690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10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710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4710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9973EC2-C649-47C8-BCF0-53B4C64E2258}"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6907" r:id="rId1"/>
    <p:sldLayoutId id="2147486908" r:id="rId2"/>
    <p:sldLayoutId id="2147486909" r:id="rId3"/>
    <p:sldLayoutId id="2147486910" r:id="rId4"/>
    <p:sldLayoutId id="2147486911" r:id="rId5"/>
    <p:sldLayoutId id="2147486912" r:id="rId6"/>
    <p:sldLayoutId id="2147486913" r:id="rId7"/>
    <p:sldLayoutId id="2147486914" r:id="rId8"/>
    <p:sldLayoutId id="2147486915" r:id="rId9"/>
    <p:sldLayoutId id="2147486916" r:id="rId10"/>
    <p:sldLayoutId id="214748691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8130"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481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A266CA6-1A80-45C8-A894-795E9ACDDB3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81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81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18" r:id="rId1"/>
    <p:sldLayoutId id="2147486919" r:id="rId2"/>
    <p:sldLayoutId id="2147486920" r:id="rId3"/>
    <p:sldLayoutId id="2147486921" r:id="rId4"/>
    <p:sldLayoutId id="2147486922" r:id="rId5"/>
    <p:sldLayoutId id="2147486923" r:id="rId6"/>
    <p:sldLayoutId id="2147486924" r:id="rId7"/>
    <p:sldLayoutId id="2147486925" r:id="rId8"/>
    <p:sldLayoutId id="2147486926" r:id="rId9"/>
    <p:sldLayoutId id="2147486927" r:id="rId10"/>
    <p:sldLayoutId id="214748692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9154"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491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FD7BECE-E0F6-457A-8F2E-A1C7EE3F405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4915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91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29" r:id="rId1"/>
    <p:sldLayoutId id="2147486930" r:id="rId2"/>
    <p:sldLayoutId id="2147486931" r:id="rId3"/>
    <p:sldLayoutId id="2147486932" r:id="rId4"/>
    <p:sldLayoutId id="2147486933" r:id="rId5"/>
    <p:sldLayoutId id="2147486934" r:id="rId6"/>
    <p:sldLayoutId id="2147486935" r:id="rId7"/>
    <p:sldLayoutId id="2147486936" r:id="rId8"/>
    <p:sldLayoutId id="2147486937" r:id="rId9"/>
    <p:sldLayoutId id="2147486938" r:id="rId10"/>
    <p:sldLayoutId id="214748693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0178"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01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06B28E8-18CB-441D-9BE8-9F64BBBD7DF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018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01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40" r:id="rId1"/>
    <p:sldLayoutId id="2147486941" r:id="rId2"/>
    <p:sldLayoutId id="2147486942" r:id="rId3"/>
    <p:sldLayoutId id="2147486943" r:id="rId4"/>
    <p:sldLayoutId id="2147486944" r:id="rId5"/>
    <p:sldLayoutId id="2147486945" r:id="rId6"/>
    <p:sldLayoutId id="2147486946" r:id="rId7"/>
    <p:sldLayoutId id="2147486947" r:id="rId8"/>
    <p:sldLayoutId id="2147486948" r:id="rId9"/>
    <p:sldLayoutId id="2147486949" r:id="rId10"/>
    <p:sldLayoutId id="214748695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512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D5544AF-D1A1-4782-A9FE-8CFB76FB42C1}" type="slidenum">
              <a:rPr lang="en-US" sz="800" smtClean="0"/>
              <a:pPr>
                <a:defRPr/>
              </a:pPr>
              <a:t>‹#›</a:t>
            </a:fld>
            <a:endParaRPr lang="en-US" sz="800" dirty="0"/>
          </a:p>
        </p:txBody>
      </p:sp>
      <p:sp>
        <p:nvSpPr>
          <p:cNvPr id="5126"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56" r:id="rId1"/>
    <p:sldLayoutId id="2147486457" r:id="rId2"/>
    <p:sldLayoutId id="2147486458" r:id="rId3"/>
    <p:sldLayoutId id="2147486459" r:id="rId4"/>
    <p:sldLayoutId id="2147486460" r:id="rId5"/>
    <p:sldLayoutId id="2147486461" r:id="rId6"/>
    <p:sldLayoutId id="2147486462" r:id="rId7"/>
    <p:sldLayoutId id="2147486463" r:id="rId8"/>
    <p:sldLayoutId id="2147486464" r:id="rId9"/>
    <p:sldLayoutId id="2147486465" r:id="rId10"/>
    <p:sldLayoutId id="2147486466"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02"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512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2875ABB-7998-47F5-97BF-5F5CE17D5E3E}"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120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51" r:id="rId1"/>
    <p:sldLayoutId id="2147486952" r:id="rId2"/>
    <p:sldLayoutId id="2147486953" r:id="rId3"/>
    <p:sldLayoutId id="2147486954" r:id="rId4"/>
    <p:sldLayoutId id="2147486955" r:id="rId5"/>
    <p:sldLayoutId id="2147486956" r:id="rId6"/>
    <p:sldLayoutId id="2147486957" r:id="rId7"/>
    <p:sldLayoutId id="2147486958" r:id="rId8"/>
    <p:sldLayoutId id="2147486959" r:id="rId9"/>
    <p:sldLayoutId id="2147486960" r:id="rId10"/>
    <p:sldLayoutId id="214748696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2226"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5222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D2389B1-1106-429B-88FE-5BEDD77B932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223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223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62" r:id="rId1"/>
    <p:sldLayoutId id="2147486963" r:id="rId2"/>
    <p:sldLayoutId id="2147486964" r:id="rId3"/>
    <p:sldLayoutId id="2147486965" r:id="rId4"/>
    <p:sldLayoutId id="2147486966" r:id="rId5"/>
    <p:sldLayoutId id="2147486967" r:id="rId6"/>
    <p:sldLayoutId id="2147486968" r:id="rId7"/>
    <p:sldLayoutId id="2147486969" r:id="rId8"/>
    <p:sldLayoutId id="2147486970" r:id="rId9"/>
    <p:sldLayoutId id="2147486971" r:id="rId10"/>
    <p:sldLayoutId id="214748697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32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0EC8BAC-E7A3-4E4F-B857-EB7FAE4610CF}" type="slidenum">
              <a:rPr lang="en-US" sz="1000" b="1" smtClean="0"/>
              <a:pPr>
                <a:defRPr/>
              </a:pPr>
              <a:t>‹#›</a:t>
            </a:fld>
            <a:endParaRPr lang="en-US" sz="800" b="1" dirty="0"/>
          </a:p>
        </p:txBody>
      </p:sp>
      <p:pic>
        <p:nvPicPr>
          <p:cNvPr id="5325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8AF0738-8700-4B9A-A823-B98490576A14}"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32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32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73" r:id="rId1"/>
    <p:sldLayoutId id="2147486974" r:id="rId2"/>
    <p:sldLayoutId id="2147486975" r:id="rId3"/>
    <p:sldLayoutId id="2147486976" r:id="rId4"/>
    <p:sldLayoutId id="2147486977" r:id="rId5"/>
    <p:sldLayoutId id="2147486978" r:id="rId6"/>
    <p:sldLayoutId id="2147486979" r:id="rId7"/>
    <p:sldLayoutId id="2147486980" r:id="rId8"/>
    <p:sldLayoutId id="2147486981" r:id="rId9"/>
    <p:sldLayoutId id="2147486982" r:id="rId10"/>
    <p:sldLayoutId id="214748698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42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2BEEF5A-D96C-4873-94AE-4FD90B613E09}" type="slidenum">
              <a:rPr lang="en-US" sz="1000" b="1" smtClean="0"/>
              <a:pPr>
                <a:defRPr/>
              </a:pPr>
              <a:t>‹#›</a:t>
            </a:fld>
            <a:endParaRPr lang="en-US" sz="800" b="1" dirty="0"/>
          </a:p>
        </p:txBody>
      </p:sp>
      <p:pic>
        <p:nvPicPr>
          <p:cNvPr id="5427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145190A-A2CF-4B68-B934-4B57E4A4FD0F}"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42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42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84" r:id="rId1"/>
    <p:sldLayoutId id="2147486985" r:id="rId2"/>
    <p:sldLayoutId id="2147486986" r:id="rId3"/>
    <p:sldLayoutId id="2147486987" r:id="rId4"/>
    <p:sldLayoutId id="2147486988" r:id="rId5"/>
    <p:sldLayoutId id="2147486989" r:id="rId6"/>
    <p:sldLayoutId id="2147486990" r:id="rId7"/>
    <p:sldLayoutId id="2147486991" r:id="rId8"/>
    <p:sldLayoutId id="2147486992" r:id="rId9"/>
    <p:sldLayoutId id="2147486993" r:id="rId10"/>
    <p:sldLayoutId id="214748699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52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E6DFF9B-8303-4583-AFAE-0E4C85661805}" type="slidenum">
              <a:rPr lang="en-US" sz="1000" b="1" smtClean="0"/>
              <a:pPr>
                <a:defRPr/>
              </a:pPr>
              <a:t>‹#›</a:t>
            </a:fld>
            <a:endParaRPr lang="en-US" sz="800" b="1" dirty="0"/>
          </a:p>
        </p:txBody>
      </p:sp>
      <p:pic>
        <p:nvPicPr>
          <p:cNvPr id="5530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ABC223C-42DB-46B5-91FF-4B175D5AC34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53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53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995" r:id="rId1"/>
    <p:sldLayoutId id="2147486996" r:id="rId2"/>
    <p:sldLayoutId id="2147486997" r:id="rId3"/>
    <p:sldLayoutId id="2147486998" r:id="rId4"/>
    <p:sldLayoutId id="2147486999" r:id="rId5"/>
    <p:sldLayoutId id="2147487000" r:id="rId6"/>
    <p:sldLayoutId id="2147487001" r:id="rId7"/>
    <p:sldLayoutId id="2147487002" r:id="rId8"/>
    <p:sldLayoutId id="2147487003" r:id="rId9"/>
    <p:sldLayoutId id="2147487004" r:id="rId10"/>
    <p:sldLayoutId id="214748700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63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08294D2-2D8A-409A-B2B8-EC5AF5FA8886}" type="slidenum">
              <a:rPr lang="en-US" sz="1000" b="1" smtClean="0"/>
              <a:pPr>
                <a:defRPr/>
              </a:pPr>
              <a:t>‹#›</a:t>
            </a:fld>
            <a:endParaRPr lang="en-US" sz="800" b="1" dirty="0"/>
          </a:p>
        </p:txBody>
      </p:sp>
      <p:pic>
        <p:nvPicPr>
          <p:cNvPr id="5632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DFAF307-AF52-46CC-B24C-0FF404B3704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63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63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06" r:id="rId1"/>
    <p:sldLayoutId id="2147487007" r:id="rId2"/>
    <p:sldLayoutId id="2147487008" r:id="rId3"/>
    <p:sldLayoutId id="2147487009" r:id="rId4"/>
    <p:sldLayoutId id="2147487010" r:id="rId5"/>
    <p:sldLayoutId id="2147487011" r:id="rId6"/>
    <p:sldLayoutId id="2147487012" r:id="rId7"/>
    <p:sldLayoutId id="2147487013" r:id="rId8"/>
    <p:sldLayoutId id="2147487014" r:id="rId9"/>
    <p:sldLayoutId id="2147487015" r:id="rId10"/>
    <p:sldLayoutId id="214748701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73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22CF0BB-1CA2-4A68-A01C-20E9C467FFA4}" type="slidenum">
              <a:rPr lang="en-US" sz="1000" b="1" smtClean="0"/>
              <a:pPr>
                <a:defRPr/>
              </a:pPr>
              <a:t>‹#›</a:t>
            </a:fld>
            <a:endParaRPr lang="en-US" sz="800" b="1" dirty="0"/>
          </a:p>
        </p:txBody>
      </p:sp>
      <p:pic>
        <p:nvPicPr>
          <p:cNvPr id="5735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A5D794D-81A0-491D-9034-FED129B4C9F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73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73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17" r:id="rId1"/>
    <p:sldLayoutId id="2147487018" r:id="rId2"/>
    <p:sldLayoutId id="2147487019" r:id="rId3"/>
    <p:sldLayoutId id="2147487020" r:id="rId4"/>
    <p:sldLayoutId id="2147487021" r:id="rId5"/>
    <p:sldLayoutId id="2147487022" r:id="rId6"/>
    <p:sldLayoutId id="2147487023" r:id="rId7"/>
    <p:sldLayoutId id="2147487024" r:id="rId8"/>
    <p:sldLayoutId id="2147487025" r:id="rId9"/>
    <p:sldLayoutId id="2147487026" r:id="rId10"/>
    <p:sldLayoutId id="214748702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83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5666B23-DC70-4DDF-B3DA-AE5619EBFD7B}" type="slidenum">
              <a:rPr lang="en-US" sz="1000" b="1" smtClean="0"/>
              <a:pPr>
                <a:defRPr/>
              </a:pPr>
              <a:t>‹#›</a:t>
            </a:fld>
            <a:endParaRPr lang="en-US" sz="800" b="1" dirty="0"/>
          </a:p>
        </p:txBody>
      </p:sp>
      <p:pic>
        <p:nvPicPr>
          <p:cNvPr id="5837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D340B9-59B6-4017-9169-254025A0B157}"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83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83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28" r:id="rId1"/>
    <p:sldLayoutId id="2147487029" r:id="rId2"/>
    <p:sldLayoutId id="2147487030" r:id="rId3"/>
    <p:sldLayoutId id="2147487031" r:id="rId4"/>
    <p:sldLayoutId id="2147487032" r:id="rId5"/>
    <p:sldLayoutId id="2147487033" r:id="rId6"/>
    <p:sldLayoutId id="2147487034" r:id="rId7"/>
    <p:sldLayoutId id="2147487035" r:id="rId8"/>
    <p:sldLayoutId id="2147487036" r:id="rId9"/>
    <p:sldLayoutId id="2147487037" r:id="rId10"/>
    <p:sldLayoutId id="214748703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93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57F0D2C-57A3-4C66-8CBA-D28CCD2715E2}" type="slidenum">
              <a:rPr lang="en-US" sz="1000" b="1" smtClean="0"/>
              <a:pPr>
                <a:defRPr/>
              </a:pPr>
              <a:t>‹#›</a:t>
            </a:fld>
            <a:endParaRPr lang="en-US" sz="800" b="1" dirty="0"/>
          </a:p>
        </p:txBody>
      </p:sp>
      <p:pic>
        <p:nvPicPr>
          <p:cNvPr id="5939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8E23066-B3E1-4B9D-ADF8-B106129B040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5940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94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39" r:id="rId1"/>
    <p:sldLayoutId id="2147487040" r:id="rId2"/>
    <p:sldLayoutId id="2147487041" r:id="rId3"/>
    <p:sldLayoutId id="2147487042" r:id="rId4"/>
    <p:sldLayoutId id="2147487043" r:id="rId5"/>
    <p:sldLayoutId id="2147487044" r:id="rId6"/>
    <p:sldLayoutId id="2147487045" r:id="rId7"/>
    <p:sldLayoutId id="2147487046" r:id="rId8"/>
    <p:sldLayoutId id="2147487047" r:id="rId9"/>
    <p:sldLayoutId id="2147487048" r:id="rId10"/>
    <p:sldLayoutId id="214748704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04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818D056-8A48-4191-864A-79CFE7E1533F}" type="slidenum">
              <a:rPr lang="en-US" sz="1000" b="1" smtClean="0"/>
              <a:pPr>
                <a:defRPr/>
              </a:pPr>
              <a:t>‹#›</a:t>
            </a:fld>
            <a:endParaRPr lang="en-US" sz="800" b="1" dirty="0"/>
          </a:p>
        </p:txBody>
      </p:sp>
      <p:pic>
        <p:nvPicPr>
          <p:cNvPr id="6042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0DB95B3-BFF0-4C96-B297-CAE2714E4E44}"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042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04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50" r:id="rId1"/>
    <p:sldLayoutId id="2147487051" r:id="rId2"/>
    <p:sldLayoutId id="2147487052" r:id="rId3"/>
    <p:sldLayoutId id="2147487053" r:id="rId4"/>
    <p:sldLayoutId id="2147487054" r:id="rId5"/>
    <p:sldLayoutId id="2147487055" r:id="rId6"/>
    <p:sldLayoutId id="2147487056" r:id="rId7"/>
    <p:sldLayoutId id="2147487057" r:id="rId8"/>
    <p:sldLayoutId id="2147487058" r:id="rId9"/>
    <p:sldLayoutId id="2147487059" r:id="rId10"/>
    <p:sldLayoutId id="214748706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614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F860ED3-0051-4F46-9341-042F5A7390E9}" type="slidenum">
              <a:rPr lang="en-US" sz="800" smtClean="0"/>
              <a:pPr>
                <a:defRPr/>
              </a:pPr>
              <a:t>‹#›</a:t>
            </a:fld>
            <a:endParaRPr lang="en-US" sz="800" dirty="0"/>
          </a:p>
        </p:txBody>
      </p:sp>
      <p:sp>
        <p:nvSpPr>
          <p:cNvPr id="6150"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5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67" r:id="rId1"/>
    <p:sldLayoutId id="2147486468" r:id="rId2"/>
    <p:sldLayoutId id="2147486469" r:id="rId3"/>
    <p:sldLayoutId id="2147486470" r:id="rId4"/>
    <p:sldLayoutId id="2147486471" r:id="rId5"/>
    <p:sldLayoutId id="2147486472" r:id="rId6"/>
    <p:sldLayoutId id="2147486473" r:id="rId7"/>
    <p:sldLayoutId id="2147486474" r:id="rId8"/>
    <p:sldLayoutId id="2147486475" r:id="rId9"/>
    <p:sldLayoutId id="2147486476" r:id="rId10"/>
    <p:sldLayoutId id="2147486477"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14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1AC7453-DE1A-451F-94D0-197135689F6A}" type="slidenum">
              <a:rPr lang="en-US" sz="1000" b="1" smtClean="0"/>
              <a:pPr>
                <a:defRPr/>
              </a:pPr>
              <a:t>‹#›</a:t>
            </a:fld>
            <a:endParaRPr lang="en-US" sz="800" b="1" dirty="0"/>
          </a:p>
        </p:txBody>
      </p:sp>
      <p:pic>
        <p:nvPicPr>
          <p:cNvPr id="6144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243C67-6FF4-440C-9AF0-3CA3180276A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144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14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61" r:id="rId1"/>
    <p:sldLayoutId id="2147487062" r:id="rId2"/>
    <p:sldLayoutId id="2147487063" r:id="rId3"/>
    <p:sldLayoutId id="2147487064" r:id="rId4"/>
    <p:sldLayoutId id="2147487065" r:id="rId5"/>
    <p:sldLayoutId id="2147487066" r:id="rId6"/>
    <p:sldLayoutId id="2147487067" r:id="rId7"/>
    <p:sldLayoutId id="2147487068" r:id="rId8"/>
    <p:sldLayoutId id="2147487069" r:id="rId9"/>
    <p:sldLayoutId id="2147487070" r:id="rId10"/>
    <p:sldLayoutId id="214748707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24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A9372FD-E0EB-4A2E-9DEA-225C977609CA}" type="slidenum">
              <a:rPr lang="en-US" sz="1000" b="1" smtClean="0"/>
              <a:pPr>
                <a:defRPr/>
              </a:pPr>
              <a:t>‹#›</a:t>
            </a:fld>
            <a:endParaRPr lang="en-US" sz="800" b="1" dirty="0"/>
          </a:p>
        </p:txBody>
      </p:sp>
      <p:pic>
        <p:nvPicPr>
          <p:cNvPr id="6247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97FA3A2-3E30-48D4-86D7-34A04BEA5771}"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247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247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72" r:id="rId1"/>
    <p:sldLayoutId id="2147487073" r:id="rId2"/>
    <p:sldLayoutId id="2147487074" r:id="rId3"/>
    <p:sldLayoutId id="2147487075" r:id="rId4"/>
    <p:sldLayoutId id="2147487076" r:id="rId5"/>
    <p:sldLayoutId id="2147487077" r:id="rId6"/>
    <p:sldLayoutId id="2147487078" r:id="rId7"/>
    <p:sldLayoutId id="2147487079" r:id="rId8"/>
    <p:sldLayoutId id="2147487080" r:id="rId9"/>
    <p:sldLayoutId id="2147487081" r:id="rId10"/>
    <p:sldLayoutId id="214748708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34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E9C489-26FB-4E31-BA40-650A284155AA}" type="slidenum">
              <a:rPr lang="en-US" sz="1000" b="1" smtClean="0"/>
              <a:pPr>
                <a:defRPr/>
              </a:pPr>
              <a:t>‹#›</a:t>
            </a:fld>
            <a:endParaRPr lang="en-US" sz="800" b="1" dirty="0"/>
          </a:p>
        </p:txBody>
      </p:sp>
      <p:pic>
        <p:nvPicPr>
          <p:cNvPr id="63494"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9F4D8DE-8CEB-489A-A5D2-183BB6084B6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34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34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83" r:id="rId1"/>
    <p:sldLayoutId id="2147487084" r:id="rId2"/>
    <p:sldLayoutId id="2147487085" r:id="rId3"/>
    <p:sldLayoutId id="2147487086" r:id="rId4"/>
    <p:sldLayoutId id="2147487087" r:id="rId5"/>
    <p:sldLayoutId id="2147487088" r:id="rId6"/>
    <p:sldLayoutId id="2147487089" r:id="rId7"/>
    <p:sldLayoutId id="2147487090" r:id="rId8"/>
    <p:sldLayoutId id="2147487091" r:id="rId9"/>
    <p:sldLayoutId id="2147487092" r:id="rId10"/>
    <p:sldLayoutId id="214748709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45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BB30F47-CE38-445F-9788-BBEF4D646A50}" type="slidenum">
              <a:rPr lang="en-US" sz="1000" b="1" smtClean="0"/>
              <a:pPr>
                <a:defRPr/>
              </a:pPr>
              <a:t>‹#›</a:t>
            </a:fld>
            <a:endParaRPr lang="en-US" sz="800" b="1" dirty="0"/>
          </a:p>
        </p:txBody>
      </p:sp>
      <p:pic>
        <p:nvPicPr>
          <p:cNvPr id="64518"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B63F61A-301D-4FD1-B3F1-EB949D5D4F5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452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45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094" r:id="rId1"/>
    <p:sldLayoutId id="2147487095" r:id="rId2"/>
    <p:sldLayoutId id="2147487096" r:id="rId3"/>
    <p:sldLayoutId id="2147487097" r:id="rId4"/>
    <p:sldLayoutId id="2147487098" r:id="rId5"/>
    <p:sldLayoutId id="2147487099" r:id="rId6"/>
    <p:sldLayoutId id="2147487100" r:id="rId7"/>
    <p:sldLayoutId id="2147487101" r:id="rId8"/>
    <p:sldLayoutId id="2147487102" r:id="rId9"/>
    <p:sldLayoutId id="2147487103" r:id="rId10"/>
    <p:sldLayoutId id="214748710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55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21716BD-1A78-441A-BDF2-2472B2ACA856}" type="slidenum">
              <a:rPr lang="en-US" sz="1000" b="1" smtClean="0"/>
              <a:pPr>
                <a:defRPr/>
              </a:pPr>
              <a:t>‹#›</a:t>
            </a:fld>
            <a:endParaRPr lang="en-US" sz="800" b="1" dirty="0"/>
          </a:p>
        </p:txBody>
      </p:sp>
      <p:pic>
        <p:nvPicPr>
          <p:cNvPr id="65542"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F8D6603-8D8E-41A9-8368-602E8E2F8824}"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55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55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05" r:id="rId1"/>
    <p:sldLayoutId id="2147487106" r:id="rId2"/>
    <p:sldLayoutId id="2147487107" r:id="rId3"/>
    <p:sldLayoutId id="2147487108" r:id="rId4"/>
    <p:sldLayoutId id="2147487109" r:id="rId5"/>
    <p:sldLayoutId id="2147487110" r:id="rId6"/>
    <p:sldLayoutId id="2147487111" r:id="rId7"/>
    <p:sldLayoutId id="2147487112" r:id="rId8"/>
    <p:sldLayoutId id="2147487113" r:id="rId9"/>
    <p:sldLayoutId id="2147487114" r:id="rId10"/>
    <p:sldLayoutId id="214748711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65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2C7CD8B-4E4B-427D-932B-D1526E28A216}" type="slidenum">
              <a:rPr lang="en-US" sz="1000" b="1" smtClean="0"/>
              <a:pPr>
                <a:defRPr/>
              </a:pPr>
              <a:t>‹#›</a:t>
            </a:fld>
            <a:endParaRPr lang="en-US" sz="800" b="1" dirty="0"/>
          </a:p>
        </p:txBody>
      </p:sp>
      <p:pic>
        <p:nvPicPr>
          <p:cNvPr id="66566"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4ACF8DF-B208-4AD6-B9B4-C365D3502EF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657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65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16" r:id="rId1"/>
    <p:sldLayoutId id="2147487117" r:id="rId2"/>
    <p:sldLayoutId id="2147487118" r:id="rId3"/>
    <p:sldLayoutId id="2147487119" r:id="rId4"/>
    <p:sldLayoutId id="2147487120" r:id="rId5"/>
    <p:sldLayoutId id="2147487121" r:id="rId6"/>
    <p:sldLayoutId id="2147487122" r:id="rId7"/>
    <p:sldLayoutId id="2147487123" r:id="rId8"/>
    <p:sldLayoutId id="2147487124" r:id="rId9"/>
    <p:sldLayoutId id="2147487125" r:id="rId10"/>
    <p:sldLayoutId id="214748712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758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704034E-A227-4C52-8760-5D311EB7EAC2}" type="slidenum">
              <a:rPr lang="en-US" sz="1000" b="1" smtClean="0"/>
              <a:pPr>
                <a:defRPr/>
              </a:pPr>
              <a:t>‹#›</a:t>
            </a:fld>
            <a:endParaRPr lang="en-US" sz="800" b="1" dirty="0"/>
          </a:p>
        </p:txBody>
      </p:sp>
      <p:pic>
        <p:nvPicPr>
          <p:cNvPr id="67590"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45730D8-5F0D-41A9-8572-D959E7BE334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759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759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27" r:id="rId1"/>
    <p:sldLayoutId id="2147487128" r:id="rId2"/>
    <p:sldLayoutId id="2147487129" r:id="rId3"/>
    <p:sldLayoutId id="2147487130" r:id="rId4"/>
    <p:sldLayoutId id="2147487131" r:id="rId5"/>
    <p:sldLayoutId id="2147487132" r:id="rId6"/>
    <p:sldLayoutId id="2147487133" r:id="rId7"/>
    <p:sldLayoutId id="2147487134" r:id="rId8"/>
    <p:sldLayoutId id="2147487135" r:id="rId9"/>
    <p:sldLayoutId id="2147487136" r:id="rId10"/>
    <p:sldLayoutId id="214748713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8610"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8612"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861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861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38" r:id="rId1"/>
    <p:sldLayoutId id="2147487139" r:id="rId2"/>
    <p:sldLayoutId id="2147487140" r:id="rId3"/>
    <p:sldLayoutId id="2147487141" r:id="rId4"/>
    <p:sldLayoutId id="2147487142" r:id="rId5"/>
    <p:sldLayoutId id="2147487143" r:id="rId6"/>
    <p:sldLayoutId id="2147487144" r:id="rId7"/>
    <p:sldLayoutId id="2147487145" r:id="rId8"/>
    <p:sldLayoutId id="2147487146" r:id="rId9"/>
    <p:sldLayoutId id="2147487147" r:id="rId10"/>
    <p:sldLayoutId id="214748714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9634"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69636"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6963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696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49" r:id="rId1"/>
    <p:sldLayoutId id="2147487150" r:id="rId2"/>
    <p:sldLayoutId id="2147487151" r:id="rId3"/>
    <p:sldLayoutId id="2147487152" r:id="rId4"/>
    <p:sldLayoutId id="2147487153" r:id="rId5"/>
    <p:sldLayoutId id="2147487154" r:id="rId6"/>
    <p:sldLayoutId id="2147487155" r:id="rId7"/>
    <p:sldLayoutId id="2147487156" r:id="rId8"/>
    <p:sldLayoutId id="2147487157" r:id="rId9"/>
    <p:sldLayoutId id="2147487158" r:id="rId10"/>
    <p:sldLayoutId id="214748715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0658"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267200"/>
            <a:ext cx="9144000" cy="25908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70660"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066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06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0664" name="Picture 8" descr="Untitled-8"/>
          <p:cNvPicPr>
            <a:picLocks noChangeAspect="1" noChangeArrowheads="1"/>
          </p:cNvPicPr>
          <p:nvPr/>
        </p:nvPicPr>
        <p:blipFill>
          <a:blip r:embed="rId15" cstate="print"/>
          <a:srcRect/>
          <a:stretch>
            <a:fillRect/>
          </a:stretch>
        </p:blipFill>
        <p:spPr bwMode="auto">
          <a:xfrm>
            <a:off x="0" y="4267200"/>
            <a:ext cx="9144000" cy="2590800"/>
          </a:xfrm>
          <a:prstGeom prst="rect">
            <a:avLst/>
          </a:prstGeom>
          <a:noFill/>
          <a:ln w="9525">
            <a:noFill/>
            <a:miter lim="800000"/>
            <a:headEnd/>
            <a:tailEnd/>
          </a:ln>
        </p:spPr>
      </p:pic>
      <p:pic>
        <p:nvPicPr>
          <p:cNvPr id="70665"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2" name="Footer Placeholder 3"/>
          <p:cNvSpPr txBox="1">
            <a:spLocks/>
          </p:cNvSpPr>
          <p:nvPr/>
        </p:nvSpPr>
        <p:spPr bwMode="auto">
          <a:xfrm>
            <a:off x="2514600" y="6553200"/>
            <a:ext cx="3962400" cy="441325"/>
          </a:xfrm>
          <a:prstGeom prst="rect">
            <a:avLst/>
          </a:prstGeom>
          <a:noFill/>
          <a:ln>
            <a:miter lim="800000"/>
            <a:headEnd/>
            <a:tailEnd/>
          </a:ln>
        </p:spPr>
        <p:txBody>
          <a:bodyPr anchor="ctr"/>
          <a:lstStyle/>
          <a:p>
            <a:pPr algn="ctr">
              <a:defRPr/>
            </a:pPr>
            <a:r>
              <a:rPr lang="en-US" sz="800">
                <a:latin typeface="Gill Sans MT" pitchFamily="34" charset="0"/>
              </a:rPr>
              <a:t>© 2010 Wipro Ltd  -  Confidential</a:t>
            </a:r>
          </a:p>
        </p:txBody>
      </p:sp>
    </p:spTree>
  </p:cSld>
  <p:clrMap bg1="lt1" tx1="dk1" bg2="lt2" tx2="dk2" accent1="accent1" accent2="accent2" accent3="accent3" accent4="accent4" accent5="accent5" accent6="accent6" hlink="hlink" folHlink="folHlink"/>
  <p:sldLayoutIdLst>
    <p:sldLayoutId id="2147487160" r:id="rId1"/>
    <p:sldLayoutId id="2147487161" r:id="rId2"/>
    <p:sldLayoutId id="2147487162" r:id="rId3"/>
    <p:sldLayoutId id="2147487163" r:id="rId4"/>
    <p:sldLayoutId id="2147487164" r:id="rId5"/>
    <p:sldLayoutId id="2147487165" r:id="rId6"/>
    <p:sldLayoutId id="2147487166" r:id="rId7"/>
    <p:sldLayoutId id="2147487167" r:id="rId8"/>
    <p:sldLayoutId id="2147487168" r:id="rId9"/>
    <p:sldLayoutId id="2147487169" r:id="rId10"/>
    <p:sldLayoutId id="214748717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170"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717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3"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780856C-6997-4DBA-B7FA-46A56DACE145}" type="slidenum">
              <a:rPr lang="en-US" sz="800" smtClean="0"/>
              <a:pPr>
                <a:defRPr/>
              </a:pPr>
              <a:t>‹#›</a:t>
            </a:fld>
            <a:endParaRPr lang="en-US" sz="800" dirty="0"/>
          </a:p>
        </p:txBody>
      </p:sp>
      <p:sp>
        <p:nvSpPr>
          <p:cNvPr id="7174"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78" r:id="rId1"/>
    <p:sldLayoutId id="2147486479" r:id="rId2"/>
    <p:sldLayoutId id="2147486480" r:id="rId3"/>
    <p:sldLayoutId id="2147486481" r:id="rId4"/>
    <p:sldLayoutId id="2147486482" r:id="rId5"/>
    <p:sldLayoutId id="2147486483" r:id="rId6"/>
    <p:sldLayoutId id="2147486484" r:id="rId7"/>
    <p:sldLayoutId id="2147486485" r:id="rId8"/>
    <p:sldLayoutId id="2147486486" r:id="rId9"/>
    <p:sldLayoutId id="2147486487" r:id="rId10"/>
    <p:sldLayoutId id="2147486488"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168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168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7168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5DDAE14-3EA5-45A4-A39D-E392B26BCB32}"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7171" r:id="rId1"/>
    <p:sldLayoutId id="2147487172" r:id="rId2"/>
    <p:sldLayoutId id="2147487173" r:id="rId3"/>
    <p:sldLayoutId id="2147487174" r:id="rId4"/>
    <p:sldLayoutId id="2147487175" r:id="rId5"/>
    <p:sldLayoutId id="2147487176" r:id="rId6"/>
    <p:sldLayoutId id="2147487177" r:id="rId7"/>
    <p:sldLayoutId id="2147487178" r:id="rId8"/>
    <p:sldLayoutId id="2147487179" r:id="rId9"/>
    <p:sldLayoutId id="2147487180" r:id="rId10"/>
    <p:sldLayoutId id="214748718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2706"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7270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51662366-9339-480A-BA4B-3D830D309B0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271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27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82" r:id="rId1"/>
    <p:sldLayoutId id="2147487183" r:id="rId2"/>
    <p:sldLayoutId id="2147487184" r:id="rId3"/>
    <p:sldLayoutId id="2147487185" r:id="rId4"/>
    <p:sldLayoutId id="2147487186" r:id="rId5"/>
    <p:sldLayoutId id="2147487187" r:id="rId6"/>
    <p:sldLayoutId id="2147487188" r:id="rId7"/>
    <p:sldLayoutId id="2147487189" r:id="rId8"/>
    <p:sldLayoutId id="2147487190" r:id="rId9"/>
    <p:sldLayoutId id="2147487191" r:id="rId10"/>
    <p:sldLayoutId id="214748719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3730"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737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96482A1-DBF5-4C7F-BEAD-901FCC740A1F}"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37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37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193" r:id="rId1"/>
    <p:sldLayoutId id="2147487194" r:id="rId2"/>
    <p:sldLayoutId id="2147487195" r:id="rId3"/>
    <p:sldLayoutId id="2147487196" r:id="rId4"/>
    <p:sldLayoutId id="2147487197" r:id="rId5"/>
    <p:sldLayoutId id="2147487198" r:id="rId6"/>
    <p:sldLayoutId id="2147487199" r:id="rId7"/>
    <p:sldLayoutId id="2147487200" r:id="rId8"/>
    <p:sldLayoutId id="2147487201" r:id="rId9"/>
    <p:sldLayoutId id="2147487202" r:id="rId10"/>
    <p:sldLayoutId id="214748720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4754"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7475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BDF3281-E68F-4047-83CC-186E14BE3B8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475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475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04" r:id="rId1"/>
    <p:sldLayoutId id="2147487205" r:id="rId2"/>
    <p:sldLayoutId id="2147487206" r:id="rId3"/>
    <p:sldLayoutId id="2147487207" r:id="rId4"/>
    <p:sldLayoutId id="2147487208" r:id="rId5"/>
    <p:sldLayoutId id="2147487209" r:id="rId6"/>
    <p:sldLayoutId id="2147487210" r:id="rId7"/>
    <p:sldLayoutId id="2147487211" r:id="rId8"/>
    <p:sldLayoutId id="2147487212" r:id="rId9"/>
    <p:sldLayoutId id="2147487213" r:id="rId10"/>
    <p:sldLayoutId id="214748721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5778"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7577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7B4EA279-12AC-4B12-B4CF-5843E9B56A4F}"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578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578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15" r:id="rId1"/>
    <p:sldLayoutId id="2147487216" r:id="rId2"/>
    <p:sldLayoutId id="2147487217" r:id="rId3"/>
    <p:sldLayoutId id="2147487218" r:id="rId4"/>
    <p:sldLayoutId id="2147487219" r:id="rId5"/>
    <p:sldLayoutId id="2147487220" r:id="rId6"/>
    <p:sldLayoutId id="2147487221" r:id="rId7"/>
    <p:sldLayoutId id="2147487222" r:id="rId8"/>
    <p:sldLayoutId id="2147487223" r:id="rId9"/>
    <p:sldLayoutId id="2147487224" r:id="rId10"/>
    <p:sldLayoutId id="214748722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6802"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7680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179030C-4B20-41EF-AFD7-35986BA8DE5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680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680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26" r:id="rId1"/>
    <p:sldLayoutId id="2147487227" r:id="rId2"/>
    <p:sldLayoutId id="2147487228" r:id="rId3"/>
    <p:sldLayoutId id="2147487229" r:id="rId4"/>
    <p:sldLayoutId id="2147487230" r:id="rId5"/>
    <p:sldLayoutId id="2147487231" r:id="rId6"/>
    <p:sldLayoutId id="2147487232" r:id="rId7"/>
    <p:sldLayoutId id="2147487233" r:id="rId8"/>
    <p:sldLayoutId id="2147487234" r:id="rId9"/>
    <p:sldLayoutId id="2147487235" r:id="rId10"/>
    <p:sldLayoutId id="214748723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782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8CACE38-D197-41A3-88A2-33A806B55A28}" type="slidenum">
              <a:rPr lang="en-US" sz="1000" b="1" smtClean="0"/>
              <a:pPr>
                <a:defRPr/>
              </a:pPr>
              <a:t>‹#›</a:t>
            </a:fld>
            <a:endParaRPr lang="en-US" sz="800" b="1" dirty="0"/>
          </a:p>
        </p:txBody>
      </p:sp>
      <p:pic>
        <p:nvPicPr>
          <p:cNvPr id="7783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62780FF-FC71-440B-BB32-71C5B21A693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783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783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37" r:id="rId1"/>
    <p:sldLayoutId id="2147487238" r:id="rId2"/>
    <p:sldLayoutId id="2147487239" r:id="rId3"/>
    <p:sldLayoutId id="2147487240" r:id="rId4"/>
    <p:sldLayoutId id="2147487241" r:id="rId5"/>
    <p:sldLayoutId id="2147487242" r:id="rId6"/>
    <p:sldLayoutId id="2147487243" r:id="rId7"/>
    <p:sldLayoutId id="2147487244" r:id="rId8"/>
    <p:sldLayoutId id="2147487245" r:id="rId9"/>
    <p:sldLayoutId id="2147487246" r:id="rId10"/>
    <p:sldLayoutId id="214748724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885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671B23D-A2AE-4ABA-96F2-D6CF96CA8132}" type="slidenum">
              <a:rPr lang="en-US" sz="1000" b="1" smtClean="0"/>
              <a:pPr>
                <a:defRPr/>
              </a:pPr>
              <a:t>‹#›</a:t>
            </a:fld>
            <a:endParaRPr lang="en-US" sz="800" b="1" dirty="0"/>
          </a:p>
        </p:txBody>
      </p:sp>
      <p:pic>
        <p:nvPicPr>
          <p:cNvPr id="7885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37590CD-3DE4-4021-95B8-324D01898A56}"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885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885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48" r:id="rId1"/>
    <p:sldLayoutId id="2147487249" r:id="rId2"/>
    <p:sldLayoutId id="2147487250" r:id="rId3"/>
    <p:sldLayoutId id="2147487251" r:id="rId4"/>
    <p:sldLayoutId id="2147487252" r:id="rId5"/>
    <p:sldLayoutId id="2147487253" r:id="rId6"/>
    <p:sldLayoutId id="2147487254" r:id="rId7"/>
    <p:sldLayoutId id="2147487255" r:id="rId8"/>
    <p:sldLayoutId id="2147487256" r:id="rId9"/>
    <p:sldLayoutId id="2147487257" r:id="rId10"/>
    <p:sldLayoutId id="214748725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987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CCE3648-4F1B-4AF2-B6E1-6DB0EF6C0876}" type="slidenum">
              <a:rPr lang="en-US" sz="1000" b="1" smtClean="0"/>
              <a:pPr>
                <a:defRPr/>
              </a:pPr>
              <a:t>‹#›</a:t>
            </a:fld>
            <a:endParaRPr lang="en-US" sz="800" b="1" dirty="0"/>
          </a:p>
        </p:txBody>
      </p:sp>
      <p:pic>
        <p:nvPicPr>
          <p:cNvPr id="7987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3A60A51-9F4E-4886-83B5-6A04DF4F2E77}"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7988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988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59" r:id="rId1"/>
    <p:sldLayoutId id="2147487260" r:id="rId2"/>
    <p:sldLayoutId id="2147487261" r:id="rId3"/>
    <p:sldLayoutId id="2147487262" r:id="rId4"/>
    <p:sldLayoutId id="2147487263" r:id="rId5"/>
    <p:sldLayoutId id="2147487264" r:id="rId6"/>
    <p:sldLayoutId id="2147487265" r:id="rId7"/>
    <p:sldLayoutId id="2147487266" r:id="rId8"/>
    <p:sldLayoutId id="2147487267" r:id="rId9"/>
    <p:sldLayoutId id="2147487268" r:id="rId10"/>
    <p:sldLayoutId id="214748726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089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A6DFB86-57C4-4706-91CB-8D330C4BD1AD}" type="slidenum">
              <a:rPr lang="en-US" sz="1000" b="1" smtClean="0"/>
              <a:pPr>
                <a:defRPr/>
              </a:pPr>
              <a:t>‹#›</a:t>
            </a:fld>
            <a:endParaRPr lang="en-US" sz="800" b="1" dirty="0"/>
          </a:p>
        </p:txBody>
      </p:sp>
      <p:pic>
        <p:nvPicPr>
          <p:cNvPr id="8090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A129D8E-FEF7-4689-B3C6-9A2286F9FBE5}"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090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090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70" r:id="rId1"/>
    <p:sldLayoutId id="2147487271" r:id="rId2"/>
    <p:sldLayoutId id="2147487272" r:id="rId3"/>
    <p:sldLayoutId id="2147487273" r:id="rId4"/>
    <p:sldLayoutId id="2147487274" r:id="rId5"/>
    <p:sldLayoutId id="2147487275" r:id="rId6"/>
    <p:sldLayoutId id="2147487276" r:id="rId7"/>
    <p:sldLayoutId id="2147487277" r:id="rId8"/>
    <p:sldLayoutId id="2147487278" r:id="rId9"/>
    <p:sldLayoutId id="2147487279" r:id="rId10"/>
    <p:sldLayoutId id="214748728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1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DF34581-01F2-44B9-90E5-62EA18FB4270}" type="slidenum">
              <a:rPr lang="en-US" sz="800" smtClean="0"/>
              <a:pPr>
                <a:defRPr/>
              </a:pPr>
              <a:t>‹#›</a:t>
            </a:fld>
            <a:endParaRPr lang="en-US" sz="800" dirty="0"/>
          </a:p>
        </p:txBody>
      </p:sp>
      <p:pic>
        <p:nvPicPr>
          <p:cNvPr id="819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93A3C1-4954-40BF-886D-D1EF64FB31D2}" type="slidenum">
              <a:rPr lang="en-US" sz="800" smtClean="0"/>
              <a:pPr>
                <a:defRPr/>
              </a:pPr>
              <a:t>‹#›</a:t>
            </a:fld>
            <a:endParaRPr lang="en-US" sz="800" dirty="0"/>
          </a:p>
        </p:txBody>
      </p:sp>
      <p:sp>
        <p:nvSpPr>
          <p:cNvPr id="8201"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489" r:id="rId1"/>
    <p:sldLayoutId id="2147486490" r:id="rId2"/>
    <p:sldLayoutId id="2147486491" r:id="rId3"/>
    <p:sldLayoutId id="2147486492" r:id="rId4"/>
    <p:sldLayoutId id="2147486493" r:id="rId5"/>
    <p:sldLayoutId id="2147486494" r:id="rId6"/>
    <p:sldLayoutId id="2147486495" r:id="rId7"/>
    <p:sldLayoutId id="2147486496" r:id="rId8"/>
    <p:sldLayoutId id="2147486497" r:id="rId9"/>
    <p:sldLayoutId id="2147486498" r:id="rId10"/>
    <p:sldLayoutId id="2147486499"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192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5A1BC4D-DCE0-4473-B732-CE3C68CEA01B}" type="slidenum">
              <a:rPr lang="en-US" sz="1000" b="1" smtClean="0"/>
              <a:pPr>
                <a:defRPr/>
              </a:pPr>
              <a:t>‹#›</a:t>
            </a:fld>
            <a:endParaRPr lang="en-US" sz="800" b="1" dirty="0"/>
          </a:p>
        </p:txBody>
      </p:sp>
      <p:pic>
        <p:nvPicPr>
          <p:cNvPr id="8192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958104B-1AE0-410C-B4F6-2EEB2C0CF87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192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193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81" r:id="rId1"/>
    <p:sldLayoutId id="2147487282" r:id="rId2"/>
    <p:sldLayoutId id="2147487283" r:id="rId3"/>
    <p:sldLayoutId id="2147487284" r:id="rId4"/>
    <p:sldLayoutId id="2147487285" r:id="rId5"/>
    <p:sldLayoutId id="2147487286" r:id="rId6"/>
    <p:sldLayoutId id="2147487287" r:id="rId7"/>
    <p:sldLayoutId id="2147487288" r:id="rId8"/>
    <p:sldLayoutId id="2147487289" r:id="rId9"/>
    <p:sldLayoutId id="2147487290" r:id="rId10"/>
    <p:sldLayoutId id="214748729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294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B16CF9C-E84C-4B04-A518-A71F1BACA048}" type="slidenum">
              <a:rPr lang="en-US" sz="1000" b="1" smtClean="0"/>
              <a:pPr>
                <a:defRPr/>
              </a:pPr>
              <a:t>‹#›</a:t>
            </a:fld>
            <a:endParaRPr lang="en-US" sz="800" b="1" dirty="0"/>
          </a:p>
        </p:txBody>
      </p:sp>
      <p:pic>
        <p:nvPicPr>
          <p:cNvPr id="8295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C32593E-40D8-4178-A38F-95A7C48DA32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2953"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2954"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292" r:id="rId1"/>
    <p:sldLayoutId id="2147487293" r:id="rId2"/>
    <p:sldLayoutId id="2147487294" r:id="rId3"/>
    <p:sldLayoutId id="2147487295" r:id="rId4"/>
    <p:sldLayoutId id="2147487296" r:id="rId5"/>
    <p:sldLayoutId id="2147487297" r:id="rId6"/>
    <p:sldLayoutId id="2147487298" r:id="rId7"/>
    <p:sldLayoutId id="2147487299" r:id="rId8"/>
    <p:sldLayoutId id="2147487300" r:id="rId9"/>
    <p:sldLayoutId id="2147487301" r:id="rId10"/>
    <p:sldLayoutId id="214748730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397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BFDC529D-09DB-4102-A3A3-7E76AAC48640}" type="slidenum">
              <a:rPr lang="en-US" sz="1000" b="1" smtClean="0"/>
              <a:pPr>
                <a:defRPr/>
              </a:pPr>
              <a:t>‹#›</a:t>
            </a:fld>
            <a:endParaRPr lang="en-US" sz="800" b="1" dirty="0"/>
          </a:p>
        </p:txBody>
      </p:sp>
      <p:pic>
        <p:nvPicPr>
          <p:cNvPr id="8397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395CCEA-9C1B-498C-B9A3-AE3B6AC52649}"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3977"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3978"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03" r:id="rId1"/>
    <p:sldLayoutId id="2147487304" r:id="rId2"/>
    <p:sldLayoutId id="2147487305" r:id="rId3"/>
    <p:sldLayoutId id="2147487306" r:id="rId4"/>
    <p:sldLayoutId id="2147487307" r:id="rId5"/>
    <p:sldLayoutId id="2147487308" r:id="rId6"/>
    <p:sldLayoutId id="2147487309" r:id="rId7"/>
    <p:sldLayoutId id="2147487310" r:id="rId8"/>
    <p:sldLayoutId id="2147487311" r:id="rId9"/>
    <p:sldLayoutId id="2147487312" r:id="rId10"/>
    <p:sldLayoutId id="214748731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499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3F2F052-59E4-4EE6-8135-214AA8FA2870}" type="slidenum">
              <a:rPr lang="en-US" sz="1000" b="1" smtClean="0"/>
              <a:pPr>
                <a:defRPr/>
              </a:pPr>
              <a:t>‹#›</a:t>
            </a:fld>
            <a:endParaRPr lang="en-US" sz="800" b="1" dirty="0"/>
          </a:p>
        </p:txBody>
      </p:sp>
      <p:pic>
        <p:nvPicPr>
          <p:cNvPr id="8499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D2A64EE-8245-4112-861A-367B6998687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500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500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14" r:id="rId1"/>
    <p:sldLayoutId id="2147487315" r:id="rId2"/>
    <p:sldLayoutId id="2147487316" r:id="rId3"/>
    <p:sldLayoutId id="2147487317" r:id="rId4"/>
    <p:sldLayoutId id="2147487318" r:id="rId5"/>
    <p:sldLayoutId id="2147487319" r:id="rId6"/>
    <p:sldLayoutId id="2147487320" r:id="rId7"/>
    <p:sldLayoutId id="2147487321" r:id="rId8"/>
    <p:sldLayoutId id="2147487322" r:id="rId9"/>
    <p:sldLayoutId id="2147487323" r:id="rId10"/>
    <p:sldLayoutId id="214748732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60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4A67021-770A-4173-82D4-4954104D7BEB}" type="slidenum">
              <a:rPr lang="en-US" sz="1000" b="1" smtClean="0"/>
              <a:pPr>
                <a:defRPr/>
              </a:pPr>
              <a:t>‹#›</a:t>
            </a:fld>
            <a:endParaRPr lang="en-US" sz="800" b="1" dirty="0"/>
          </a:p>
        </p:txBody>
      </p:sp>
      <p:pic>
        <p:nvPicPr>
          <p:cNvPr id="8602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F75C09F-D1D6-4E7C-AECF-1983016FBD3E}"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602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60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25" r:id="rId1"/>
    <p:sldLayoutId id="2147487326" r:id="rId2"/>
    <p:sldLayoutId id="2147487327" r:id="rId3"/>
    <p:sldLayoutId id="2147487328" r:id="rId4"/>
    <p:sldLayoutId id="2147487329" r:id="rId5"/>
    <p:sldLayoutId id="2147487330" r:id="rId6"/>
    <p:sldLayoutId id="2147487331" r:id="rId7"/>
    <p:sldLayoutId id="2147487332" r:id="rId8"/>
    <p:sldLayoutId id="2147487333" r:id="rId9"/>
    <p:sldLayoutId id="2147487334" r:id="rId10"/>
    <p:sldLayoutId id="214748733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704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FF0D2BD-6E67-4E8E-9802-1E4EEB6BA181}" type="slidenum">
              <a:rPr lang="en-US" sz="1000" b="1" smtClean="0"/>
              <a:pPr>
                <a:defRPr/>
              </a:pPr>
              <a:t>‹#›</a:t>
            </a:fld>
            <a:endParaRPr lang="en-US" sz="800" b="1" dirty="0"/>
          </a:p>
        </p:txBody>
      </p:sp>
      <p:pic>
        <p:nvPicPr>
          <p:cNvPr id="8704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28E5F567-2D35-4E21-9E38-E023C7A9D9D0}"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7049"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7050"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36" r:id="rId1"/>
    <p:sldLayoutId id="2147487337" r:id="rId2"/>
    <p:sldLayoutId id="2147487338" r:id="rId3"/>
    <p:sldLayoutId id="2147487339" r:id="rId4"/>
    <p:sldLayoutId id="2147487340" r:id="rId5"/>
    <p:sldLayoutId id="2147487341" r:id="rId6"/>
    <p:sldLayoutId id="2147487342" r:id="rId7"/>
    <p:sldLayoutId id="2147487343" r:id="rId8"/>
    <p:sldLayoutId id="2147487344" r:id="rId9"/>
    <p:sldLayoutId id="2147487345" r:id="rId10"/>
    <p:sldLayoutId id="214748734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8067"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8FF2332-B6F8-46EF-8082-021A25AE1C91}" type="slidenum">
              <a:rPr lang="en-US" sz="1000" b="1" smtClean="0"/>
              <a:pPr>
                <a:defRPr/>
              </a:pPr>
              <a:t>‹#›</a:t>
            </a:fld>
            <a:endParaRPr lang="en-US" sz="800" b="1" dirty="0"/>
          </a:p>
        </p:txBody>
      </p:sp>
      <p:pic>
        <p:nvPicPr>
          <p:cNvPr id="88070"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D1FDD2F-C996-46FF-AEA5-949407CC2839}"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807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807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47" r:id="rId1"/>
    <p:sldLayoutId id="2147487348" r:id="rId2"/>
    <p:sldLayoutId id="2147487349" r:id="rId3"/>
    <p:sldLayoutId id="2147487350" r:id="rId4"/>
    <p:sldLayoutId id="2147487351" r:id="rId5"/>
    <p:sldLayoutId id="2147487352" r:id="rId6"/>
    <p:sldLayoutId id="2147487353" r:id="rId7"/>
    <p:sldLayoutId id="2147487354" r:id="rId8"/>
    <p:sldLayoutId id="2147487355" r:id="rId9"/>
    <p:sldLayoutId id="2147487356" r:id="rId10"/>
    <p:sldLayoutId id="214748735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89091"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86CA931-2AC4-4F5E-8858-7634C72C4A39}" type="slidenum">
              <a:rPr lang="en-US" sz="1000" b="1" smtClean="0"/>
              <a:pPr>
                <a:defRPr/>
              </a:pPr>
              <a:t>‹#›</a:t>
            </a:fld>
            <a:endParaRPr lang="en-US" sz="800" b="1" dirty="0"/>
          </a:p>
        </p:txBody>
      </p:sp>
      <p:pic>
        <p:nvPicPr>
          <p:cNvPr id="89094"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78CD608-1356-4EDB-B7AF-482BBF4B8EA7}"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8909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8909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58" r:id="rId1"/>
    <p:sldLayoutId id="2147487359" r:id="rId2"/>
    <p:sldLayoutId id="2147487360" r:id="rId3"/>
    <p:sldLayoutId id="2147487361" r:id="rId4"/>
    <p:sldLayoutId id="2147487362" r:id="rId5"/>
    <p:sldLayoutId id="2147487363" r:id="rId6"/>
    <p:sldLayoutId id="2147487364" r:id="rId7"/>
    <p:sldLayoutId id="2147487365" r:id="rId8"/>
    <p:sldLayoutId id="2147487366" r:id="rId9"/>
    <p:sldLayoutId id="2147487367" r:id="rId10"/>
    <p:sldLayoutId id="214748736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011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904DF2B-0F8E-4FDF-9C58-CC97B1DEE5BD}" type="slidenum">
              <a:rPr lang="en-US" sz="1000" b="1" smtClean="0"/>
              <a:pPr>
                <a:defRPr/>
              </a:pPr>
              <a:t>‹#›</a:t>
            </a:fld>
            <a:endParaRPr lang="en-US" sz="800" b="1" dirty="0"/>
          </a:p>
        </p:txBody>
      </p:sp>
      <p:pic>
        <p:nvPicPr>
          <p:cNvPr id="90118" name="Picture 2" descr="E:\My Documents\1 Temple\1 Wipro\1 On-going Jobs\Corporate ppt\z+ final\TMPLTS\4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D7B8A1B7-595C-4DE1-8FD7-387163BDBEB8}"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012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012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69" r:id="rId1"/>
    <p:sldLayoutId id="2147487370" r:id="rId2"/>
    <p:sldLayoutId id="2147487371" r:id="rId3"/>
    <p:sldLayoutId id="2147487372" r:id="rId4"/>
    <p:sldLayoutId id="2147487373" r:id="rId5"/>
    <p:sldLayoutId id="2147487374" r:id="rId6"/>
    <p:sldLayoutId id="2147487375" r:id="rId7"/>
    <p:sldLayoutId id="2147487376" r:id="rId8"/>
    <p:sldLayoutId id="2147487377" r:id="rId9"/>
    <p:sldLayoutId id="2147487378" r:id="rId10"/>
    <p:sldLayoutId id="214748737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113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C41154E-30ED-4E29-B5A8-E2591971D61A}" type="slidenum">
              <a:rPr lang="en-US" sz="1000" b="1" smtClean="0"/>
              <a:pPr>
                <a:defRPr/>
              </a:pPr>
              <a:t>‹#›</a:t>
            </a:fld>
            <a:endParaRPr lang="en-US" sz="800" b="1" dirty="0"/>
          </a:p>
        </p:txBody>
      </p:sp>
      <p:pic>
        <p:nvPicPr>
          <p:cNvPr id="91142" name="Picture 2" descr="E:\My Documents\1 Temple\1 Wipro\1 On-going Jobs\Corporate ppt\z+ final\TMPLTS\3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84A593B5-539F-4794-98C1-70E26A8096FD}"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114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114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80" r:id="rId1"/>
    <p:sldLayoutId id="2147487381" r:id="rId2"/>
    <p:sldLayoutId id="2147487382" r:id="rId3"/>
    <p:sldLayoutId id="2147487383" r:id="rId4"/>
    <p:sldLayoutId id="2147487384" r:id="rId5"/>
    <p:sldLayoutId id="2147487385" r:id="rId6"/>
    <p:sldLayoutId id="2147487386" r:id="rId7"/>
    <p:sldLayoutId id="2147487387" r:id="rId8"/>
    <p:sldLayoutId id="2147487388" r:id="rId9"/>
    <p:sldLayoutId id="2147487389" r:id="rId10"/>
    <p:sldLayoutId id="214748739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1"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CB8F1C0D-B472-4DCC-B1A8-E654071F40B0}" type="slidenum">
              <a:rPr lang="en-US" sz="800" smtClean="0"/>
              <a:pPr>
                <a:defRPr/>
              </a:pPr>
              <a:t>‹#›</a:t>
            </a:fld>
            <a:endParaRPr lang="en-US" sz="800" dirty="0"/>
          </a:p>
        </p:txBody>
      </p:sp>
      <p:pic>
        <p:nvPicPr>
          <p:cNvPr id="922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2009 Wipro Ltd  -  Confidential</a:t>
            </a:r>
          </a:p>
        </p:txBody>
      </p:sp>
      <p:sp>
        <p:nvSpPr>
          <p:cNvPr id="12" name="Slide Number Placeholder 6"/>
          <p:cNvSpPr txBox="1">
            <a:spLocks/>
          </p:cNvSpPr>
          <p:nvPr/>
        </p:nvSpPr>
        <p:spPr>
          <a:xfrm>
            <a:off x="-28575" y="6624638"/>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C0C63C4-184E-4F5A-8452-352B468447A3}" type="slidenum">
              <a:rPr lang="en-US" sz="800" smtClean="0"/>
              <a:pPr>
                <a:defRPr/>
              </a:pPr>
              <a:t>‹#›</a:t>
            </a:fld>
            <a:endParaRPr lang="en-US" sz="800" dirty="0"/>
          </a:p>
        </p:txBody>
      </p:sp>
      <p:sp>
        <p:nvSpPr>
          <p:cNvPr id="9225" name="Title Placeholder 1"/>
          <p:cNvSpPr>
            <a:spLocks noGrp="1"/>
          </p:cNvSpPr>
          <p:nvPr>
            <p:ph type="title"/>
          </p:nvPr>
        </p:nvSpPr>
        <p:spPr bwMode="auto">
          <a:xfrm>
            <a:off x="0" y="215900"/>
            <a:ext cx="76962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2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6500" r:id="rId1"/>
    <p:sldLayoutId id="2147486501" r:id="rId2"/>
    <p:sldLayoutId id="2147486502" r:id="rId3"/>
    <p:sldLayoutId id="2147486503" r:id="rId4"/>
    <p:sldLayoutId id="2147486504" r:id="rId5"/>
    <p:sldLayoutId id="2147486505" r:id="rId6"/>
    <p:sldLayoutId id="2147486506" r:id="rId7"/>
    <p:sldLayoutId id="2147486507" r:id="rId8"/>
    <p:sldLayoutId id="2147486508" r:id="rId9"/>
    <p:sldLayoutId id="2147486509" r:id="rId10"/>
    <p:sldLayoutId id="2147486510" r:id="rId11"/>
  </p:sldLayoutIdLst>
  <p:hf sldNum="0" hdr="0" ftr="0" dt="0"/>
  <p:txStyles>
    <p:titleStyle>
      <a:lvl1pPr algn="l" rtl="0" eaLnBrk="0" fontAlgn="base" hangingPunct="0">
        <a:spcBef>
          <a:spcPct val="0"/>
        </a:spcBef>
        <a:spcAft>
          <a:spcPct val="0"/>
        </a:spcAft>
        <a:defRPr sz="3200">
          <a:solidFill>
            <a:schemeClr val="tx1"/>
          </a:solidFill>
          <a:latin typeface="+mj-lt"/>
          <a:ea typeface="+mj-ea"/>
          <a:cs typeface="+mj-cs"/>
        </a:defRPr>
      </a:lvl1pPr>
      <a:lvl2pPr algn="l" rtl="0" eaLnBrk="0" fontAlgn="base" hangingPunct="0">
        <a:spcBef>
          <a:spcPct val="0"/>
        </a:spcBef>
        <a:spcAft>
          <a:spcPct val="0"/>
        </a:spcAft>
        <a:defRPr sz="3200">
          <a:solidFill>
            <a:schemeClr val="tx1"/>
          </a:solidFill>
          <a:latin typeface="Gill Sans MT" pitchFamily="34" charset="0"/>
        </a:defRPr>
      </a:lvl2pPr>
      <a:lvl3pPr algn="l" rtl="0" eaLnBrk="0" fontAlgn="base" hangingPunct="0">
        <a:spcBef>
          <a:spcPct val="0"/>
        </a:spcBef>
        <a:spcAft>
          <a:spcPct val="0"/>
        </a:spcAft>
        <a:defRPr sz="3200">
          <a:solidFill>
            <a:schemeClr val="tx1"/>
          </a:solidFill>
          <a:latin typeface="Gill Sans MT" pitchFamily="34" charset="0"/>
        </a:defRPr>
      </a:lvl3pPr>
      <a:lvl4pPr algn="l" rtl="0" eaLnBrk="0" fontAlgn="base" hangingPunct="0">
        <a:spcBef>
          <a:spcPct val="0"/>
        </a:spcBef>
        <a:spcAft>
          <a:spcPct val="0"/>
        </a:spcAft>
        <a:defRPr sz="3200">
          <a:solidFill>
            <a:schemeClr val="tx1"/>
          </a:solidFill>
          <a:latin typeface="Gill Sans MT" pitchFamily="34" charset="0"/>
        </a:defRPr>
      </a:lvl4pPr>
      <a:lvl5pPr algn="l" rtl="0" eaLnBrk="0" fontAlgn="base" hangingPunct="0">
        <a:spcBef>
          <a:spcPct val="0"/>
        </a:spcBef>
        <a:spcAft>
          <a:spcPct val="0"/>
        </a:spcAft>
        <a:defRPr sz="3200">
          <a:solidFill>
            <a:schemeClr val="tx1"/>
          </a:solidFill>
          <a:latin typeface="Gill Sans MT" pitchFamily="34" charset="0"/>
        </a:defRPr>
      </a:lvl5pPr>
      <a:lvl6pPr marL="457200" algn="l" rtl="0" eaLnBrk="0" fontAlgn="base" hangingPunct="0">
        <a:spcBef>
          <a:spcPct val="0"/>
        </a:spcBef>
        <a:spcAft>
          <a:spcPct val="0"/>
        </a:spcAft>
        <a:defRPr sz="3200">
          <a:solidFill>
            <a:schemeClr val="tx1"/>
          </a:solidFill>
          <a:latin typeface="Gill Sans MT" pitchFamily="34" charset="0"/>
        </a:defRPr>
      </a:lvl6pPr>
      <a:lvl7pPr marL="914400" algn="l" rtl="0" eaLnBrk="0" fontAlgn="base" hangingPunct="0">
        <a:spcBef>
          <a:spcPct val="0"/>
        </a:spcBef>
        <a:spcAft>
          <a:spcPct val="0"/>
        </a:spcAft>
        <a:defRPr sz="3200">
          <a:solidFill>
            <a:schemeClr val="tx1"/>
          </a:solidFill>
          <a:latin typeface="Gill Sans MT" pitchFamily="34" charset="0"/>
        </a:defRPr>
      </a:lvl7pPr>
      <a:lvl8pPr marL="1371600" algn="l" rtl="0" eaLnBrk="0" fontAlgn="base" hangingPunct="0">
        <a:spcBef>
          <a:spcPct val="0"/>
        </a:spcBef>
        <a:spcAft>
          <a:spcPct val="0"/>
        </a:spcAft>
        <a:defRPr sz="3200">
          <a:solidFill>
            <a:schemeClr val="tx1"/>
          </a:solidFill>
          <a:latin typeface="Gill Sans MT" pitchFamily="34" charset="0"/>
        </a:defRPr>
      </a:lvl8pPr>
      <a:lvl9pPr marL="1828800" algn="l" rtl="0" eaLnBrk="0" fontAlgn="base" hangingPunct="0">
        <a:spcBef>
          <a:spcPct val="0"/>
        </a:spcBef>
        <a:spcAft>
          <a:spcPct val="0"/>
        </a:spcAft>
        <a:defRPr sz="32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Arial" charset="0"/>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216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3E65DE90-6997-4A43-A92F-EE2F59838797}" type="slidenum">
              <a:rPr lang="en-US" sz="1000" b="1" smtClean="0"/>
              <a:pPr>
                <a:defRPr/>
              </a:pPr>
              <a:t>‹#›</a:t>
            </a:fld>
            <a:endParaRPr lang="en-US" sz="800" b="1" dirty="0"/>
          </a:p>
        </p:txBody>
      </p:sp>
      <p:pic>
        <p:nvPicPr>
          <p:cNvPr id="92166" name="Picture 2" descr="E:\My Documents\1 Temple\1 Wipro\1 On-going Jobs\Corporate ppt\z+ final\TMPLTS\1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cxnSp>
        <p:nvCxnSpPr>
          <p:cNvPr id="10" name="Straight Connector 9"/>
          <p:cNvCxnSpPr/>
          <p:nvPr/>
        </p:nvCxnSpPr>
        <p:spPr>
          <a:xfrm>
            <a:off x="0" y="914400"/>
            <a:ext cx="7543800" cy="1588"/>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F89CA58-1F2E-4687-959D-EBC0DF9F7865}"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217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217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391" r:id="rId1"/>
    <p:sldLayoutId id="2147487392" r:id="rId2"/>
    <p:sldLayoutId id="2147487393" r:id="rId3"/>
    <p:sldLayoutId id="2147487394" r:id="rId4"/>
    <p:sldLayoutId id="2147487395" r:id="rId5"/>
    <p:sldLayoutId id="2147487396" r:id="rId6"/>
    <p:sldLayoutId id="2147487397" r:id="rId7"/>
    <p:sldLayoutId id="2147487398" r:id="rId8"/>
    <p:sldLayoutId id="2147487399" r:id="rId9"/>
    <p:sldLayoutId id="2147487400" r:id="rId10"/>
    <p:sldLayoutId id="2147487401"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3186" name="Picture 6" descr="e:\My Documents\1 Temple\1 Wipro\1 On-going Jobs\Corporate ppt\Abstract\corp ppt_Intro.jpg"/>
          <p:cNvPicPr>
            <a:picLocks noChangeAspect="1" noChangeArrowheads="1"/>
          </p:cNvPicPr>
          <p:nvPr/>
        </p:nvPicPr>
        <p:blipFill>
          <a:blip r:embed="rId13" cstate="print"/>
          <a:srcRect/>
          <a:stretch>
            <a:fillRect/>
          </a:stretch>
        </p:blipFill>
        <p:spPr bwMode="auto">
          <a:xfrm>
            <a:off x="0" y="4191000"/>
            <a:ext cx="9144000" cy="2667000"/>
          </a:xfrm>
          <a:prstGeom prst="rect">
            <a:avLst/>
          </a:prstGeom>
          <a:noFill/>
          <a:ln w="9525">
            <a:noFill/>
            <a:miter lim="800000"/>
            <a:headEnd/>
            <a:tailEnd/>
          </a:ln>
        </p:spPr>
      </p:pic>
      <p:cxnSp>
        <p:nvCxnSpPr>
          <p:cNvPr id="10" name="Straight Connector 9"/>
          <p:cNvCxnSpPr/>
          <p:nvPr/>
        </p:nvCxnSpPr>
        <p:spPr>
          <a:xfrm rot="5400000">
            <a:off x="1676401" y="2971800"/>
            <a:ext cx="3352800" cy="3175"/>
          </a:xfrm>
          <a:prstGeom prst="line">
            <a:avLst/>
          </a:prstGeom>
          <a:ln w="3175">
            <a:solidFill>
              <a:schemeClr val="bg1">
                <a:lumMod val="75000"/>
              </a:schemeClr>
            </a:solidFill>
          </a:ln>
        </p:spPr>
        <p:style>
          <a:lnRef idx="3">
            <a:schemeClr val="accent3"/>
          </a:lnRef>
          <a:fillRef idx="0">
            <a:schemeClr val="accent3"/>
          </a:fillRef>
          <a:effectRef idx="2">
            <a:schemeClr val="accent3"/>
          </a:effectRef>
          <a:fontRef idx="minor">
            <a:schemeClr val="tx1"/>
          </a:fontRef>
        </p:style>
      </p:cxnSp>
      <p:pic>
        <p:nvPicPr>
          <p:cNvPr id="93188" name="Picture 2" descr="E:\My Documents\1 Temple\1 Wipro\1 On-going Jobs\Corporate ppt\z+ final\TMPLTS\WIPRO-LOW RES JPG.jpg"/>
          <p:cNvPicPr>
            <a:picLocks noChangeAspect="1" noChangeArrowheads="1"/>
          </p:cNvPicPr>
          <p:nvPr/>
        </p:nvPicPr>
        <p:blipFill>
          <a:blip r:embed="rId14" cstate="print"/>
          <a:srcRect/>
          <a:stretch>
            <a:fillRect/>
          </a:stretch>
        </p:blipFill>
        <p:spPr bwMode="auto">
          <a:xfrm>
            <a:off x="381000" y="1371600"/>
            <a:ext cx="2743200" cy="2743200"/>
          </a:xfrm>
          <a:prstGeom prst="rect">
            <a:avLst/>
          </a:prstGeom>
          <a:noFill/>
          <a:ln w="9525">
            <a:noFill/>
            <a:miter lim="800000"/>
            <a:headEnd/>
            <a:tailEnd/>
          </a:ln>
        </p:spPr>
      </p:pic>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319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319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02" r:id="rId1"/>
    <p:sldLayoutId id="2147487403" r:id="rId2"/>
    <p:sldLayoutId id="2147487404" r:id="rId3"/>
    <p:sldLayoutId id="2147487405" r:id="rId4"/>
    <p:sldLayoutId id="2147487406" r:id="rId5"/>
    <p:sldLayoutId id="2147487407" r:id="rId6"/>
    <p:sldLayoutId id="2147487408" r:id="rId7"/>
    <p:sldLayoutId id="2147487409" r:id="rId8"/>
    <p:sldLayoutId id="2147487410" r:id="rId9"/>
    <p:sldLayoutId id="2147487411" r:id="rId10"/>
    <p:sldLayoutId id="2147487412"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eaLnBrk="0" fontAlgn="base" hangingPunct="0">
        <a:spcBef>
          <a:spcPct val="0"/>
        </a:spcBef>
        <a:spcAft>
          <a:spcPct val="0"/>
        </a:spcAft>
        <a:defRPr sz="2800">
          <a:solidFill>
            <a:schemeClr val="tx1"/>
          </a:solidFill>
          <a:latin typeface="Gill Sans MT" pitchFamily="34" charset="0"/>
        </a:defRPr>
      </a:lvl6pPr>
      <a:lvl7pPr marL="914400" algn="l" rtl="0" eaLnBrk="0" fontAlgn="base" hangingPunct="0">
        <a:spcBef>
          <a:spcPct val="0"/>
        </a:spcBef>
        <a:spcAft>
          <a:spcPct val="0"/>
        </a:spcAft>
        <a:defRPr sz="2800">
          <a:solidFill>
            <a:schemeClr val="tx1"/>
          </a:solidFill>
          <a:latin typeface="Gill Sans MT" pitchFamily="34" charset="0"/>
        </a:defRPr>
      </a:lvl7pPr>
      <a:lvl8pPr marL="1371600" algn="l" rtl="0" eaLnBrk="0" fontAlgn="base" hangingPunct="0">
        <a:spcBef>
          <a:spcPct val="0"/>
        </a:spcBef>
        <a:spcAft>
          <a:spcPct val="0"/>
        </a:spcAft>
        <a:defRPr sz="2800">
          <a:solidFill>
            <a:schemeClr val="tx1"/>
          </a:solidFill>
          <a:latin typeface="Gill Sans MT" pitchFamily="34" charset="0"/>
        </a:defRPr>
      </a:lvl8pPr>
      <a:lvl9pPr marL="1828800" algn="l" rtl="0" eaLnBrk="0" fontAlgn="base" hangingPunct="0">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eaLnBrk="0" fontAlgn="base" hangingPunct="0">
        <a:spcBef>
          <a:spcPct val="20000"/>
        </a:spcBef>
        <a:spcAft>
          <a:spcPct val="0"/>
        </a:spcAft>
        <a:buFont typeface="Arial" charset="0"/>
        <a:buChar char="»"/>
        <a:defRPr sz="1400">
          <a:solidFill>
            <a:schemeClr val="tx1"/>
          </a:solidFill>
          <a:latin typeface="+mn-lt"/>
        </a:defRPr>
      </a:lvl6pPr>
      <a:lvl7pPr marL="2971800" indent="-228600" algn="l" rtl="0" eaLnBrk="0" fontAlgn="base" hangingPunct="0">
        <a:spcBef>
          <a:spcPct val="20000"/>
        </a:spcBef>
        <a:spcAft>
          <a:spcPct val="0"/>
        </a:spcAft>
        <a:buFont typeface="Arial" charset="0"/>
        <a:buChar char="»"/>
        <a:defRPr sz="1400">
          <a:solidFill>
            <a:schemeClr val="tx1"/>
          </a:solidFill>
          <a:latin typeface="+mn-lt"/>
        </a:defRPr>
      </a:lvl7pPr>
      <a:lvl8pPr marL="3429000" indent="-228600" algn="l" rtl="0" eaLnBrk="0" fontAlgn="base" hangingPunct="0">
        <a:spcBef>
          <a:spcPct val="20000"/>
        </a:spcBef>
        <a:spcAft>
          <a:spcPct val="0"/>
        </a:spcAft>
        <a:buFont typeface="Arial" charset="0"/>
        <a:buChar char="»"/>
        <a:defRPr sz="1400">
          <a:solidFill>
            <a:schemeClr val="tx1"/>
          </a:solidFill>
          <a:latin typeface="+mn-lt"/>
        </a:defRPr>
      </a:lvl8pPr>
      <a:lvl9pPr marL="3886200" indent="-228600" algn="l" rtl="0" eaLnBrk="0" fontAlgn="base" hangingPunct="0">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421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421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94213"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E9D6F53D-AB60-4BDC-91D1-7BD0B61D19F1}" type="slidenum">
              <a:rPr lang="en-US" sz="1000" b="1" smtClean="0"/>
              <a:pPr>
                <a:defRPr/>
              </a:pPr>
              <a:t>‹#›</a:t>
            </a:fld>
            <a:endParaRPr lang="en-US" sz="800" b="1" dirty="0"/>
          </a:p>
        </p:txBody>
      </p:sp>
    </p:spTree>
  </p:cSld>
  <p:clrMap bg1="lt1" tx1="dk1" bg2="lt2" tx2="dk2" accent1="accent1" accent2="accent2" accent3="accent3" accent4="accent4" accent5="accent5" accent6="accent6" hlink="hlink" folHlink="folHlink"/>
  <p:sldLayoutIdLst>
    <p:sldLayoutId id="2147487413" r:id="rId1"/>
    <p:sldLayoutId id="2147487414" r:id="rId2"/>
    <p:sldLayoutId id="2147487415" r:id="rId3"/>
    <p:sldLayoutId id="2147487416" r:id="rId4"/>
    <p:sldLayoutId id="2147487417" r:id="rId5"/>
    <p:sldLayoutId id="2147487418" r:id="rId6"/>
    <p:sldLayoutId id="2147487419" r:id="rId7"/>
    <p:sldLayoutId id="2147487420" r:id="rId8"/>
    <p:sldLayoutId id="2147487421" r:id="rId9"/>
    <p:sldLayoutId id="2147487422" r:id="rId10"/>
    <p:sldLayoutId id="2147487423"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5234" name="Picture 2" descr="e:\My Documents\1 Temple\1 Wipro\1 On-going Jobs\Corporate ppt\Abstract\corp ppt_8.jpg"/>
          <p:cNvPicPr>
            <a:picLocks noChangeAspect="1" noChangeArrowheads="1"/>
          </p:cNvPicPr>
          <p:nvPr/>
        </p:nvPicPr>
        <p:blipFill>
          <a:blip r:embed="rId13" cstate="print"/>
          <a:srcRect/>
          <a:stretch>
            <a:fillRect/>
          </a:stretch>
        </p:blipFill>
        <p:spPr bwMode="auto">
          <a:xfrm>
            <a:off x="0" y="5029200"/>
            <a:ext cx="9144000" cy="1828800"/>
          </a:xfrm>
          <a:prstGeom prst="rect">
            <a:avLst/>
          </a:prstGeom>
          <a:noFill/>
          <a:ln w="9525">
            <a:noFill/>
            <a:miter lim="800000"/>
            <a:headEnd/>
            <a:tailEnd/>
          </a:ln>
        </p:spPr>
      </p:pic>
      <p:pic>
        <p:nvPicPr>
          <p:cNvPr id="95235"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073BAFDB-2C48-4AA2-8D1F-D2A32E08D1C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5238"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5239"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24" r:id="rId1"/>
    <p:sldLayoutId id="2147487425" r:id="rId2"/>
    <p:sldLayoutId id="2147487426" r:id="rId3"/>
    <p:sldLayoutId id="2147487427" r:id="rId4"/>
    <p:sldLayoutId id="2147487428" r:id="rId5"/>
    <p:sldLayoutId id="2147487429" r:id="rId6"/>
    <p:sldLayoutId id="2147487430" r:id="rId7"/>
    <p:sldLayoutId id="2147487431" r:id="rId8"/>
    <p:sldLayoutId id="2147487432" r:id="rId9"/>
    <p:sldLayoutId id="2147487433" r:id="rId10"/>
    <p:sldLayoutId id="2147487434"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6258" name="Picture 5" descr="e:\My Documents\1 Temple\1 Wipro\1 On-going Jobs\Corporate ppt\Abstract\corp ppt_1.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96259"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E077D08-E751-4BC7-9244-35F2283C6EA0}"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6262"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6263"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35" r:id="rId1"/>
    <p:sldLayoutId id="2147487436" r:id="rId2"/>
    <p:sldLayoutId id="2147487437" r:id="rId3"/>
    <p:sldLayoutId id="2147487438" r:id="rId4"/>
    <p:sldLayoutId id="2147487439" r:id="rId5"/>
    <p:sldLayoutId id="2147487440" r:id="rId6"/>
    <p:sldLayoutId id="2147487441" r:id="rId7"/>
    <p:sldLayoutId id="2147487442" r:id="rId8"/>
    <p:sldLayoutId id="2147487443" r:id="rId9"/>
    <p:sldLayoutId id="2147487444" r:id="rId10"/>
    <p:sldLayoutId id="2147487445"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7282" name="Picture 2" descr="e:\My Documents\1 Temple\1 Wipro\1 On-going Jobs\Corporate ppt\Abstract\corp ppt_5.jpg"/>
          <p:cNvPicPr>
            <a:picLocks noChangeAspect="1" noChangeArrowheads="1"/>
          </p:cNvPicPr>
          <p:nvPr/>
        </p:nvPicPr>
        <p:blipFill>
          <a:blip r:embed="rId13" cstate="print"/>
          <a:srcRect/>
          <a:stretch>
            <a:fillRect/>
          </a:stretch>
        </p:blipFill>
        <p:spPr bwMode="auto">
          <a:xfrm>
            <a:off x="0" y="4953000"/>
            <a:ext cx="9144000" cy="1905000"/>
          </a:xfrm>
          <a:prstGeom prst="rect">
            <a:avLst/>
          </a:prstGeom>
          <a:noFill/>
          <a:ln w="9525">
            <a:noFill/>
            <a:miter lim="800000"/>
            <a:headEnd/>
            <a:tailEnd/>
          </a:ln>
        </p:spPr>
      </p:pic>
      <p:pic>
        <p:nvPicPr>
          <p:cNvPr id="97283"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A1DBCE3D-CBEA-4506-8855-D3C5B9737775}"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7286"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7287"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46" r:id="rId1"/>
    <p:sldLayoutId id="2147487447" r:id="rId2"/>
    <p:sldLayoutId id="2147487448" r:id="rId3"/>
    <p:sldLayoutId id="2147487449" r:id="rId4"/>
    <p:sldLayoutId id="2147487450" r:id="rId5"/>
    <p:sldLayoutId id="2147487451" r:id="rId6"/>
    <p:sldLayoutId id="2147487452" r:id="rId7"/>
    <p:sldLayoutId id="2147487453" r:id="rId8"/>
    <p:sldLayoutId id="2147487454" r:id="rId9"/>
    <p:sldLayoutId id="2147487455" r:id="rId10"/>
    <p:sldLayoutId id="2147487456"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8306" name="Picture 2" descr="e:\My Documents\1 Temple\1 Wipro\1 On-going Jobs\Corporate ppt\Abstract\corp ppt_4.jpg"/>
          <p:cNvPicPr>
            <a:picLocks noChangeAspect="1" noChangeArrowheads="1"/>
          </p:cNvPicPr>
          <p:nvPr/>
        </p:nvPicPr>
        <p:blipFill>
          <a:blip r:embed="rId13" cstate="print"/>
          <a:srcRect/>
          <a:stretch>
            <a:fillRect/>
          </a:stretch>
        </p:blipFill>
        <p:spPr bwMode="auto">
          <a:xfrm>
            <a:off x="0" y="4953000"/>
            <a:ext cx="9144000" cy="1908175"/>
          </a:xfrm>
          <a:prstGeom prst="rect">
            <a:avLst/>
          </a:prstGeom>
          <a:noFill/>
          <a:ln w="9525">
            <a:noFill/>
            <a:miter lim="800000"/>
            <a:headEnd/>
            <a:tailEnd/>
          </a:ln>
        </p:spPr>
      </p:pic>
      <p:pic>
        <p:nvPicPr>
          <p:cNvPr id="98307"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F3E5E7A2-DCCA-447C-99BE-EE6D2B6974D3}"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8310"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8311"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57" r:id="rId1"/>
    <p:sldLayoutId id="2147487458" r:id="rId2"/>
    <p:sldLayoutId id="2147487459" r:id="rId3"/>
    <p:sldLayoutId id="2147487460" r:id="rId4"/>
    <p:sldLayoutId id="2147487461" r:id="rId5"/>
    <p:sldLayoutId id="2147487462" r:id="rId6"/>
    <p:sldLayoutId id="2147487463" r:id="rId7"/>
    <p:sldLayoutId id="2147487464" r:id="rId8"/>
    <p:sldLayoutId id="2147487465" r:id="rId9"/>
    <p:sldLayoutId id="2147487466" r:id="rId10"/>
    <p:sldLayoutId id="2147487467"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9330" name="Picture 2" descr="e:\My Documents\1 Temple\1 Wipro\1 On-going Jobs\Corporate ppt\Abstract\corp ppt_3.jpg"/>
          <p:cNvPicPr>
            <a:picLocks noChangeAspect="1" noChangeArrowheads="1"/>
          </p:cNvPicPr>
          <p:nvPr/>
        </p:nvPicPr>
        <p:blipFill>
          <a:blip r:embed="rId13" cstate="print"/>
          <a:srcRect/>
          <a:stretch>
            <a:fillRect/>
          </a:stretch>
        </p:blipFill>
        <p:spPr bwMode="auto">
          <a:xfrm>
            <a:off x="0" y="4876800"/>
            <a:ext cx="9144000" cy="1981200"/>
          </a:xfrm>
          <a:prstGeom prst="rect">
            <a:avLst/>
          </a:prstGeom>
          <a:noFill/>
          <a:ln w="9525">
            <a:noFill/>
            <a:miter lim="800000"/>
            <a:headEnd/>
            <a:tailEnd/>
          </a:ln>
        </p:spPr>
      </p:pic>
      <p:pic>
        <p:nvPicPr>
          <p:cNvPr id="99331" name="Picture 2" descr="D:\Ashish\Corporate Brand Mgmt\Brand Identity Logo\Wipro Logo JPEG Image - White Background.jpg"/>
          <p:cNvPicPr>
            <a:picLocks noChangeAspect="1" noChangeArrowheads="1"/>
          </p:cNvPicPr>
          <p:nvPr/>
        </p:nvPicPr>
        <p:blipFill>
          <a:blip r:embed="rId14" cstate="print"/>
          <a:srcRect/>
          <a:stretch>
            <a:fillRect/>
          </a:stretch>
        </p:blipFill>
        <p:spPr bwMode="auto">
          <a:xfrm>
            <a:off x="7643813" y="276225"/>
            <a:ext cx="1247775" cy="1411288"/>
          </a:xfrm>
          <a:prstGeom prst="rect">
            <a:avLst/>
          </a:prstGeom>
          <a:noFill/>
          <a:ln w="9525">
            <a:noFill/>
            <a:miter lim="800000"/>
            <a:headEnd/>
            <a:tailEnd/>
          </a:ln>
        </p:spPr>
      </p:pic>
      <p:sp>
        <p:nvSpPr>
          <p:cNvPr id="12"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64F7694C-D306-45A2-9AED-A668F31E5076}" type="slidenum">
              <a:rPr lang="en-US" sz="1000" b="1" smtClean="0"/>
              <a:pPr>
                <a:defRPr/>
              </a:pPr>
              <a:t>‹#›</a:t>
            </a:fld>
            <a:endParaRPr lang="en-US" sz="800" b="1" dirty="0"/>
          </a:p>
        </p:txBody>
      </p:sp>
      <p:sp>
        <p:nvSpPr>
          <p:cNvPr id="13"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99334"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99335"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68" r:id="rId1"/>
    <p:sldLayoutId id="2147487469" r:id="rId2"/>
    <p:sldLayoutId id="2147487470" r:id="rId3"/>
    <p:sldLayoutId id="2147487471" r:id="rId4"/>
    <p:sldLayoutId id="2147487472" r:id="rId5"/>
    <p:sldLayoutId id="2147487473" r:id="rId6"/>
    <p:sldLayoutId id="2147487474" r:id="rId7"/>
    <p:sldLayoutId id="2147487475" r:id="rId8"/>
    <p:sldLayoutId id="2147487476" r:id="rId9"/>
    <p:sldLayoutId id="2147487477" r:id="rId10"/>
    <p:sldLayoutId id="2147487478"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0355"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A32446B-41A5-4FCB-8DDB-4C100C7ECE46}" type="slidenum">
              <a:rPr lang="en-US" sz="1000" b="1" smtClean="0"/>
              <a:pPr>
                <a:defRPr/>
              </a:pPr>
              <a:t>‹#›</a:t>
            </a:fld>
            <a:endParaRPr lang="en-US" sz="800" b="1" dirty="0"/>
          </a:p>
        </p:txBody>
      </p:sp>
      <p:pic>
        <p:nvPicPr>
          <p:cNvPr id="100358" name="Picture 2" descr="E:\My Documents\1 Temple\1 Wipro\1 On-going Jobs\Corporate ppt\z+ final\TMPLTS\8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16988294-0F58-4565-8CE5-0CBC14D48D43}"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0361"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0362"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79" r:id="rId1"/>
    <p:sldLayoutId id="2147487480" r:id="rId2"/>
    <p:sldLayoutId id="2147487481" r:id="rId3"/>
    <p:sldLayoutId id="2147487482" r:id="rId4"/>
    <p:sldLayoutId id="2147487483" r:id="rId5"/>
    <p:sldLayoutId id="2147487484" r:id="rId6"/>
    <p:sldLayoutId id="2147487485" r:id="rId7"/>
    <p:sldLayoutId id="2147487486" r:id="rId8"/>
    <p:sldLayoutId id="2147487487" r:id="rId9"/>
    <p:sldLayoutId id="2147487488" r:id="rId10"/>
    <p:sldLayoutId id="2147487489"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p:nvPr/>
        </p:nvCxnSpPr>
        <p:spPr>
          <a:xfrm>
            <a:off x="0" y="914400"/>
            <a:ext cx="7467600"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01379" name="Picture 2" descr="D:\Ashish\Corporate Brand Mgmt\Brand Identity Logo\Wipro Logo JPEG Image - White Background.jpg"/>
          <p:cNvPicPr>
            <a:picLocks noChangeAspect="1" noChangeArrowheads="1"/>
          </p:cNvPicPr>
          <p:nvPr/>
        </p:nvPicPr>
        <p:blipFill>
          <a:blip r:embed="rId13" cstate="print"/>
          <a:srcRect/>
          <a:stretch>
            <a:fillRect/>
          </a:stretch>
        </p:blipFill>
        <p:spPr bwMode="auto">
          <a:xfrm>
            <a:off x="8024813" y="152400"/>
            <a:ext cx="942975" cy="1066800"/>
          </a:xfrm>
          <a:prstGeom prst="rect">
            <a:avLst/>
          </a:prstGeom>
          <a:noFill/>
          <a:ln w="9525">
            <a:noFill/>
            <a:miter lim="800000"/>
            <a:headEnd/>
            <a:tailEnd/>
          </a:ln>
        </p:spPr>
      </p:pic>
      <p:sp>
        <p:nvSpPr>
          <p:cNvPr id="9"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1"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971B0104-F344-42B9-8514-B5F3DF1D3260}" type="slidenum">
              <a:rPr lang="en-US" sz="1000" b="1" smtClean="0"/>
              <a:pPr>
                <a:defRPr/>
              </a:pPr>
              <a:t>‹#›</a:t>
            </a:fld>
            <a:endParaRPr lang="en-US" sz="800" b="1" dirty="0"/>
          </a:p>
        </p:txBody>
      </p:sp>
      <p:pic>
        <p:nvPicPr>
          <p:cNvPr id="101382" name="Picture 2" descr="E:\My Documents\1 Temple\1 Wipro\1 On-going Jobs\Corporate ppt\z+ final\TMPLTS\6a.gif"/>
          <p:cNvPicPr>
            <a:picLocks noChangeAspect="1" noChangeArrowheads="1"/>
          </p:cNvPicPr>
          <p:nvPr/>
        </p:nvPicPr>
        <p:blipFill>
          <a:blip r:embed="rId14" cstate="print"/>
          <a:srcRect/>
          <a:stretch>
            <a:fillRect/>
          </a:stretch>
        </p:blipFill>
        <p:spPr bwMode="auto">
          <a:xfrm>
            <a:off x="0" y="6324600"/>
            <a:ext cx="9144000" cy="533400"/>
          </a:xfrm>
          <a:prstGeom prst="rect">
            <a:avLst/>
          </a:prstGeom>
          <a:noFill/>
          <a:ln w="9525">
            <a:noFill/>
            <a:miter lim="800000"/>
            <a:headEnd/>
            <a:tailEnd/>
          </a:ln>
        </p:spPr>
      </p:pic>
      <p:sp>
        <p:nvSpPr>
          <p:cNvPr id="10" name="Slide Number Placeholder 6"/>
          <p:cNvSpPr txBox="1">
            <a:spLocks/>
          </p:cNvSpPr>
          <p:nvPr/>
        </p:nvSpPr>
        <p:spPr>
          <a:xfrm>
            <a:off x="-28575" y="6553200"/>
            <a:ext cx="2133600" cy="365125"/>
          </a:xfrm>
          <a:prstGeom prst="rect">
            <a:avLst/>
          </a:prstGeom>
        </p:spPr>
        <p:txBody>
          <a:bodyPr anchor="ctr"/>
          <a:lstStyle>
            <a:lvl1pPr algn="l">
              <a:defRPr sz="900">
                <a:solidFill>
                  <a:schemeClr val="tx1"/>
                </a:solidFill>
                <a:latin typeface="Gill Sans MT" pitchFamily="34" charset="0"/>
              </a:defRPr>
            </a:lvl1pPr>
          </a:lstStyle>
          <a:p>
            <a:pPr>
              <a:defRPr/>
            </a:pPr>
            <a:fld id="{4898CE44-B98E-4C47-A074-463AB9630148}" type="slidenum">
              <a:rPr lang="en-US" sz="1000" b="1" smtClean="0"/>
              <a:pPr>
                <a:defRPr/>
              </a:pPr>
              <a:t>‹#›</a:t>
            </a:fld>
            <a:endParaRPr lang="en-US" sz="800" b="1" dirty="0"/>
          </a:p>
        </p:txBody>
      </p:sp>
      <p:sp>
        <p:nvSpPr>
          <p:cNvPr id="12" name="Footer Placeholder 3"/>
          <p:cNvSpPr txBox="1">
            <a:spLocks/>
          </p:cNvSpPr>
          <p:nvPr/>
        </p:nvSpPr>
        <p:spPr bwMode="auto">
          <a:xfrm>
            <a:off x="2514600" y="6627813"/>
            <a:ext cx="3962400" cy="366712"/>
          </a:xfrm>
          <a:prstGeom prst="rect">
            <a:avLst/>
          </a:prstGeom>
          <a:noFill/>
          <a:ln>
            <a:miter lim="800000"/>
            <a:headEnd/>
            <a:tailEnd/>
          </a:ln>
        </p:spPr>
        <p:txBody>
          <a:bodyPr anchor="ctr"/>
          <a:lstStyle>
            <a:lvl1pPr algn="ctr">
              <a:defRPr sz="1000" dirty="0" smtClean="0">
                <a:latin typeface="Gill Sans MT" pitchFamily="34" charset="0"/>
              </a:defRPr>
            </a:lvl1pPr>
          </a:lstStyle>
          <a:p>
            <a:pPr>
              <a:defRPr/>
            </a:pPr>
            <a:r>
              <a:rPr lang="en-US" sz="800"/>
              <a:t>© 2010 Wipro Ltd – Internal and Restricted </a:t>
            </a:r>
            <a:endParaRPr lang="en-US" sz="600"/>
          </a:p>
        </p:txBody>
      </p:sp>
      <p:sp>
        <p:nvSpPr>
          <p:cNvPr id="101385" name="Title Placeholder 1"/>
          <p:cNvSpPr>
            <a:spLocks noGrp="1"/>
          </p:cNvSpPr>
          <p:nvPr>
            <p:ph type="title"/>
          </p:nvPr>
        </p:nvSpPr>
        <p:spPr bwMode="auto">
          <a:xfrm>
            <a:off x="0" y="0"/>
            <a:ext cx="76962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1386" name="Text Placeholder 2"/>
          <p:cNvSpPr>
            <a:spLocks noGrp="1"/>
          </p:cNvSpPr>
          <p:nvPr>
            <p:ph type="body" idx="1"/>
          </p:nvPr>
        </p:nvSpPr>
        <p:spPr bwMode="auto">
          <a:xfrm>
            <a:off x="457200" y="1371600"/>
            <a:ext cx="8229600" cy="495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7490" r:id="rId1"/>
    <p:sldLayoutId id="2147487491" r:id="rId2"/>
    <p:sldLayoutId id="2147487492" r:id="rId3"/>
    <p:sldLayoutId id="2147487493" r:id="rId4"/>
    <p:sldLayoutId id="2147487494" r:id="rId5"/>
    <p:sldLayoutId id="2147487495" r:id="rId6"/>
    <p:sldLayoutId id="2147487496" r:id="rId7"/>
    <p:sldLayoutId id="2147487497" r:id="rId8"/>
    <p:sldLayoutId id="2147487498" r:id="rId9"/>
    <p:sldLayoutId id="2147487499" r:id="rId10"/>
    <p:sldLayoutId id="2147487500" r:id="rId11"/>
  </p:sldLayoutIdLst>
  <p:hf sldNum="0" hdr="0" ftr="0" dt="0"/>
  <p:txStyles>
    <p:titleStyle>
      <a:lvl1pPr algn="l" rtl="0" eaLnBrk="0" fontAlgn="base" hangingPunct="0">
        <a:spcBef>
          <a:spcPct val="0"/>
        </a:spcBef>
        <a:spcAft>
          <a:spcPct val="0"/>
        </a:spcAft>
        <a:defRPr sz="2800">
          <a:solidFill>
            <a:schemeClr val="tx1"/>
          </a:solidFill>
          <a:latin typeface="+mj-lt"/>
          <a:ea typeface="+mj-ea"/>
          <a:cs typeface="+mj-cs"/>
        </a:defRPr>
      </a:lvl1pPr>
      <a:lvl2pPr algn="l" rtl="0" eaLnBrk="0" fontAlgn="base" hangingPunct="0">
        <a:spcBef>
          <a:spcPct val="0"/>
        </a:spcBef>
        <a:spcAft>
          <a:spcPct val="0"/>
        </a:spcAft>
        <a:defRPr sz="2800">
          <a:solidFill>
            <a:schemeClr val="tx1"/>
          </a:solidFill>
          <a:latin typeface="Gill Sans MT" pitchFamily="34" charset="0"/>
        </a:defRPr>
      </a:lvl2pPr>
      <a:lvl3pPr algn="l" rtl="0" eaLnBrk="0" fontAlgn="base" hangingPunct="0">
        <a:spcBef>
          <a:spcPct val="0"/>
        </a:spcBef>
        <a:spcAft>
          <a:spcPct val="0"/>
        </a:spcAft>
        <a:defRPr sz="2800">
          <a:solidFill>
            <a:schemeClr val="tx1"/>
          </a:solidFill>
          <a:latin typeface="Gill Sans MT" pitchFamily="34" charset="0"/>
        </a:defRPr>
      </a:lvl3pPr>
      <a:lvl4pPr algn="l" rtl="0" eaLnBrk="0" fontAlgn="base" hangingPunct="0">
        <a:spcBef>
          <a:spcPct val="0"/>
        </a:spcBef>
        <a:spcAft>
          <a:spcPct val="0"/>
        </a:spcAft>
        <a:defRPr sz="2800">
          <a:solidFill>
            <a:schemeClr val="tx1"/>
          </a:solidFill>
          <a:latin typeface="Gill Sans MT" pitchFamily="34" charset="0"/>
        </a:defRPr>
      </a:lvl4pPr>
      <a:lvl5pPr algn="l" rtl="0" eaLnBrk="0" fontAlgn="base" hangingPunct="0">
        <a:spcBef>
          <a:spcPct val="0"/>
        </a:spcBef>
        <a:spcAft>
          <a:spcPct val="0"/>
        </a:spcAft>
        <a:defRPr sz="2800">
          <a:solidFill>
            <a:schemeClr val="tx1"/>
          </a:solidFill>
          <a:latin typeface="Gill Sans MT" pitchFamily="34" charset="0"/>
        </a:defRPr>
      </a:lvl5pPr>
      <a:lvl6pPr marL="457200" algn="l" rtl="0" fontAlgn="base">
        <a:spcBef>
          <a:spcPct val="0"/>
        </a:spcBef>
        <a:spcAft>
          <a:spcPct val="0"/>
        </a:spcAft>
        <a:defRPr sz="2800">
          <a:solidFill>
            <a:schemeClr val="tx1"/>
          </a:solidFill>
          <a:latin typeface="Gill Sans MT" pitchFamily="34" charset="0"/>
        </a:defRPr>
      </a:lvl6pPr>
      <a:lvl7pPr marL="914400" algn="l" rtl="0" fontAlgn="base">
        <a:spcBef>
          <a:spcPct val="0"/>
        </a:spcBef>
        <a:spcAft>
          <a:spcPct val="0"/>
        </a:spcAft>
        <a:defRPr sz="2800">
          <a:solidFill>
            <a:schemeClr val="tx1"/>
          </a:solidFill>
          <a:latin typeface="Gill Sans MT" pitchFamily="34" charset="0"/>
        </a:defRPr>
      </a:lvl7pPr>
      <a:lvl8pPr marL="1371600" algn="l" rtl="0" fontAlgn="base">
        <a:spcBef>
          <a:spcPct val="0"/>
        </a:spcBef>
        <a:spcAft>
          <a:spcPct val="0"/>
        </a:spcAft>
        <a:defRPr sz="2800">
          <a:solidFill>
            <a:schemeClr val="tx1"/>
          </a:solidFill>
          <a:latin typeface="Gill Sans MT" pitchFamily="34" charset="0"/>
        </a:defRPr>
      </a:lvl8pPr>
      <a:lvl9pPr marL="1828800" algn="l" rtl="0" fontAlgn="base">
        <a:spcBef>
          <a:spcPct val="0"/>
        </a:spcBef>
        <a:spcAft>
          <a:spcPct val="0"/>
        </a:spcAft>
        <a:defRPr sz="2800">
          <a:solidFill>
            <a:schemeClr val="tx1"/>
          </a:solidFill>
          <a:latin typeface="Gill Sans MT" pitchFamily="34" charset="0"/>
        </a:defRPr>
      </a:lvl9pPr>
    </p:titleStyle>
    <p:bodyStyle>
      <a:lvl1pPr marL="342900" indent="-342900" algn="l" rtl="0" eaLnBrk="0" fontAlgn="base" hangingPunct="0">
        <a:spcBef>
          <a:spcPct val="20000"/>
        </a:spcBef>
        <a:spcAft>
          <a:spcPct val="0"/>
        </a:spcAft>
        <a:buFont typeface="Wingdings" pitchFamily="2" charset="2"/>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Font typeface="Gill Sans MT"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charset="0"/>
        <a:buChar char="•"/>
        <a:defRPr sz="1600">
          <a:solidFill>
            <a:schemeClr val="tx1"/>
          </a:solidFill>
          <a:latin typeface="+mn-lt"/>
        </a:defRPr>
      </a:lvl3pPr>
      <a:lvl4pPr marL="1600200" indent="-228600" algn="l" rtl="0" eaLnBrk="0" fontAlgn="base" hangingPunct="0">
        <a:spcBef>
          <a:spcPct val="20000"/>
        </a:spcBef>
        <a:spcAft>
          <a:spcPct val="0"/>
        </a:spcAft>
        <a:buFont typeface="Arial" charset="0"/>
        <a:buChar char="-"/>
        <a:defRPr sz="1600">
          <a:solidFill>
            <a:schemeClr val="tx1"/>
          </a:solidFill>
          <a:latin typeface="+mn-lt"/>
        </a:defRPr>
      </a:lvl4pPr>
      <a:lvl5pPr marL="2057400" indent="-228600" algn="l" rtl="0" eaLnBrk="0" fontAlgn="base" hangingPunct="0">
        <a:spcBef>
          <a:spcPct val="20000"/>
        </a:spcBef>
        <a:spcAft>
          <a:spcPct val="0"/>
        </a:spcAft>
        <a:buFont typeface="Arial" charset="0"/>
        <a:buChar char="»"/>
        <a:defRPr sz="1400">
          <a:solidFill>
            <a:schemeClr val="tx1"/>
          </a:solidFill>
          <a:latin typeface="+mn-lt"/>
        </a:defRPr>
      </a:lvl5pPr>
      <a:lvl6pPr marL="2514600" indent="-228600" algn="l" rtl="0" fontAlgn="base">
        <a:spcBef>
          <a:spcPct val="20000"/>
        </a:spcBef>
        <a:spcAft>
          <a:spcPct val="0"/>
        </a:spcAft>
        <a:buFont typeface="Arial" charset="0"/>
        <a:buChar char="»"/>
        <a:defRPr sz="1400">
          <a:solidFill>
            <a:schemeClr val="tx1"/>
          </a:solidFill>
          <a:latin typeface="+mn-lt"/>
        </a:defRPr>
      </a:lvl6pPr>
      <a:lvl7pPr marL="2971800" indent="-228600" algn="l" rtl="0" fontAlgn="base">
        <a:spcBef>
          <a:spcPct val="20000"/>
        </a:spcBef>
        <a:spcAft>
          <a:spcPct val="0"/>
        </a:spcAft>
        <a:buFont typeface="Arial" charset="0"/>
        <a:buChar char="»"/>
        <a:defRPr sz="1400">
          <a:solidFill>
            <a:schemeClr val="tx1"/>
          </a:solidFill>
          <a:latin typeface="+mn-lt"/>
        </a:defRPr>
      </a:lvl7pPr>
      <a:lvl8pPr marL="3429000" indent="-228600" algn="l" rtl="0" fontAlgn="base">
        <a:spcBef>
          <a:spcPct val="20000"/>
        </a:spcBef>
        <a:spcAft>
          <a:spcPct val="0"/>
        </a:spcAft>
        <a:buFont typeface="Arial" charset="0"/>
        <a:buChar char="»"/>
        <a:defRPr sz="1400">
          <a:solidFill>
            <a:schemeClr val="tx1"/>
          </a:solidFill>
          <a:latin typeface="+mn-lt"/>
        </a:defRPr>
      </a:lvl8pPr>
      <a:lvl9pPr marL="3886200" indent="-228600" algn="l" rtl="0" fontAlgn="base">
        <a:spcBef>
          <a:spcPct val="20000"/>
        </a:spcBef>
        <a:spcAft>
          <a:spcPct val="0"/>
        </a:spcAft>
        <a:buFont typeface="Arial" charset="0"/>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5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8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8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8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5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8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82.xml"/></Relationships>
</file>

<file path=ppt/slides/_rels/slide16.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gif"/><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28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5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8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8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8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5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8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8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8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8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8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5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8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8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8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8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8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8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8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5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8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8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8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8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8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8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8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8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5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8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5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9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9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9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9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9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9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90.xml"/></Relationships>
</file>

<file path=ppt/slides/_rels/slide59.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image" Target="../media/image28.jpeg"/><Relationship Id="rId7" Type="http://schemas.openxmlformats.org/officeDocument/2006/relationships/hyperlink" Target="http://images.google.co.in/imgres?imgurl=http://static.flickr.com/60/158960486_a0ae1ead75.jpg&amp;imgrefurl=http://foodbloggin.com/?author=16&amp;h=375&amp;w=500&amp;sz=109&amp;hl=en&amp;start=1&amp;tbnid=CsKxa7nbNjs3SM:&amp;tbnh=98&amp;tbnw=130&amp;prev=/images?q=stale++burger&amp;svnum=10&amp;hl=en&amp;lr=&amp;sa=G" TargetMode="External"/><Relationship Id="rId2" Type="http://schemas.openxmlformats.org/officeDocument/2006/relationships/notesSlide" Target="../notesSlides/notesSlide59.xml"/><Relationship Id="rId1" Type="http://schemas.openxmlformats.org/officeDocument/2006/relationships/slideLayout" Target="../slideLayouts/slideLayout1291.xml"/><Relationship Id="rId6" Type="http://schemas.openxmlformats.org/officeDocument/2006/relationships/image" Target="../media/image31.png"/><Relationship Id="rId5" Type="http://schemas.openxmlformats.org/officeDocument/2006/relationships/image" Target="../media/image30.jpeg"/><Relationship Id="rId10" Type="http://schemas.openxmlformats.org/officeDocument/2006/relationships/image" Target="../media/image34.jpeg"/><Relationship Id="rId4" Type="http://schemas.openxmlformats.org/officeDocument/2006/relationships/image" Target="../media/image29.png"/><Relationship Id="rId9" Type="http://schemas.openxmlformats.org/officeDocument/2006/relationships/image" Target="../media/image33.jpeg"/></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1267.xml"/></Relationships>
</file>

<file path=ppt/slides/_rels/slide60.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hyperlink" Target="http://images.google.co.in/imgres?imgurl=http://www.puzzleworld.org/PuzzleWorld/puz/img/wooden_lock_1.jpg&amp;imgrefurl=http://www.puzzleworld.org/PuzzleWorld/puz/wooden_lock.htm&amp;h=294&amp;w=300&amp;sz=12&amp;hl=en&amp;start=11&amp;tbnid=fIfxXcZ2jMHEbM:&amp;tbnh=114&amp;tbnw=116&amp;prev=/images?q=lock+&amp;svnum=10&amp;hl=en&amp;lr=&amp;sa=G" TargetMode="External"/><Relationship Id="rId7" Type="http://schemas.openxmlformats.org/officeDocument/2006/relationships/image" Target="../media/image31.png"/><Relationship Id="rId2" Type="http://schemas.openxmlformats.org/officeDocument/2006/relationships/notesSlide" Target="../notesSlides/notesSlide60.xml"/><Relationship Id="rId1" Type="http://schemas.openxmlformats.org/officeDocument/2006/relationships/slideLayout" Target="../slideLayouts/slideLayout1291.xml"/><Relationship Id="rId6" Type="http://schemas.openxmlformats.org/officeDocument/2006/relationships/image" Target="../media/image29.png"/><Relationship Id="rId5" Type="http://schemas.openxmlformats.org/officeDocument/2006/relationships/image" Target="../media/image28.jpeg"/><Relationship Id="rId10" Type="http://schemas.openxmlformats.org/officeDocument/2006/relationships/image" Target="../media/image37.jpeg"/><Relationship Id="rId4" Type="http://schemas.openxmlformats.org/officeDocument/2006/relationships/image" Target="../media/image35.jpeg"/><Relationship Id="rId9" Type="http://schemas.openxmlformats.org/officeDocument/2006/relationships/image" Target="../media/image33.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9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9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9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9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9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9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9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9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5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8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28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28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28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8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28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28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28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8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28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28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8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28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28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28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28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28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286.xml"/></Relationships>
</file>

<file path=ppt/slides/_rels/slide86.xml.rels><?xml version="1.0" encoding="UTF-8" standalone="yes"?>
<Relationships xmlns="http://schemas.openxmlformats.org/package/2006/relationships"><Relationship Id="rId3" Type="http://schemas.openxmlformats.org/officeDocument/2006/relationships/hyperlink" Target="http://www.tutorialspoint.com/java/java_multithreading.htm" TargetMode="External"/><Relationship Id="rId2" Type="http://schemas.openxmlformats.org/officeDocument/2006/relationships/notesSlide" Target="../notesSlides/notesSlide86.xml"/><Relationship Id="rId1" Type="http://schemas.openxmlformats.org/officeDocument/2006/relationships/slideLayout" Target="../slideLayouts/slideLayout1280.xml"/><Relationship Id="rId4" Type="http://schemas.openxmlformats.org/officeDocument/2006/relationships/hyperlink" Target="http://docs.oracle.com/javase/tutorial/essential/concurrency/"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27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3"/>
          <p:cNvSpPr>
            <a:spLocks noGrp="1"/>
          </p:cNvSpPr>
          <p:nvPr>
            <p:ph type="ctrTitle"/>
          </p:nvPr>
        </p:nvSpPr>
        <p:spPr>
          <a:xfrm>
            <a:off x="4443890" y="2590800"/>
            <a:ext cx="4422776" cy="646331"/>
          </a:xfrm>
        </p:spPr>
        <p:txBody>
          <a:bodyPr wrap="square">
            <a:spAutoFit/>
          </a:bodyPr>
          <a:lstStyle/>
          <a:p>
            <a:pPr algn="r"/>
            <a:r>
              <a:rPr sz="3600" dirty="0" smtClean="0">
                <a:solidFill>
                  <a:schemeClr val="tx1"/>
                </a:solidFill>
                <a:cs typeface="Arial" charset="0"/>
              </a:rPr>
              <a:t>Java Programming</a:t>
            </a:r>
          </a:p>
        </p:txBody>
      </p:sp>
      <p:sp>
        <p:nvSpPr>
          <p:cNvPr id="22540" name="Rectangle 12"/>
          <p:cNvSpPr>
            <a:spLocks noGrp="1" noChangeArrowheads="1"/>
          </p:cNvSpPr>
          <p:nvPr>
            <p:ph type="subTitle" idx="1"/>
          </p:nvPr>
        </p:nvSpPr>
        <p:spPr>
          <a:xfrm>
            <a:off x="4724400" y="3324102"/>
            <a:ext cx="4142266" cy="338554"/>
          </a:xfrm>
        </p:spPr>
        <p:txBody>
          <a:bodyPr>
            <a:normAutofit/>
          </a:bodyPr>
          <a:lstStyle/>
          <a:p>
            <a:pPr algn="r" fontAlgn="auto">
              <a:spcAft>
                <a:spcPts val="0"/>
              </a:spcAft>
              <a:buFont typeface="Wingdings" pitchFamily="2" charset="2"/>
              <a:buNone/>
              <a:defRPr/>
            </a:pPr>
            <a:r>
              <a:rPr lang="en-GB" dirty="0" smtClean="0">
                <a:solidFill>
                  <a:schemeClr val="tx1"/>
                </a:solidFill>
              </a:rPr>
              <a:t>Multithreading - I</a:t>
            </a:r>
            <a:endParaRPr lang="en-GB" dirty="0">
              <a:solidFill>
                <a:schemeClr val="tx1"/>
              </a:solidFill>
            </a:endParaRPr>
          </a:p>
        </p:txBody>
      </p:sp>
      <p:sp>
        <p:nvSpPr>
          <p:cNvPr id="4" name="Rectangle 12"/>
          <p:cNvSpPr txBox="1">
            <a:spLocks noChangeArrowheads="1"/>
          </p:cNvSpPr>
          <p:nvPr/>
        </p:nvSpPr>
        <p:spPr bwMode="auto">
          <a:xfrm>
            <a:off x="4724400" y="3716375"/>
            <a:ext cx="4142266" cy="33855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r" defTabSz="457200" rtl="0" eaLnBrk="1" fontAlgn="auto" latinLnBrk="0" hangingPunct="1">
              <a:lnSpc>
                <a:spcPct val="100000"/>
              </a:lnSpc>
              <a:spcBef>
                <a:spcPct val="20000"/>
              </a:spcBef>
              <a:spcAft>
                <a:spcPts val="0"/>
              </a:spcAft>
              <a:buClrTx/>
              <a:buSzTx/>
              <a:buFont typeface="Wingdings" pitchFamily="2" charset="2"/>
              <a:buNone/>
              <a:tabLst/>
              <a:defRPr/>
            </a:pPr>
            <a:r>
              <a:rPr kumimoji="0" lang="en-GB" sz="1600" b="0" i="0" u="none" strike="noStrike" kern="1200" cap="none" spc="0" normalizeH="0" baseline="0" noProof="0" smtClean="0">
                <a:ln>
                  <a:noFill/>
                </a:ln>
                <a:effectLst/>
                <a:uLnTx/>
                <a:uFillTx/>
                <a:latin typeface="Arial"/>
                <a:ea typeface="+mn-ea"/>
                <a:cs typeface="Arial"/>
              </a:rPr>
              <a:t>Module 5</a:t>
            </a:r>
            <a:endParaRPr kumimoji="0" lang="en-GB" sz="1600" b="0" i="0" u="none" strike="noStrike" kern="1200" cap="none" spc="0" normalizeH="0" baseline="0" noProof="0" dirty="0">
              <a:ln>
                <a:noFill/>
              </a:ln>
              <a:effectLst/>
              <a:uLnTx/>
              <a:uFillTx/>
              <a:latin typeface="Arial"/>
              <a:ea typeface="+mn-ea"/>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3"/>
          <p:cNvSpPr>
            <a:spLocks noGrp="1"/>
          </p:cNvSpPr>
          <p:nvPr>
            <p:ph idx="1"/>
          </p:nvPr>
        </p:nvSpPr>
        <p:spPr>
          <a:xfrm>
            <a:off x="457200" y="1066800"/>
            <a:ext cx="8382000" cy="5029200"/>
          </a:xfrm>
        </p:spPr>
        <p:txBody>
          <a:bodyPr/>
          <a:lstStyle/>
          <a:p>
            <a:pPr algn="just"/>
            <a:r>
              <a:rPr sz="2400" dirty="0" smtClean="0">
                <a:cs typeface="Arial" charset="0"/>
              </a:rPr>
              <a:t>Threads cost less in terms of processor overhead because of the following reasons:</a:t>
            </a:r>
          </a:p>
          <a:p>
            <a:pPr lvl="1" algn="just"/>
            <a:r>
              <a:rPr sz="2400" dirty="0" smtClean="0"/>
              <a:t>Multiple threads in a program share the same address space and they </a:t>
            </a:r>
            <a:r>
              <a:rPr dirty="0" smtClean="0"/>
              <a:t>are part of the same </a:t>
            </a:r>
            <a:r>
              <a:rPr sz="2400" dirty="0" smtClean="0"/>
              <a:t>process</a:t>
            </a:r>
          </a:p>
          <a:p>
            <a:pPr lvl="1" algn="just"/>
            <a:r>
              <a:rPr sz="2400" dirty="0" smtClean="0"/>
              <a:t>Switching from one thread to another is less CPU-intensive</a:t>
            </a:r>
          </a:p>
          <a:p>
            <a:pPr lvl="1" algn="just"/>
            <a:r>
              <a:rPr sz="2400" dirty="0" smtClean="0"/>
              <a:t>Inter-thread communication, on the other hand, is less expensive as threads in a program communicate within the same address space</a:t>
            </a:r>
          </a:p>
          <a:p>
            <a:pPr algn="just"/>
            <a:endParaRPr sz="2400" dirty="0" smtClean="0">
              <a:cs typeface="Arial" charset="0"/>
            </a:endParaRPr>
          </a:p>
          <a:p>
            <a:pPr algn="just"/>
            <a:r>
              <a:rPr sz="2400" dirty="0" smtClean="0">
                <a:cs typeface="Arial" charset="0"/>
              </a:rPr>
              <a:t>Threads are therefore called lightweight processes</a:t>
            </a:r>
          </a:p>
          <a:p>
            <a:pPr algn="just"/>
            <a:endParaRPr lang="en-GB" dirty="0" smtClean="0">
              <a:cs typeface="Arial" charset="0"/>
            </a:endParaRPr>
          </a:p>
        </p:txBody>
      </p:sp>
      <p:sp>
        <p:nvSpPr>
          <p:cNvPr id="151555" name="Rectangle 2"/>
          <p:cNvSpPr>
            <a:spLocks noGrp="1"/>
          </p:cNvSpPr>
          <p:nvPr>
            <p:ph type="title"/>
          </p:nvPr>
        </p:nvSpPr>
        <p:spPr>
          <a:xfrm>
            <a:off x="3175" y="152400"/>
            <a:ext cx="9140825" cy="914400"/>
          </a:xfrm>
        </p:spPr>
        <p:txBody>
          <a:bodyPr rtlCol="0">
            <a:normAutofit/>
          </a:bodyPr>
          <a:lstStyle/>
          <a:p>
            <a:pPr fontAlgn="auto">
              <a:spcAft>
                <a:spcPts val="0"/>
              </a:spcAft>
              <a:defRPr/>
            </a:pPr>
            <a:r>
              <a:rPr sz="2800" dirty="0" smtClean="0"/>
              <a:t>Multitasking Vs. Multithreading (Contd.).</a:t>
            </a:r>
            <a:endParaRPr lang="en-GB"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p:cNvSpPr>
          <p:nvPr>
            <p:ph idx="1"/>
          </p:nvPr>
        </p:nvSpPr>
        <p:spPr>
          <a:xfrm>
            <a:off x="457200" y="1143000"/>
            <a:ext cx="8229600" cy="5029200"/>
          </a:xfrm>
        </p:spPr>
        <p:txBody>
          <a:bodyPr/>
          <a:lstStyle/>
          <a:p>
            <a:pPr algn="just"/>
            <a:r>
              <a:rPr dirty="0" smtClean="0">
                <a:cs typeface="Arial" charset="0"/>
              </a:rPr>
              <a:t>A multithreaded application performs two or more activities concurrently</a:t>
            </a:r>
          </a:p>
          <a:p>
            <a:pPr algn="just"/>
            <a:endParaRPr dirty="0" smtClean="0">
              <a:cs typeface="Arial" charset="0"/>
            </a:endParaRPr>
          </a:p>
          <a:p>
            <a:pPr algn="just"/>
            <a:r>
              <a:rPr dirty="0" smtClean="0">
                <a:cs typeface="Arial" charset="0"/>
              </a:rPr>
              <a:t>It is accomplished by having each activity performed by a separate thread</a:t>
            </a:r>
          </a:p>
          <a:p>
            <a:pPr algn="just"/>
            <a:endParaRPr dirty="0" smtClean="0">
              <a:cs typeface="Arial" charset="0"/>
            </a:endParaRPr>
          </a:p>
          <a:p>
            <a:pPr algn="just"/>
            <a:r>
              <a:rPr dirty="0" smtClean="0">
                <a:cs typeface="Arial" charset="0"/>
              </a:rPr>
              <a:t>Threads are the lightest tasks within a program, and they share memory space and resources with each other</a:t>
            </a:r>
          </a:p>
        </p:txBody>
      </p:sp>
      <p:sp>
        <p:nvSpPr>
          <p:cNvPr id="146435" name="Rectangle 2"/>
          <p:cNvSpPr>
            <a:spLocks noGrp="1"/>
          </p:cNvSpPr>
          <p:nvPr>
            <p:ph type="title"/>
          </p:nvPr>
        </p:nvSpPr>
        <p:spPr>
          <a:xfrm>
            <a:off x="152400" y="152400"/>
            <a:ext cx="7439252" cy="584775"/>
          </a:xfrm>
        </p:spPr>
        <p:txBody>
          <a:bodyPr wrap="square">
            <a:spAutoFit/>
          </a:bodyPr>
          <a:lstStyle/>
          <a:p>
            <a:r>
              <a:rPr sz="3200" dirty="0" smtClean="0">
                <a:cs typeface="Arial" charset="0"/>
              </a:rPr>
              <a:t>Uses of Multithreading</a:t>
            </a:r>
            <a:endParaRPr lang="en-GB" sz="3200" dirty="0" smtClean="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p:cNvSpPr>
          <p:nvPr>
            <p:ph idx="1"/>
          </p:nvPr>
        </p:nvSpPr>
        <p:spPr>
          <a:xfrm>
            <a:off x="457200" y="990600"/>
            <a:ext cx="8229600" cy="5486400"/>
          </a:xfrm>
        </p:spPr>
        <p:txBody>
          <a:bodyPr/>
          <a:lstStyle/>
          <a:p>
            <a:pPr algn="just"/>
            <a:r>
              <a:rPr dirty="0" smtClean="0">
                <a:cs typeface="Arial" charset="0"/>
              </a:rPr>
              <a:t>Single-threaded systems use an approach called an event loop with polling  </a:t>
            </a:r>
          </a:p>
          <a:p>
            <a:pPr algn="just"/>
            <a:endParaRPr sz="900" dirty="0" smtClean="0">
              <a:cs typeface="Arial" charset="0"/>
            </a:endParaRPr>
          </a:p>
          <a:p>
            <a:pPr algn="just"/>
            <a:r>
              <a:rPr dirty="0" smtClean="0">
                <a:cs typeface="Arial" charset="0"/>
              </a:rPr>
              <a:t>In this model:</a:t>
            </a:r>
          </a:p>
          <a:p>
            <a:pPr lvl="1" algn="just"/>
            <a:r>
              <a:rPr dirty="0" smtClean="0"/>
              <a:t>A single thread of control runs in an infinite loop</a:t>
            </a:r>
          </a:p>
          <a:p>
            <a:pPr lvl="1" algn="just"/>
            <a:r>
              <a:rPr dirty="0" smtClean="0"/>
              <a:t>Polling a single event queue to decide which instruction to execute next</a:t>
            </a:r>
          </a:p>
          <a:p>
            <a:pPr lvl="1" algn="just"/>
            <a:r>
              <a:rPr dirty="0" smtClean="0"/>
              <a:t>Until this instruction returns, nothing else can happen in the system</a:t>
            </a:r>
          </a:p>
          <a:p>
            <a:pPr lvl="1" algn="just"/>
            <a:r>
              <a:rPr dirty="0" smtClean="0"/>
              <a:t>This results in wastage of precious CPU cycles</a:t>
            </a:r>
          </a:p>
        </p:txBody>
      </p:sp>
      <p:sp>
        <p:nvSpPr>
          <p:cNvPr id="147459" name="Rectangle 2"/>
          <p:cNvSpPr>
            <a:spLocks noGrp="1"/>
          </p:cNvSpPr>
          <p:nvPr>
            <p:ph type="title"/>
          </p:nvPr>
        </p:nvSpPr>
        <p:spPr>
          <a:xfrm>
            <a:off x="152400" y="65314"/>
            <a:ext cx="7412038" cy="584775"/>
          </a:xfrm>
        </p:spPr>
        <p:txBody>
          <a:bodyPr wrap="square">
            <a:spAutoFit/>
          </a:bodyPr>
          <a:lstStyle/>
          <a:p>
            <a:r>
              <a:rPr sz="3200" dirty="0" smtClean="0">
                <a:cs typeface="Arial" charset="0"/>
              </a:rPr>
              <a:t>Single-Threaded Systems</a:t>
            </a:r>
            <a:endParaRPr lang="en-GB" sz="3200" dirty="0" smtClean="0">
              <a:cs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5"/>
          <p:cNvSpPr>
            <a:spLocks noGrp="1"/>
          </p:cNvSpPr>
          <p:nvPr>
            <p:ph type="title" idx="4294967295"/>
          </p:nvPr>
        </p:nvSpPr>
        <p:spPr>
          <a:xfrm>
            <a:off x="990600" y="2667000"/>
            <a:ext cx="7772400" cy="584775"/>
          </a:xfrm>
        </p:spPr>
        <p:txBody>
          <a:bodyPr/>
          <a:lstStyle/>
          <a:p>
            <a:pPr algn="ctr"/>
            <a:r>
              <a:rPr sz="3200" dirty="0" smtClean="0">
                <a:cs typeface="Arial" charset="0"/>
              </a:rPr>
              <a:t>Java's Multithreading Model</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p:cNvSpPr>
          <p:nvPr>
            <p:ph idx="1"/>
          </p:nvPr>
        </p:nvSpPr>
        <p:spPr>
          <a:xfrm>
            <a:off x="533400" y="1066800"/>
            <a:ext cx="8305800" cy="5029200"/>
          </a:xfrm>
        </p:spPr>
        <p:txBody>
          <a:bodyPr/>
          <a:lstStyle/>
          <a:p>
            <a:pPr algn="just"/>
            <a:r>
              <a:rPr sz="2400" dirty="0" smtClean="0">
                <a:latin typeface="+mn-lt"/>
                <a:cs typeface="Arial" charset="0"/>
              </a:rPr>
              <a:t>Java has completely done away with the event loop/ polling mechanism</a:t>
            </a:r>
          </a:p>
          <a:p>
            <a:pPr algn="just"/>
            <a:endParaRPr sz="2400" dirty="0" smtClean="0">
              <a:latin typeface="+mn-lt"/>
              <a:cs typeface="Arial" charset="0"/>
            </a:endParaRPr>
          </a:p>
          <a:p>
            <a:pPr algn="just"/>
            <a:r>
              <a:rPr sz="2400" i="1" dirty="0" smtClean="0">
                <a:latin typeface="+mn-lt"/>
                <a:cs typeface="Arial" charset="0"/>
              </a:rPr>
              <a:t>In Java</a:t>
            </a:r>
          </a:p>
          <a:p>
            <a:pPr lvl="1" algn="just"/>
            <a:r>
              <a:rPr sz="2400" i="1" dirty="0" smtClean="0">
                <a:latin typeface="+mn-lt"/>
              </a:rPr>
              <a:t>All the libraries and classes are designed with multithreading in mind</a:t>
            </a:r>
          </a:p>
          <a:p>
            <a:pPr lvl="1" algn="just"/>
            <a:r>
              <a:rPr sz="2400" i="1" dirty="0" smtClean="0">
                <a:latin typeface="+mn-lt"/>
              </a:rPr>
              <a:t>This enables the entire system to be asynchronous</a:t>
            </a:r>
          </a:p>
          <a:p>
            <a:pPr algn="just"/>
            <a:endParaRPr sz="2400" i="1" dirty="0" smtClean="0">
              <a:latin typeface="+mn-lt"/>
              <a:cs typeface="Arial" charset="0"/>
            </a:endParaRPr>
          </a:p>
          <a:p>
            <a:pPr algn="just"/>
            <a:r>
              <a:rPr sz="2400" dirty="0" smtClean="0">
                <a:latin typeface="+mn-lt"/>
                <a:cs typeface="Arial" charset="0"/>
              </a:rPr>
              <a:t>In Java the </a:t>
            </a:r>
            <a:r>
              <a:rPr sz="2400" b="1" dirty="0" err="1" smtClean="0">
                <a:latin typeface="+mn-lt"/>
                <a:cs typeface="Arial" charset="0"/>
              </a:rPr>
              <a:t>java.lang.Thread</a:t>
            </a:r>
            <a:r>
              <a:rPr sz="2400" dirty="0" smtClean="0">
                <a:latin typeface="+mn-lt"/>
                <a:cs typeface="Arial" charset="0"/>
              </a:rPr>
              <a:t> class is used to create thread-based code, imported into all Java applications by default</a:t>
            </a:r>
          </a:p>
        </p:txBody>
      </p:sp>
      <p:sp>
        <p:nvSpPr>
          <p:cNvPr id="149507" name="Rectangle 2"/>
          <p:cNvSpPr>
            <a:spLocks noGrp="1"/>
          </p:cNvSpPr>
          <p:nvPr>
            <p:ph type="title"/>
          </p:nvPr>
        </p:nvSpPr>
        <p:spPr>
          <a:xfrm>
            <a:off x="152400" y="152400"/>
            <a:ext cx="7564438" cy="914400"/>
          </a:xfrm>
        </p:spPr>
        <p:txBody>
          <a:bodyPr>
            <a:spAutoFit/>
          </a:bodyPr>
          <a:lstStyle/>
          <a:p>
            <a:r>
              <a:rPr dirty="0" smtClean="0">
                <a:cs typeface="Arial" charset="0"/>
              </a:rPr>
              <a:t>Java’s Multithreading Model</a:t>
            </a:r>
            <a:endParaRPr lang="en-GB" dirty="0" smtClean="0">
              <a:cs typeface="Arial"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p:cNvSpPr>
          <p:nvPr>
            <p:ph idx="1"/>
          </p:nvPr>
        </p:nvSpPr>
        <p:spPr>
          <a:xfrm>
            <a:off x="381000" y="1066800"/>
            <a:ext cx="8229600" cy="5334000"/>
          </a:xfrm>
        </p:spPr>
        <p:txBody>
          <a:bodyPr/>
          <a:lstStyle/>
          <a:p>
            <a:pPr algn="just"/>
            <a:r>
              <a:rPr sz="2200" dirty="0" smtClean="0">
                <a:latin typeface="+mn-lt"/>
                <a:cs typeface="Arial" charset="0"/>
              </a:rPr>
              <a:t>Java’s multithreading feature is built into the </a:t>
            </a:r>
            <a:r>
              <a:rPr sz="2200" b="1" dirty="0" smtClean="0">
                <a:latin typeface="+mn-lt"/>
                <a:cs typeface="Arial" charset="0"/>
              </a:rPr>
              <a:t>Thread</a:t>
            </a:r>
            <a:r>
              <a:rPr sz="2200" dirty="0" smtClean="0">
                <a:latin typeface="+mn-lt"/>
                <a:cs typeface="Arial" charset="0"/>
              </a:rPr>
              <a:t> class</a:t>
            </a:r>
          </a:p>
          <a:p>
            <a:pPr algn="just"/>
            <a:endParaRPr sz="2200" dirty="0" smtClean="0">
              <a:latin typeface="+mn-lt"/>
              <a:cs typeface="Arial" charset="0"/>
            </a:endParaRPr>
          </a:p>
          <a:p>
            <a:pPr algn="just"/>
            <a:r>
              <a:rPr sz="2200" dirty="0" smtClean="0">
                <a:latin typeface="+mn-lt"/>
                <a:cs typeface="Arial" charset="0"/>
              </a:rPr>
              <a:t>The </a:t>
            </a:r>
            <a:r>
              <a:rPr sz="2200" b="1" dirty="0" smtClean="0">
                <a:latin typeface="+mn-lt"/>
                <a:cs typeface="Arial" charset="0"/>
              </a:rPr>
              <a:t>Thread</a:t>
            </a:r>
            <a:r>
              <a:rPr sz="2200" dirty="0" smtClean="0">
                <a:latin typeface="+mn-lt"/>
                <a:cs typeface="Arial" charset="0"/>
              </a:rPr>
              <a:t> class has two primary thread control methods: </a:t>
            </a:r>
          </a:p>
          <a:p>
            <a:pPr lvl="2" algn="just">
              <a:buFont typeface="Arial" charset="0"/>
              <a:buNone/>
            </a:pPr>
            <a:r>
              <a:rPr sz="2200" b="1" dirty="0" smtClean="0">
                <a:latin typeface="+mn-lt"/>
              </a:rPr>
              <a:t>public void start() - </a:t>
            </a:r>
            <a:r>
              <a:rPr sz="2200" dirty="0" smtClean="0">
                <a:latin typeface="+mn-lt"/>
              </a:rPr>
              <a:t>The </a:t>
            </a:r>
            <a:r>
              <a:rPr sz="2200" b="1" dirty="0" smtClean="0">
                <a:latin typeface="+mn-lt"/>
              </a:rPr>
              <a:t>start()</a:t>
            </a:r>
            <a:r>
              <a:rPr sz="2200" dirty="0" smtClean="0">
                <a:latin typeface="+mn-lt"/>
              </a:rPr>
              <a:t> method starts a thread execution</a:t>
            </a:r>
            <a:endParaRPr sz="2200" b="1" dirty="0" smtClean="0">
              <a:latin typeface="+mn-lt"/>
            </a:endParaRPr>
          </a:p>
          <a:p>
            <a:pPr lvl="2" algn="just">
              <a:buFont typeface="Arial" charset="0"/>
              <a:buNone/>
            </a:pPr>
            <a:r>
              <a:rPr sz="2200" b="1" dirty="0" smtClean="0">
                <a:latin typeface="+mn-lt"/>
              </a:rPr>
              <a:t>public void run() </a:t>
            </a:r>
            <a:r>
              <a:rPr sz="2200" dirty="0" smtClean="0">
                <a:latin typeface="+mn-lt"/>
              </a:rPr>
              <a:t>- The </a:t>
            </a:r>
            <a:r>
              <a:rPr sz="2200" b="1" dirty="0" smtClean="0">
                <a:latin typeface="+mn-lt"/>
              </a:rPr>
              <a:t>run()</a:t>
            </a:r>
            <a:r>
              <a:rPr sz="2200" dirty="0" smtClean="0">
                <a:latin typeface="+mn-lt"/>
              </a:rPr>
              <a:t> method actually performs the work of the thread and is the entry point for the thread</a:t>
            </a:r>
            <a:endParaRPr sz="2200" b="1" dirty="0" smtClean="0">
              <a:latin typeface="+mn-lt"/>
            </a:endParaRPr>
          </a:p>
          <a:p>
            <a:pPr algn="just"/>
            <a:r>
              <a:rPr sz="2200" dirty="0" smtClean="0">
                <a:latin typeface="+mn-lt"/>
                <a:cs typeface="Arial" charset="0"/>
              </a:rPr>
              <a:t>The thread </a:t>
            </a:r>
            <a:r>
              <a:rPr sz="2200" i="1" dirty="0" smtClean="0">
                <a:latin typeface="+mn-lt"/>
                <a:cs typeface="Arial" charset="0"/>
              </a:rPr>
              <a:t>dies</a:t>
            </a:r>
            <a:r>
              <a:rPr sz="2200" dirty="0" smtClean="0">
                <a:latin typeface="+mn-lt"/>
                <a:cs typeface="Arial" charset="0"/>
              </a:rPr>
              <a:t> when the </a:t>
            </a:r>
            <a:r>
              <a:rPr sz="2200" b="1" dirty="0" smtClean="0">
                <a:latin typeface="+mn-lt"/>
                <a:cs typeface="Arial" charset="0"/>
              </a:rPr>
              <a:t>run( )</a:t>
            </a:r>
            <a:r>
              <a:rPr sz="2200" dirty="0" smtClean="0">
                <a:latin typeface="+mn-lt"/>
                <a:cs typeface="Arial" charset="0"/>
              </a:rPr>
              <a:t> method terminates</a:t>
            </a:r>
          </a:p>
          <a:p>
            <a:pPr algn="just"/>
            <a:r>
              <a:rPr sz="2200" dirty="0" smtClean="0">
                <a:latin typeface="+mn-lt"/>
                <a:cs typeface="Arial" charset="0"/>
              </a:rPr>
              <a:t>You never call </a:t>
            </a:r>
            <a:r>
              <a:rPr sz="2200" b="1" dirty="0" smtClean="0">
                <a:latin typeface="+mn-lt"/>
                <a:cs typeface="Arial" charset="0"/>
              </a:rPr>
              <a:t>run( )</a:t>
            </a:r>
            <a:r>
              <a:rPr sz="2200" dirty="0" smtClean="0">
                <a:latin typeface="+mn-lt"/>
                <a:cs typeface="Arial" charset="0"/>
              </a:rPr>
              <a:t> explicitly</a:t>
            </a:r>
          </a:p>
          <a:p>
            <a:pPr algn="just"/>
            <a:r>
              <a:rPr sz="2200" dirty="0" smtClean="0">
                <a:latin typeface="+mn-lt"/>
                <a:cs typeface="Arial" charset="0"/>
              </a:rPr>
              <a:t>The </a:t>
            </a:r>
            <a:r>
              <a:rPr sz="2200" b="1" dirty="0" smtClean="0">
                <a:latin typeface="+mn-lt"/>
                <a:cs typeface="Arial" charset="0"/>
              </a:rPr>
              <a:t>start( )</a:t>
            </a:r>
            <a:r>
              <a:rPr sz="2200" dirty="0" smtClean="0">
                <a:latin typeface="+mn-lt"/>
                <a:cs typeface="Arial" charset="0"/>
              </a:rPr>
              <a:t> method called on a thread automatically  initiates a call to the thread’s </a:t>
            </a:r>
            <a:r>
              <a:rPr sz="2200" b="1" dirty="0" smtClean="0">
                <a:latin typeface="+mn-lt"/>
                <a:cs typeface="Arial" charset="0"/>
              </a:rPr>
              <a:t>run( )</a:t>
            </a:r>
            <a:r>
              <a:rPr sz="2200" dirty="0" smtClean="0">
                <a:latin typeface="+mn-lt"/>
                <a:cs typeface="Arial" charset="0"/>
              </a:rPr>
              <a:t> method</a:t>
            </a:r>
          </a:p>
        </p:txBody>
      </p:sp>
      <p:sp>
        <p:nvSpPr>
          <p:cNvPr id="150531" name="Rectangle 2"/>
          <p:cNvSpPr>
            <a:spLocks noGrp="1"/>
          </p:cNvSpPr>
          <p:nvPr>
            <p:ph type="title"/>
          </p:nvPr>
        </p:nvSpPr>
        <p:spPr>
          <a:xfrm>
            <a:off x="152400" y="152400"/>
            <a:ext cx="7564438" cy="584775"/>
          </a:xfrm>
        </p:spPr>
        <p:txBody>
          <a:bodyPr>
            <a:spAutoFit/>
          </a:bodyPr>
          <a:lstStyle/>
          <a:p>
            <a:r>
              <a:rPr dirty="0" smtClean="0">
                <a:cs typeface="Arial" charset="0"/>
              </a:rPr>
              <a:t>The Thread class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990600"/>
            <a:ext cx="1676400" cy="369332"/>
          </a:xfrm>
          <a:prstGeom prst="rect">
            <a:avLst/>
          </a:prstGeom>
          <a:noFill/>
        </p:spPr>
        <p:txBody>
          <a:bodyPr wrap="square" rtlCol="0">
            <a:spAutoFit/>
          </a:bodyPr>
          <a:lstStyle/>
          <a:p>
            <a:pPr algn="ctr"/>
            <a:r>
              <a:rPr lang="en-US" dirty="0" smtClean="0">
                <a:solidFill>
                  <a:srgbClr val="FF0000"/>
                </a:solidFill>
              </a:rPr>
              <a:t>New</a:t>
            </a:r>
            <a:r>
              <a:rPr lang="en-US" b="1" dirty="0" smtClean="0">
                <a:solidFill>
                  <a:srgbClr val="FF0000"/>
                </a:solidFill>
              </a:rPr>
              <a:t> </a:t>
            </a:r>
            <a:r>
              <a:rPr lang="en-US" dirty="0" smtClean="0"/>
              <a:t>Thread</a:t>
            </a:r>
            <a:endParaRPr lang="en-US" dirty="0"/>
          </a:p>
        </p:txBody>
      </p:sp>
      <p:cxnSp>
        <p:nvCxnSpPr>
          <p:cNvPr id="3" name="Straight Arrow Connector 2"/>
          <p:cNvCxnSpPr/>
          <p:nvPr/>
        </p:nvCxnSpPr>
        <p:spPr>
          <a:xfrm rot="5400000">
            <a:off x="1219994" y="2513806"/>
            <a:ext cx="608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4" name="Picture 3" descr="C:\Program Files\Microsoft Office\MEDIA\OFFICE12\Lines\BD14710_.gif"/>
          <p:cNvPicPr/>
          <p:nvPr/>
        </p:nvPicPr>
        <p:blipFill>
          <a:blip r:embed="rId3" cstate="print"/>
          <a:srcRect/>
          <a:stretch>
            <a:fillRect/>
          </a:stretch>
        </p:blipFill>
        <p:spPr bwMode="auto">
          <a:xfrm flipV="1">
            <a:off x="838200" y="1295400"/>
            <a:ext cx="1457325" cy="885825"/>
          </a:xfrm>
          <a:prstGeom prst="rect">
            <a:avLst/>
          </a:prstGeom>
          <a:noFill/>
          <a:ln w="9525">
            <a:noFill/>
            <a:miter lim="800000"/>
            <a:headEnd/>
            <a:tailEnd/>
          </a:ln>
          <a:scene3d>
            <a:camera prst="orthographicFront"/>
            <a:lightRig rig="threePt" dir="t">
              <a:rot lat="0" lon="0" rev="1800000"/>
            </a:lightRig>
          </a:scene3d>
          <a:sp3d extrusionH="6350" contourW="12700">
            <a:bevelT w="12700" h="63500"/>
            <a:bevelB w="12700"/>
            <a:extrusionClr>
              <a:srgbClr val="FF0000"/>
            </a:extrusionClr>
            <a:contourClr>
              <a:schemeClr val="tx2">
                <a:lumMod val="60000"/>
                <a:lumOff val="40000"/>
              </a:schemeClr>
            </a:contourClr>
          </a:sp3d>
        </p:spPr>
      </p:pic>
      <p:sp>
        <p:nvSpPr>
          <p:cNvPr id="5" name="Oval 4"/>
          <p:cNvSpPr/>
          <p:nvPr/>
        </p:nvSpPr>
        <p:spPr>
          <a:xfrm>
            <a:off x="685800" y="2819400"/>
            <a:ext cx="17526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smtClean="0">
              <a:solidFill>
                <a:srgbClr val="FF0000"/>
              </a:solidFill>
            </a:endParaRPr>
          </a:p>
          <a:p>
            <a:pPr algn="ctr"/>
            <a:r>
              <a:rPr lang="en-US" dirty="0" err="1" smtClean="0">
                <a:solidFill>
                  <a:srgbClr val="FF0000"/>
                </a:solidFill>
              </a:rPr>
              <a:t>Runnable</a:t>
            </a:r>
            <a:endParaRPr lang="en-US" dirty="0">
              <a:solidFill>
                <a:srgbClr val="FF0000"/>
              </a:solidFill>
            </a:endParaRPr>
          </a:p>
        </p:txBody>
      </p:sp>
      <p:sp>
        <p:nvSpPr>
          <p:cNvPr id="6" name="TextBox 5"/>
          <p:cNvSpPr txBox="1"/>
          <p:nvPr/>
        </p:nvSpPr>
        <p:spPr>
          <a:xfrm>
            <a:off x="533400" y="3886200"/>
            <a:ext cx="2057400" cy="307777"/>
          </a:xfrm>
          <a:prstGeom prst="rect">
            <a:avLst/>
          </a:prstGeom>
          <a:noFill/>
        </p:spPr>
        <p:txBody>
          <a:bodyPr wrap="square" rtlCol="0">
            <a:spAutoFit/>
          </a:bodyPr>
          <a:lstStyle/>
          <a:p>
            <a:pPr algn="ctr"/>
            <a:r>
              <a:rPr lang="en-US" sz="1400" dirty="0" smtClean="0"/>
              <a:t>Thread Scheduled</a:t>
            </a:r>
            <a:endParaRPr lang="en-US" sz="1400" dirty="0"/>
          </a:p>
        </p:txBody>
      </p:sp>
      <p:sp>
        <p:nvSpPr>
          <p:cNvPr id="8" name="Oval 7"/>
          <p:cNvSpPr/>
          <p:nvPr/>
        </p:nvSpPr>
        <p:spPr>
          <a:xfrm>
            <a:off x="685800" y="4343400"/>
            <a:ext cx="17526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rgbClr val="FF0000"/>
                </a:solidFill>
              </a:rPr>
              <a:t>   Running</a:t>
            </a:r>
            <a:endParaRPr lang="en-US" dirty="0">
              <a:solidFill>
                <a:srgbClr val="FF0000"/>
              </a:solidFill>
            </a:endParaRPr>
          </a:p>
        </p:txBody>
      </p:sp>
      <p:sp>
        <p:nvSpPr>
          <p:cNvPr id="9" name="TextBox 8"/>
          <p:cNvSpPr txBox="1"/>
          <p:nvPr/>
        </p:nvSpPr>
        <p:spPr>
          <a:xfrm>
            <a:off x="914400" y="2362200"/>
            <a:ext cx="1219200" cy="307777"/>
          </a:xfrm>
          <a:prstGeom prst="rect">
            <a:avLst/>
          </a:prstGeom>
          <a:noFill/>
        </p:spPr>
        <p:txBody>
          <a:bodyPr wrap="square" rtlCol="0">
            <a:spAutoFit/>
          </a:bodyPr>
          <a:lstStyle/>
          <a:p>
            <a:pPr algn="ctr"/>
            <a:r>
              <a:rPr lang="en-US" sz="1400" dirty="0" smtClean="0"/>
              <a:t>Start</a:t>
            </a:r>
            <a:endParaRPr lang="en-US" sz="1400" dirty="0"/>
          </a:p>
        </p:txBody>
      </p:sp>
      <p:cxnSp>
        <p:nvCxnSpPr>
          <p:cNvPr id="11" name="Straight Arrow Connector 10"/>
          <p:cNvCxnSpPr/>
          <p:nvPr/>
        </p:nvCxnSpPr>
        <p:spPr>
          <a:xfrm rot="5400000">
            <a:off x="1219994" y="4037806"/>
            <a:ext cx="60880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438400" y="4800600"/>
            <a:ext cx="2362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67000" y="4953000"/>
            <a:ext cx="2057400" cy="307777"/>
          </a:xfrm>
          <a:prstGeom prst="rect">
            <a:avLst/>
          </a:prstGeom>
          <a:noFill/>
        </p:spPr>
        <p:txBody>
          <a:bodyPr wrap="square" rtlCol="0">
            <a:spAutoFit/>
          </a:bodyPr>
          <a:lstStyle/>
          <a:p>
            <a:pPr algn="ctr"/>
            <a:r>
              <a:rPr lang="en-US" sz="1400" dirty="0" smtClean="0"/>
              <a:t>Sleep</a:t>
            </a:r>
            <a:endParaRPr lang="en-US" sz="1400" dirty="0"/>
          </a:p>
        </p:txBody>
      </p:sp>
      <p:sp>
        <p:nvSpPr>
          <p:cNvPr id="14" name="Rectangle 13"/>
          <p:cNvSpPr/>
          <p:nvPr/>
        </p:nvSpPr>
        <p:spPr>
          <a:xfrm>
            <a:off x="4800600" y="4114800"/>
            <a:ext cx="3505200" cy="16002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rgbClr val="FF0000"/>
              </a:solidFill>
            </a:endParaRPr>
          </a:p>
          <a:p>
            <a:pPr algn="ctr"/>
            <a:endParaRPr lang="en-US" dirty="0" smtClean="0">
              <a:solidFill>
                <a:srgbClr val="FF0000"/>
              </a:solidFill>
            </a:endParaRPr>
          </a:p>
          <a:p>
            <a:pPr algn="ctr"/>
            <a:endParaRPr lang="en-US" dirty="0" smtClean="0">
              <a:solidFill>
                <a:srgbClr val="FF0000"/>
              </a:solidFill>
            </a:endParaRPr>
          </a:p>
          <a:p>
            <a:pPr algn="ctr"/>
            <a:r>
              <a:rPr lang="en-US" dirty="0" smtClean="0">
                <a:solidFill>
                  <a:srgbClr val="FF0000"/>
                </a:solidFill>
              </a:rPr>
              <a:t>Not </a:t>
            </a:r>
            <a:r>
              <a:rPr lang="en-US" dirty="0" err="1" smtClean="0">
                <a:solidFill>
                  <a:srgbClr val="FF0000"/>
                </a:solidFill>
              </a:rPr>
              <a:t>Runnable</a:t>
            </a:r>
            <a:r>
              <a:rPr lang="en-US" dirty="0" smtClean="0">
                <a:solidFill>
                  <a:srgbClr val="FF0000"/>
                </a:solidFill>
              </a:rPr>
              <a:t> </a:t>
            </a:r>
            <a:endParaRPr lang="en-US" dirty="0">
              <a:solidFill>
                <a:srgbClr val="FF0000"/>
              </a:solidFill>
            </a:endParaRPr>
          </a:p>
        </p:txBody>
      </p:sp>
      <p:cxnSp>
        <p:nvCxnSpPr>
          <p:cNvPr id="15" name="Shape 14"/>
          <p:cNvCxnSpPr>
            <a:stCxn id="14" idx="0"/>
          </p:cNvCxnSpPr>
          <p:nvPr/>
        </p:nvCxnSpPr>
        <p:spPr>
          <a:xfrm rot="16200000" flipV="1">
            <a:off x="4076700" y="1638300"/>
            <a:ext cx="838200" cy="41148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124200" y="2819400"/>
            <a:ext cx="2743200" cy="307777"/>
          </a:xfrm>
          <a:prstGeom prst="rect">
            <a:avLst/>
          </a:prstGeom>
          <a:noFill/>
        </p:spPr>
        <p:txBody>
          <a:bodyPr wrap="square" rtlCol="0">
            <a:spAutoFit/>
          </a:bodyPr>
          <a:lstStyle/>
          <a:p>
            <a:pPr algn="ctr"/>
            <a:r>
              <a:rPr lang="en-US" sz="1400" dirty="0" smtClean="0"/>
              <a:t>Leaving “</a:t>
            </a:r>
            <a:r>
              <a:rPr lang="en-US" sz="1400" dirty="0" smtClean="0">
                <a:solidFill>
                  <a:srgbClr val="FF0000"/>
                </a:solidFill>
              </a:rPr>
              <a:t>Not </a:t>
            </a:r>
            <a:r>
              <a:rPr lang="en-US" sz="1400" dirty="0" err="1" smtClean="0">
                <a:solidFill>
                  <a:srgbClr val="FF0000"/>
                </a:solidFill>
              </a:rPr>
              <a:t>Runnable</a:t>
            </a:r>
            <a:r>
              <a:rPr lang="en-US" sz="1400" dirty="0" smtClean="0"/>
              <a:t>” State</a:t>
            </a:r>
            <a:endParaRPr lang="en-US" sz="1400" dirty="0"/>
          </a:p>
        </p:txBody>
      </p:sp>
      <p:sp>
        <p:nvSpPr>
          <p:cNvPr id="18" name="TextBox 17"/>
          <p:cNvSpPr txBox="1"/>
          <p:nvPr/>
        </p:nvSpPr>
        <p:spPr>
          <a:xfrm>
            <a:off x="533400" y="5410200"/>
            <a:ext cx="2057400" cy="307777"/>
          </a:xfrm>
          <a:prstGeom prst="rect">
            <a:avLst/>
          </a:prstGeom>
          <a:noFill/>
        </p:spPr>
        <p:txBody>
          <a:bodyPr wrap="square" rtlCol="0">
            <a:spAutoFit/>
          </a:bodyPr>
          <a:lstStyle/>
          <a:p>
            <a:pPr algn="ctr"/>
            <a:r>
              <a:rPr lang="en-US" sz="1400" dirty="0" smtClean="0"/>
              <a:t>Terminated</a:t>
            </a:r>
            <a:endParaRPr lang="en-US" sz="1400" dirty="0"/>
          </a:p>
        </p:txBody>
      </p:sp>
      <p:cxnSp>
        <p:nvCxnSpPr>
          <p:cNvPr id="19" name="Straight Arrow Connector 18"/>
          <p:cNvCxnSpPr>
            <a:stCxn id="8" idx="4"/>
            <a:endCxn id="20" idx="0"/>
          </p:cNvCxnSpPr>
          <p:nvPr/>
        </p:nvCxnSpPr>
        <p:spPr>
          <a:xfrm rot="5400000">
            <a:off x="1295400" y="55245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85800" y="5791200"/>
            <a:ext cx="1752600" cy="914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a:solidFill>
                  <a:srgbClr val="FF0000"/>
                </a:solidFill>
              </a:rPr>
              <a:t>Dead</a:t>
            </a:r>
          </a:p>
        </p:txBody>
      </p:sp>
      <p:sp>
        <p:nvSpPr>
          <p:cNvPr id="27" name="TextBox 26"/>
          <p:cNvSpPr txBox="1"/>
          <p:nvPr/>
        </p:nvSpPr>
        <p:spPr>
          <a:xfrm>
            <a:off x="228600" y="228600"/>
            <a:ext cx="5334000" cy="523220"/>
          </a:xfrm>
          <a:prstGeom prst="rect">
            <a:avLst/>
          </a:prstGeom>
          <a:noFill/>
        </p:spPr>
        <p:txBody>
          <a:bodyPr wrap="square" rtlCol="0">
            <a:spAutoFit/>
          </a:bodyPr>
          <a:lstStyle/>
          <a:p>
            <a:r>
              <a:rPr lang="en-US" sz="2800" b="1" dirty="0" smtClean="0"/>
              <a:t>Different </a:t>
            </a:r>
            <a:r>
              <a:rPr lang="en-US" sz="2800" b="1" dirty="0"/>
              <a:t>States of a Thread</a:t>
            </a:r>
          </a:p>
        </p:txBody>
      </p:sp>
      <p:pic>
        <p:nvPicPr>
          <p:cNvPr id="21" name="Picture 20" descr="sleep.jpg"/>
          <p:cNvPicPr>
            <a:picLocks noChangeAspect="1"/>
          </p:cNvPicPr>
          <p:nvPr/>
        </p:nvPicPr>
        <p:blipFill>
          <a:blip r:embed="rId4" cstate="print"/>
          <a:stretch>
            <a:fillRect/>
          </a:stretch>
        </p:blipFill>
        <p:spPr>
          <a:xfrm>
            <a:off x="5791200" y="4419600"/>
            <a:ext cx="1423412" cy="793750"/>
          </a:xfrm>
          <a:prstGeom prst="rect">
            <a:avLst/>
          </a:prstGeom>
        </p:spPr>
      </p:pic>
      <p:pic>
        <p:nvPicPr>
          <p:cNvPr id="22" name="Picture 21" descr="running-icon.png"/>
          <p:cNvPicPr>
            <a:picLocks noChangeAspect="1"/>
          </p:cNvPicPr>
          <p:nvPr/>
        </p:nvPicPr>
        <p:blipFill>
          <a:blip r:embed="rId5" cstate="print"/>
          <a:stretch>
            <a:fillRect/>
          </a:stretch>
        </p:blipFill>
        <p:spPr>
          <a:xfrm>
            <a:off x="685800" y="4495800"/>
            <a:ext cx="533400" cy="609600"/>
          </a:xfrm>
          <a:prstGeom prst="rect">
            <a:avLst/>
          </a:prstGeom>
        </p:spPr>
      </p:pic>
      <p:pic>
        <p:nvPicPr>
          <p:cNvPr id="23" name="Picture 22" descr="dead-png.png"/>
          <p:cNvPicPr>
            <a:picLocks noChangeAspect="1"/>
          </p:cNvPicPr>
          <p:nvPr/>
        </p:nvPicPr>
        <p:blipFill>
          <a:blip r:embed="rId6" cstate="print"/>
          <a:stretch>
            <a:fillRect/>
          </a:stretch>
        </p:blipFill>
        <p:spPr>
          <a:xfrm>
            <a:off x="609600" y="5943600"/>
            <a:ext cx="914400" cy="685800"/>
          </a:xfrm>
          <a:prstGeom prst="rect">
            <a:avLst/>
          </a:prstGeom>
        </p:spPr>
      </p:pic>
      <p:pic>
        <p:nvPicPr>
          <p:cNvPr id="24" name="Picture 23" descr="start-png.png"/>
          <p:cNvPicPr>
            <a:picLocks noChangeAspect="1"/>
          </p:cNvPicPr>
          <p:nvPr/>
        </p:nvPicPr>
        <p:blipFill>
          <a:blip r:embed="rId7" cstate="print"/>
          <a:stretch>
            <a:fillRect/>
          </a:stretch>
        </p:blipFill>
        <p:spPr>
          <a:xfrm>
            <a:off x="838200" y="2286000"/>
            <a:ext cx="457200" cy="457200"/>
          </a:xfrm>
          <a:prstGeom prst="rect">
            <a:avLst/>
          </a:prstGeom>
        </p:spPr>
      </p:pic>
      <p:pic>
        <p:nvPicPr>
          <p:cNvPr id="26" name="Picture 25" descr="runner-start.jpg"/>
          <p:cNvPicPr>
            <a:picLocks noChangeAspect="1"/>
          </p:cNvPicPr>
          <p:nvPr/>
        </p:nvPicPr>
        <p:blipFill>
          <a:blip r:embed="rId8" cstate="print"/>
          <a:stretch>
            <a:fillRect/>
          </a:stretch>
        </p:blipFill>
        <p:spPr>
          <a:xfrm>
            <a:off x="1066800" y="2895600"/>
            <a:ext cx="914400" cy="551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2000"/>
                                        <p:tgtEl>
                                          <p:spTgt spid="9">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2000"/>
                                        <p:tgtEl>
                                          <p:spTgt spid="2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bg/>
                                          </p:spTgt>
                                        </p:tgtEl>
                                        <p:attrNameLst>
                                          <p:attrName>style.visibility</p:attrName>
                                        </p:attrNameLst>
                                      </p:cBhvr>
                                      <p:to>
                                        <p:strVal val="visible"/>
                                      </p:to>
                                    </p:set>
                                    <p:animEffect transition="in" filter="wipe(left)">
                                      <p:cBhvr>
                                        <p:cTn id="21" dur="1000"/>
                                        <p:tgtEl>
                                          <p:spTgt spid="5">
                                            <p:bg/>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1000"/>
                                        <p:tgtEl>
                                          <p:spTgt spid="5">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20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ppt_x"/>
                                          </p:val>
                                        </p:tav>
                                        <p:tav tm="100000">
                                          <p:val>
                                            <p:strVal val="#ppt_x"/>
                                          </p:val>
                                        </p:tav>
                                      </p:tavLst>
                                    </p:anim>
                                    <p:anim calcmode="lin" valueType="num">
                                      <p:cBhvr additive="base">
                                        <p:cTn id="33" dur="500" fill="hold"/>
                                        <p:tgtEl>
                                          <p:spTgt spid="11"/>
                                        </p:tgtEl>
                                        <p:attrNameLst>
                                          <p:attrName>ppt_y</p:attrName>
                                        </p:attrNameLst>
                                      </p:cBhvr>
                                      <p:tavLst>
                                        <p:tav tm="0">
                                          <p:val>
                                            <p:strVal val="0-#ppt_h/2"/>
                                          </p:val>
                                        </p:tav>
                                        <p:tav tm="100000">
                                          <p:val>
                                            <p:strVal val="#ppt_y"/>
                                          </p:val>
                                        </p:tav>
                                      </p:tavLst>
                                    </p:anim>
                                  </p:childTnLst>
                                </p:cTn>
                              </p:par>
                              <p:par>
                                <p:cTn id="34" presetID="10" presetClass="entr" presetSubtype="0" fill="hold" grpId="0" nodeType="with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2000"/>
                                        <p:tgtEl>
                                          <p:spTgt spid="6">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bg/>
                                          </p:spTgt>
                                        </p:tgtEl>
                                        <p:attrNameLst>
                                          <p:attrName>style.visibility</p:attrName>
                                        </p:attrNameLst>
                                      </p:cBhvr>
                                      <p:to>
                                        <p:strVal val="visible"/>
                                      </p:to>
                                    </p:set>
                                    <p:animEffect transition="in" filter="fade">
                                      <p:cBhvr>
                                        <p:cTn id="39" dur="2000"/>
                                        <p:tgtEl>
                                          <p:spTgt spid="8">
                                            <p:bg/>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8">
                                            <p:txEl>
                                              <p:pRg st="0" end="0"/>
                                            </p:txEl>
                                          </p:spTgt>
                                        </p:tgtEl>
                                        <p:attrNameLst>
                                          <p:attrName>style.visibility</p:attrName>
                                        </p:attrNameLst>
                                      </p:cBhvr>
                                      <p:to>
                                        <p:strVal val="visible"/>
                                      </p:to>
                                    </p:set>
                                    <p:animEffect transition="in" filter="fade">
                                      <p:cBhvr>
                                        <p:cTn id="42" dur="2000"/>
                                        <p:tgtEl>
                                          <p:spTgt spid="8">
                                            <p:txEl>
                                              <p:pRg st="0" end="0"/>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2000"/>
                                        <p:tgtEl>
                                          <p:spTgt spid="22"/>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0-#ppt_w/2"/>
                                          </p:val>
                                        </p:tav>
                                        <p:tav tm="100000">
                                          <p:val>
                                            <p:strVal val="#ppt_x"/>
                                          </p:val>
                                        </p:tav>
                                      </p:tavLst>
                                    </p:anim>
                                    <p:anim calcmode="lin" valueType="num">
                                      <p:cBhvr additive="base">
                                        <p:cTn id="51" dur="500" fill="hold"/>
                                        <p:tgtEl>
                                          <p:spTgt spid="12"/>
                                        </p:tgtEl>
                                        <p:attrNameLst>
                                          <p:attrName>ppt_y</p:attrName>
                                        </p:attrNameLst>
                                      </p:cBhvr>
                                      <p:tavLst>
                                        <p:tav tm="0">
                                          <p:val>
                                            <p:strVal val="#ppt_y"/>
                                          </p:val>
                                        </p:tav>
                                        <p:tav tm="100000">
                                          <p:val>
                                            <p:strVal val="#ppt_y"/>
                                          </p:val>
                                        </p:tav>
                                      </p:tavLst>
                                    </p:anim>
                                  </p:childTnLst>
                                </p:cTn>
                              </p:par>
                              <p:par>
                                <p:cTn id="52" presetID="10" presetClass="entr" presetSubtype="0" fill="hold" grpId="0" nodeType="withEffect">
                                  <p:stCondLst>
                                    <p:cond delay="0"/>
                                  </p:stCondLst>
                                  <p:childTnLst>
                                    <p:set>
                                      <p:cBhvr>
                                        <p:cTn id="53" dur="1" fill="hold">
                                          <p:stCondLst>
                                            <p:cond delay="0"/>
                                          </p:stCondLst>
                                        </p:cTn>
                                        <p:tgtEl>
                                          <p:spTgt spid="13">
                                            <p:txEl>
                                              <p:pRg st="0" end="0"/>
                                            </p:txEl>
                                          </p:spTgt>
                                        </p:tgtEl>
                                        <p:attrNameLst>
                                          <p:attrName>style.visibility</p:attrName>
                                        </p:attrNameLst>
                                      </p:cBhvr>
                                      <p:to>
                                        <p:strVal val="visible"/>
                                      </p:to>
                                    </p:set>
                                    <p:animEffect transition="in" filter="fade">
                                      <p:cBhvr>
                                        <p:cTn id="54" dur="2000"/>
                                        <p:tgtEl>
                                          <p:spTgt spid="13">
                                            <p:txEl>
                                              <p:pRg st="0" end="0"/>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bg/>
                                          </p:spTgt>
                                        </p:tgtEl>
                                        <p:attrNameLst>
                                          <p:attrName>style.visibility</p:attrName>
                                        </p:attrNameLst>
                                      </p:cBhvr>
                                      <p:to>
                                        <p:strVal val="visible"/>
                                      </p:to>
                                    </p:set>
                                    <p:animEffect transition="in" filter="fade">
                                      <p:cBhvr>
                                        <p:cTn id="57" dur="2000"/>
                                        <p:tgtEl>
                                          <p:spTgt spid="14">
                                            <p:bg/>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4">
                                            <p:txEl>
                                              <p:pRg st="3" end="3"/>
                                            </p:txEl>
                                          </p:spTgt>
                                        </p:tgtEl>
                                        <p:attrNameLst>
                                          <p:attrName>style.visibility</p:attrName>
                                        </p:attrNameLst>
                                      </p:cBhvr>
                                      <p:to>
                                        <p:strVal val="visible"/>
                                      </p:to>
                                    </p:set>
                                    <p:animEffect transition="in" filter="fade">
                                      <p:cBhvr>
                                        <p:cTn id="60" dur="2000"/>
                                        <p:tgtEl>
                                          <p:spTgt spid="14">
                                            <p:txEl>
                                              <p:pRg st="3" end="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20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2" fill="hold" nodeType="clickEffect">
                                  <p:stCondLst>
                                    <p:cond delay="0"/>
                                  </p:stCondLst>
                                  <p:childTnLst>
                                    <p:set>
                                      <p:cBhvr>
                                        <p:cTn id="67" dur="1" fill="hold">
                                          <p:stCondLst>
                                            <p:cond delay="0"/>
                                          </p:stCondLst>
                                        </p:cTn>
                                        <p:tgtEl>
                                          <p:spTgt spid="15"/>
                                        </p:tgtEl>
                                        <p:attrNameLst>
                                          <p:attrName>style.visibility</p:attrName>
                                        </p:attrNameLst>
                                      </p:cBhvr>
                                      <p:to>
                                        <p:strVal val="visible"/>
                                      </p:to>
                                    </p:set>
                                    <p:anim calcmode="lin" valueType="num">
                                      <p:cBhvr additive="base">
                                        <p:cTn id="68" dur="500" fill="hold"/>
                                        <p:tgtEl>
                                          <p:spTgt spid="15"/>
                                        </p:tgtEl>
                                        <p:attrNameLst>
                                          <p:attrName>ppt_x</p:attrName>
                                        </p:attrNameLst>
                                      </p:cBhvr>
                                      <p:tavLst>
                                        <p:tav tm="0">
                                          <p:val>
                                            <p:strVal val="1+#ppt_w/2"/>
                                          </p:val>
                                        </p:tav>
                                        <p:tav tm="100000">
                                          <p:val>
                                            <p:strVal val="#ppt_x"/>
                                          </p:val>
                                        </p:tav>
                                      </p:tavLst>
                                    </p:anim>
                                    <p:anim calcmode="lin" valueType="num">
                                      <p:cBhvr additive="base">
                                        <p:cTn id="69" dur="500" fill="hold"/>
                                        <p:tgtEl>
                                          <p:spTgt spid="15"/>
                                        </p:tgtEl>
                                        <p:attrNameLst>
                                          <p:attrName>ppt_y</p:attrName>
                                        </p:attrNameLst>
                                      </p:cBhvr>
                                      <p:tavLst>
                                        <p:tav tm="0">
                                          <p:val>
                                            <p:strVal val="#ppt_y"/>
                                          </p:val>
                                        </p:tav>
                                        <p:tav tm="100000">
                                          <p:val>
                                            <p:strVal val="#ppt_y"/>
                                          </p:val>
                                        </p:tav>
                                      </p:tavLst>
                                    </p:anim>
                                  </p:childTnLst>
                                </p:cTn>
                              </p:par>
                              <p:par>
                                <p:cTn id="70" presetID="10" presetClass="entr" presetSubtype="0" fill="hold" grpId="0" nodeType="withEffect">
                                  <p:stCondLst>
                                    <p:cond delay="0"/>
                                  </p:stCondLst>
                                  <p:childTnLst>
                                    <p:set>
                                      <p:cBhvr>
                                        <p:cTn id="71" dur="1" fill="hold">
                                          <p:stCondLst>
                                            <p:cond delay="0"/>
                                          </p:stCondLst>
                                        </p:cTn>
                                        <p:tgtEl>
                                          <p:spTgt spid="17">
                                            <p:txEl>
                                              <p:pRg st="0" end="0"/>
                                            </p:txEl>
                                          </p:spTgt>
                                        </p:tgtEl>
                                        <p:attrNameLst>
                                          <p:attrName>style.visibility</p:attrName>
                                        </p:attrNameLst>
                                      </p:cBhvr>
                                      <p:to>
                                        <p:strVal val="visible"/>
                                      </p:to>
                                    </p:set>
                                    <p:animEffect transition="in" filter="fade">
                                      <p:cBhvr>
                                        <p:cTn id="72" dur="2000"/>
                                        <p:tgtEl>
                                          <p:spTgt spid="17">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1"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1000" fill="hold"/>
                                        <p:tgtEl>
                                          <p:spTgt spid="19"/>
                                        </p:tgtEl>
                                        <p:attrNameLst>
                                          <p:attrName>ppt_x</p:attrName>
                                        </p:attrNameLst>
                                      </p:cBhvr>
                                      <p:tavLst>
                                        <p:tav tm="0">
                                          <p:val>
                                            <p:strVal val="#ppt_x"/>
                                          </p:val>
                                        </p:tav>
                                        <p:tav tm="100000">
                                          <p:val>
                                            <p:strVal val="#ppt_x"/>
                                          </p:val>
                                        </p:tav>
                                      </p:tavLst>
                                    </p:anim>
                                    <p:anim calcmode="lin" valueType="num">
                                      <p:cBhvr additive="base">
                                        <p:cTn id="78" dur="1000" fill="hold"/>
                                        <p:tgtEl>
                                          <p:spTgt spid="19"/>
                                        </p:tgtEl>
                                        <p:attrNameLst>
                                          <p:attrName>ppt_y</p:attrName>
                                        </p:attrNameLst>
                                      </p:cBhvr>
                                      <p:tavLst>
                                        <p:tav tm="0">
                                          <p:val>
                                            <p:strVal val="0-#ppt_h/2"/>
                                          </p:val>
                                        </p:tav>
                                        <p:tav tm="100000">
                                          <p:val>
                                            <p:strVal val="#ppt_y"/>
                                          </p:val>
                                        </p:tav>
                                      </p:tavLst>
                                    </p:anim>
                                  </p:childTnLst>
                                </p:cTn>
                              </p:par>
                              <p:par>
                                <p:cTn id="79" presetID="10" presetClass="entr" presetSubtype="0" fill="hold" grpId="0" nodeType="withEffect">
                                  <p:stCondLst>
                                    <p:cond delay="0"/>
                                  </p:stCondLst>
                                  <p:childTnLst>
                                    <p:set>
                                      <p:cBhvr>
                                        <p:cTn id="80" dur="1" fill="hold">
                                          <p:stCondLst>
                                            <p:cond delay="0"/>
                                          </p:stCondLst>
                                        </p:cTn>
                                        <p:tgtEl>
                                          <p:spTgt spid="18">
                                            <p:txEl>
                                              <p:pRg st="0" end="0"/>
                                            </p:txEl>
                                          </p:spTgt>
                                        </p:tgtEl>
                                        <p:attrNameLst>
                                          <p:attrName>style.visibility</p:attrName>
                                        </p:attrNameLst>
                                      </p:cBhvr>
                                      <p:to>
                                        <p:strVal val="visible"/>
                                      </p:to>
                                    </p:set>
                                    <p:animEffect transition="in" filter="fade">
                                      <p:cBhvr>
                                        <p:cTn id="81" dur="2000"/>
                                        <p:tgtEl>
                                          <p:spTgt spid="18">
                                            <p:txEl>
                                              <p:pRg st="0" end="0"/>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0">
                                            <p:bg/>
                                          </p:spTgt>
                                        </p:tgtEl>
                                        <p:attrNameLst>
                                          <p:attrName>style.visibility</p:attrName>
                                        </p:attrNameLst>
                                      </p:cBhvr>
                                      <p:to>
                                        <p:strVal val="visible"/>
                                      </p:to>
                                    </p:set>
                                    <p:animEffect transition="in" filter="fade">
                                      <p:cBhvr>
                                        <p:cTn id="84" dur="2000"/>
                                        <p:tgtEl>
                                          <p:spTgt spid="20">
                                            <p:bg/>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0">
                                            <p:txEl>
                                              <p:pRg st="0" end="0"/>
                                            </p:txEl>
                                          </p:spTgt>
                                        </p:tgtEl>
                                        <p:attrNameLst>
                                          <p:attrName>style.visibility</p:attrName>
                                        </p:attrNameLst>
                                      </p:cBhvr>
                                      <p:to>
                                        <p:strVal val="visible"/>
                                      </p:to>
                                    </p:set>
                                    <p:animEffect transition="in" filter="fade">
                                      <p:cBhvr>
                                        <p:cTn id="87" dur="2000"/>
                                        <p:tgtEl>
                                          <p:spTgt spid="20">
                                            <p:txEl>
                                              <p:pRg st="0" end="0"/>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2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p:bldP spid="8" grpId="0" build="p" animBg="1"/>
      <p:bldP spid="9" grpId="0" build="p"/>
      <p:bldP spid="13" grpId="0" build="p"/>
      <p:bldP spid="14" grpId="0" build="p" animBg="1"/>
      <p:bldP spid="17" grpId="0" build="p"/>
      <p:bldP spid="18" grpId="0" build="p"/>
      <p:bldP spid="20" grpId="0"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3"/>
          <p:cNvSpPr>
            <a:spLocks noGrp="1"/>
          </p:cNvSpPr>
          <p:nvPr>
            <p:ph idx="1"/>
          </p:nvPr>
        </p:nvSpPr>
        <p:spPr>
          <a:xfrm>
            <a:off x="381000" y="914400"/>
            <a:ext cx="8229600" cy="5029200"/>
          </a:xfrm>
        </p:spPr>
        <p:txBody>
          <a:bodyPr/>
          <a:lstStyle/>
          <a:p>
            <a:r>
              <a:rPr dirty="0" smtClean="0">
                <a:latin typeface="+mn-lt"/>
                <a:cs typeface="Arial" charset="0"/>
              </a:rPr>
              <a:t>When a Java program starts executing:</a:t>
            </a:r>
          </a:p>
          <a:p>
            <a:pPr lvl="1"/>
            <a:r>
              <a:rPr dirty="0" smtClean="0">
                <a:latin typeface="+mn-lt"/>
              </a:rPr>
              <a:t>the main thread begins running</a:t>
            </a:r>
          </a:p>
          <a:p>
            <a:pPr lvl="1"/>
            <a:r>
              <a:rPr dirty="0" smtClean="0">
                <a:latin typeface="+mn-lt"/>
              </a:rPr>
              <a:t>the main thread is immediately created when </a:t>
            </a:r>
            <a:r>
              <a:rPr b="1" dirty="0" smtClean="0">
                <a:latin typeface="+mn-lt"/>
              </a:rPr>
              <a:t>main()</a:t>
            </a:r>
            <a:r>
              <a:rPr dirty="0" smtClean="0">
                <a:latin typeface="+mn-lt"/>
              </a:rPr>
              <a:t> commences execution</a:t>
            </a:r>
          </a:p>
          <a:p>
            <a:endParaRPr lang="en-US" dirty="0" smtClean="0">
              <a:latin typeface="+mn-lt"/>
              <a:cs typeface="Arial" charset="0"/>
            </a:endParaRPr>
          </a:p>
          <a:p>
            <a:pPr algn="just"/>
            <a:r>
              <a:rPr dirty="0" smtClean="0">
                <a:latin typeface="+mn-lt"/>
                <a:cs typeface="Arial" charset="0"/>
              </a:rPr>
              <a:t>Information about the main or any thread can be accessed by obtaining a reference to the thread using a public, static method in the </a:t>
            </a:r>
            <a:r>
              <a:rPr b="1" dirty="0" smtClean="0">
                <a:latin typeface="+mn-lt"/>
                <a:cs typeface="Arial" charset="0"/>
              </a:rPr>
              <a:t>Thread</a:t>
            </a:r>
            <a:r>
              <a:rPr dirty="0" smtClean="0">
                <a:latin typeface="+mn-lt"/>
                <a:cs typeface="Arial" charset="0"/>
              </a:rPr>
              <a:t> class called </a:t>
            </a:r>
            <a:r>
              <a:rPr b="1" dirty="0" err="1" smtClean="0">
                <a:latin typeface="+mn-lt"/>
                <a:cs typeface="Arial" charset="0"/>
              </a:rPr>
              <a:t>currentThread</a:t>
            </a:r>
            <a:r>
              <a:rPr b="1" dirty="0" smtClean="0">
                <a:latin typeface="+mn-lt"/>
                <a:cs typeface="Arial" charset="0"/>
              </a:rPr>
              <a:t>( )</a:t>
            </a:r>
          </a:p>
          <a:p>
            <a:endParaRPr sz="1600" dirty="0" smtClean="0">
              <a:latin typeface="+mn-lt"/>
              <a:cs typeface="Arial" charset="0"/>
            </a:endParaRPr>
          </a:p>
        </p:txBody>
      </p:sp>
      <p:sp>
        <p:nvSpPr>
          <p:cNvPr id="151555" name="Rectangle 2"/>
          <p:cNvSpPr>
            <a:spLocks noGrp="1"/>
          </p:cNvSpPr>
          <p:nvPr>
            <p:ph type="title"/>
          </p:nvPr>
        </p:nvSpPr>
        <p:spPr>
          <a:xfrm>
            <a:off x="152400" y="152400"/>
            <a:ext cx="7564438" cy="584775"/>
          </a:xfrm>
        </p:spPr>
        <p:txBody>
          <a:bodyPr>
            <a:spAutoFit/>
          </a:bodyPr>
          <a:lstStyle/>
          <a:p>
            <a:r>
              <a:rPr dirty="0" smtClean="0">
                <a:cs typeface="Arial" charset="0"/>
              </a:rPr>
              <a:t>The main Thread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p:cNvSpPr>
          <p:nvPr>
            <p:ph idx="1"/>
          </p:nvPr>
        </p:nvSpPr>
        <p:spPr>
          <a:xfrm>
            <a:off x="457200" y="1143000"/>
            <a:ext cx="8458200" cy="5715000"/>
          </a:xfrm>
        </p:spPr>
        <p:txBody>
          <a:bodyPr/>
          <a:lstStyle/>
          <a:p>
            <a:pPr>
              <a:lnSpc>
                <a:spcPct val="80000"/>
              </a:lnSpc>
              <a:buFont typeface="Wingdings" pitchFamily="2" charset="2"/>
              <a:buNone/>
            </a:pPr>
            <a:r>
              <a:rPr sz="2000" dirty="0" smtClean="0">
                <a:latin typeface="Courier New" pitchFamily="49" charset="0"/>
                <a:cs typeface="Courier New" pitchFamily="49" charset="0"/>
              </a:rPr>
              <a:t>public class </a:t>
            </a:r>
            <a:r>
              <a:rPr sz="2000" dirty="0" err="1" smtClean="0">
                <a:latin typeface="Courier New" pitchFamily="49" charset="0"/>
                <a:cs typeface="Courier New" pitchFamily="49" charset="0"/>
              </a:rPr>
              <a:t>ThreadInfo</a:t>
            </a:r>
            <a:r>
              <a:rPr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public static void main(String </a:t>
            </a:r>
            <a:r>
              <a:rPr lang="en-US" sz="2000" dirty="0" err="1" smtClean="0">
                <a:latin typeface="Courier New" pitchFamily="49" charset="0"/>
                <a:cs typeface="Courier New" pitchFamily="49" charset="0"/>
              </a:rPr>
              <a:t>args</a:t>
            </a: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Thread t = </a:t>
            </a:r>
            <a:r>
              <a:rPr lang="en-US" sz="2000" dirty="0" err="1" smtClean="0">
                <a:latin typeface="Courier New" pitchFamily="49" charset="0"/>
                <a:cs typeface="Courier New" pitchFamily="49" charset="0"/>
              </a:rPr>
              <a:t>Thread.currentThread</a:t>
            </a: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("Current Thread :" + t);</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t.setName</a:t>
            </a:r>
            <a:r>
              <a:rPr lang="en-US" sz="2000" dirty="0" smtClean="0">
                <a:latin typeface="Courier New" pitchFamily="49" charset="0"/>
                <a:cs typeface="Courier New" pitchFamily="49" charset="0"/>
              </a:rPr>
              <a:t>("Demo Thread");</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("New name of the thread :"  +  t);</a:t>
            </a:r>
          </a:p>
          <a:p>
            <a:pPr>
              <a:buFont typeface="Wingdings" pitchFamily="2" charset="2"/>
              <a:buNone/>
            </a:pPr>
            <a:r>
              <a:rPr lang="en-US" sz="2000" dirty="0" smtClean="0">
                <a:latin typeface="Courier New" pitchFamily="49" charset="0"/>
                <a:cs typeface="Courier New" pitchFamily="49" charset="0"/>
              </a:rPr>
              <a:t>		try {</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Thread.sleep</a:t>
            </a:r>
            <a:r>
              <a:rPr lang="en-US" sz="2000" dirty="0" smtClean="0">
                <a:latin typeface="Courier New" pitchFamily="49" charset="0"/>
                <a:cs typeface="Courier New" pitchFamily="49" charset="0"/>
              </a:rPr>
              <a:t>(1000);</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catch (</a:t>
            </a:r>
            <a:r>
              <a:rPr lang="en-US" sz="2000" dirty="0" err="1" smtClean="0">
                <a:latin typeface="Courier New" pitchFamily="49" charset="0"/>
                <a:cs typeface="Courier New" pitchFamily="49" charset="0"/>
              </a:rPr>
              <a:t>InterruptedException</a:t>
            </a:r>
            <a:r>
              <a:rPr lang="en-US" sz="2000" dirty="0" smtClean="0">
                <a:latin typeface="Courier New" pitchFamily="49" charset="0"/>
                <a:cs typeface="Courier New" pitchFamily="49" charset="0"/>
              </a:rPr>
              <a:t> e) {</a:t>
            </a:r>
          </a:p>
          <a:p>
            <a:pPr>
              <a:buFont typeface="Wingdings" pitchFamily="2" charset="2"/>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System.out.println</a:t>
            </a:r>
            <a:r>
              <a:rPr lang="en-US" sz="2000" dirty="0" smtClean="0">
                <a:latin typeface="Courier New" pitchFamily="49" charset="0"/>
                <a:cs typeface="Courier New" pitchFamily="49" charset="0"/>
              </a:rPr>
              <a:t>("Main Thread Interrupted");  </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	}</a:t>
            </a:r>
          </a:p>
          <a:p>
            <a:pPr>
              <a:buFont typeface="Wingdings" pitchFamily="2" charset="2"/>
              <a:buNone/>
            </a:pPr>
            <a:r>
              <a:rPr lang="en-US" sz="2000" dirty="0" smtClean="0">
                <a:latin typeface="Courier New" pitchFamily="49" charset="0"/>
                <a:cs typeface="Courier New" pitchFamily="49" charset="0"/>
              </a:rPr>
              <a:t>}</a:t>
            </a:r>
            <a:endParaRPr sz="1600" b="1" dirty="0" smtClean="0">
              <a:latin typeface="Verdana" pitchFamily="34" charset="0"/>
              <a:cs typeface="Arial" charset="0"/>
            </a:endParaRPr>
          </a:p>
        </p:txBody>
      </p:sp>
      <p:sp>
        <p:nvSpPr>
          <p:cNvPr id="154627" name="Rectangle 2"/>
          <p:cNvSpPr>
            <a:spLocks noGrp="1"/>
          </p:cNvSpPr>
          <p:nvPr>
            <p:ph type="title"/>
          </p:nvPr>
        </p:nvSpPr>
        <p:spPr>
          <a:xfrm>
            <a:off x="152400" y="228600"/>
            <a:ext cx="9140825" cy="523220"/>
          </a:xfrm>
        </p:spPr>
        <p:txBody>
          <a:bodyPr wrap="square">
            <a:spAutoFit/>
          </a:bodyPr>
          <a:lstStyle/>
          <a:p>
            <a:r>
              <a:rPr sz="2800" dirty="0" smtClean="0">
                <a:cs typeface="Arial" charset="0"/>
              </a:rPr>
              <a:t>Obtaining Thread-Specific Information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p:cNvSpPr>
          <p:nvPr>
            <p:ph idx="1"/>
          </p:nvPr>
        </p:nvSpPr>
        <p:spPr>
          <a:xfrm>
            <a:off x="457200" y="1066800"/>
            <a:ext cx="8229600" cy="5638800"/>
          </a:xfrm>
        </p:spPr>
        <p:txBody>
          <a:bodyPr/>
          <a:lstStyle/>
          <a:p>
            <a:pPr>
              <a:buFont typeface="Wingdings" pitchFamily="2" charset="2"/>
              <a:buNone/>
            </a:pPr>
            <a:r>
              <a:rPr b="1" dirty="0" smtClean="0">
                <a:latin typeface="Verdana" pitchFamily="34" charset="0"/>
                <a:cs typeface="Arial" charset="0"/>
              </a:rPr>
              <a:t>	</a:t>
            </a:r>
            <a:r>
              <a:rPr sz="2200" dirty="0" smtClean="0">
                <a:latin typeface="Courier New" pitchFamily="49" charset="0"/>
                <a:cs typeface="Courier New" pitchFamily="49" charset="0"/>
              </a:rPr>
              <a:t>public static void main(String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Thread t = </a:t>
            </a:r>
            <a:r>
              <a:rPr sz="2200" dirty="0" err="1" smtClean="0">
                <a:latin typeface="Courier New" pitchFamily="49" charset="0"/>
                <a:cs typeface="Courier New" pitchFamily="49" charset="0"/>
              </a:rPr>
              <a:t>Thread.currentThread</a:t>
            </a: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("Current Thread :" + t);</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t.setName</a:t>
            </a:r>
            <a:r>
              <a:rPr sz="2200" dirty="0" smtClean="0">
                <a:latin typeface="Courier New" pitchFamily="49" charset="0"/>
                <a:cs typeface="Courier New" pitchFamily="49" charset="0"/>
              </a:rPr>
              <a:t>("Demo Thread");</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("New name of the thread :"  +  t);</a:t>
            </a:r>
          </a:p>
          <a:p>
            <a:pPr>
              <a:buFont typeface="Wingdings" pitchFamily="2" charset="2"/>
              <a:buNone/>
            </a:pPr>
            <a:r>
              <a:rPr sz="2200" dirty="0" smtClean="0">
                <a:latin typeface="Courier New" pitchFamily="49" charset="0"/>
                <a:cs typeface="Courier New" pitchFamily="49" charset="0"/>
              </a:rPr>
              <a:t>		try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Thread.sleep</a:t>
            </a:r>
            <a:r>
              <a:rPr sz="2200" dirty="0" smtClean="0">
                <a:latin typeface="Courier New" pitchFamily="49" charset="0"/>
                <a:cs typeface="Courier New" pitchFamily="49" charset="0"/>
              </a:rPr>
              <a:t>(1000);</a:t>
            </a:r>
          </a:p>
          <a:p>
            <a:pPr>
              <a:buFont typeface="Wingdings" pitchFamily="2" charset="2"/>
              <a:buNone/>
            </a:pP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catch (</a:t>
            </a:r>
            <a:r>
              <a:rPr sz="2200" dirty="0" err="1" smtClean="0">
                <a:latin typeface="Courier New" pitchFamily="49" charset="0"/>
                <a:cs typeface="Courier New" pitchFamily="49" charset="0"/>
              </a:rPr>
              <a:t>InterruptedException</a:t>
            </a:r>
            <a:r>
              <a:rPr sz="2200" dirty="0" smtClean="0">
                <a:latin typeface="Courier New" pitchFamily="49" charset="0"/>
                <a:cs typeface="Courier New" pitchFamily="49" charset="0"/>
              </a:rPr>
              <a:t> e)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("Main Thread Interrupted");  </a:t>
            </a:r>
          </a:p>
          <a:p>
            <a:pPr>
              <a:buFont typeface="Wingdings" pitchFamily="2" charset="2"/>
              <a:buNone/>
            </a:pP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 }</a:t>
            </a:r>
          </a:p>
          <a:p>
            <a:pPr>
              <a:buFont typeface="Wingdings" pitchFamily="2" charset="2"/>
              <a:buNone/>
            </a:pPr>
            <a:endParaRPr dirty="0" smtClean="0">
              <a:latin typeface="Courier New" pitchFamily="49" charset="0"/>
              <a:cs typeface="Courier New" pitchFamily="49" charset="0"/>
            </a:endParaRPr>
          </a:p>
        </p:txBody>
      </p:sp>
      <p:sp>
        <p:nvSpPr>
          <p:cNvPr id="155651" name="Rectangle 2"/>
          <p:cNvSpPr>
            <a:spLocks noGrp="1"/>
          </p:cNvSpPr>
          <p:nvPr>
            <p:ph type="title"/>
          </p:nvPr>
        </p:nvSpPr>
        <p:spPr>
          <a:xfrm>
            <a:off x="30389" y="228600"/>
            <a:ext cx="9140825" cy="523220"/>
          </a:xfrm>
        </p:spPr>
        <p:txBody>
          <a:bodyPr wrap="square">
            <a:spAutoFit/>
          </a:bodyPr>
          <a:lstStyle/>
          <a:p>
            <a:r>
              <a:rPr sz="2800" dirty="0" smtClean="0">
                <a:cs typeface="Arial" charset="0"/>
              </a:rPr>
              <a:t>Obtaining Thread-Specific Information (Contd.).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6"/>
          <p:cNvSpPr>
            <a:spLocks noGrp="1"/>
          </p:cNvSpPr>
          <p:nvPr>
            <p:ph type="ctrTitle"/>
          </p:nvPr>
        </p:nvSpPr>
        <p:spPr/>
        <p:txBody>
          <a:bodyPr>
            <a:spAutoFit/>
          </a:bodyPr>
          <a:lstStyle/>
          <a:p>
            <a:r>
              <a:rPr smtClean="0">
                <a:cs typeface="Arial" charset="0"/>
              </a:rPr>
              <a:t>Agenda</a:t>
            </a:r>
          </a:p>
        </p:txBody>
      </p:sp>
      <p:sp>
        <p:nvSpPr>
          <p:cNvPr id="43" name="Text Placeholder 42"/>
          <p:cNvSpPr>
            <a:spLocks noGrp="1"/>
          </p:cNvSpPr>
          <p:nvPr>
            <p:ph type="body" sz="quarter" idx="10"/>
          </p:nvPr>
        </p:nvSpPr>
        <p:spPr/>
        <p:txBody>
          <a:bodyPr/>
          <a:lstStyle/>
          <a:p>
            <a:r>
              <a:rPr lang="en-US" dirty="0" smtClean="0">
                <a:solidFill>
                  <a:schemeClr val="tx1"/>
                </a:solidFill>
              </a:rPr>
              <a:t>Introduction to Multithreading</a:t>
            </a:r>
            <a:endParaRPr lang="en-US" dirty="0">
              <a:solidFill>
                <a:schemeClr val="tx1"/>
              </a:solidFill>
            </a:endParaRPr>
          </a:p>
        </p:txBody>
      </p:sp>
      <p:sp>
        <p:nvSpPr>
          <p:cNvPr id="44" name="Text Placeholder 43"/>
          <p:cNvSpPr>
            <a:spLocks noGrp="1"/>
          </p:cNvSpPr>
          <p:nvPr>
            <p:ph type="body" sz="quarter" idx="11"/>
          </p:nvPr>
        </p:nvSpPr>
        <p:spPr/>
        <p:txBody>
          <a:bodyPr/>
          <a:lstStyle/>
          <a:p>
            <a:r>
              <a:rPr lang="en-US" dirty="0" smtClean="0">
                <a:solidFill>
                  <a:schemeClr val="tx1"/>
                </a:solidFill>
              </a:rPr>
              <a:t>Java’s Multithreading Model</a:t>
            </a:r>
            <a:endParaRPr lang="en-US" dirty="0">
              <a:solidFill>
                <a:schemeClr val="tx1"/>
              </a:solidFill>
            </a:endParaRPr>
          </a:p>
        </p:txBody>
      </p:sp>
      <p:sp>
        <p:nvSpPr>
          <p:cNvPr id="45" name="Text Placeholder 44"/>
          <p:cNvSpPr>
            <a:spLocks noGrp="1"/>
          </p:cNvSpPr>
          <p:nvPr>
            <p:ph type="body" sz="quarter" idx="12"/>
          </p:nvPr>
        </p:nvSpPr>
        <p:spPr/>
        <p:txBody>
          <a:bodyPr/>
          <a:lstStyle/>
          <a:p>
            <a:r>
              <a:rPr lang="en-US" dirty="0" smtClean="0">
                <a:solidFill>
                  <a:schemeClr val="tx1"/>
                </a:solidFill>
              </a:rPr>
              <a:t>Creating Multiple Threads</a:t>
            </a:r>
            <a:endParaRPr lang="en-US" dirty="0">
              <a:solidFill>
                <a:schemeClr val="tx1"/>
              </a:solidFill>
            </a:endParaRPr>
          </a:p>
        </p:txBody>
      </p:sp>
      <p:sp>
        <p:nvSpPr>
          <p:cNvPr id="46" name="Text Placeholder 45"/>
          <p:cNvSpPr>
            <a:spLocks noGrp="1"/>
          </p:cNvSpPr>
          <p:nvPr>
            <p:ph type="body" sz="quarter" idx="13"/>
          </p:nvPr>
        </p:nvSpPr>
        <p:spPr/>
        <p:txBody>
          <a:bodyPr/>
          <a:lstStyle/>
          <a:p>
            <a:r>
              <a:rPr lang="en-US" dirty="0" smtClean="0">
                <a:solidFill>
                  <a:schemeClr val="tx1"/>
                </a:solidFill>
              </a:rPr>
              <a:t>Thread Control Mechanism</a:t>
            </a:r>
            <a:endParaRPr lang="en-US" dirty="0">
              <a:solidFill>
                <a:schemeClr val="tx1"/>
              </a:solidFill>
            </a:endParaRPr>
          </a:p>
        </p:txBody>
      </p:sp>
      <p:grpSp>
        <p:nvGrpSpPr>
          <p:cNvPr id="137222" name="Group 140"/>
          <p:cNvGrpSpPr>
            <a:grpSpLocks/>
          </p:cNvGrpSpPr>
          <p:nvPr/>
        </p:nvGrpSpPr>
        <p:grpSpPr bwMode="auto">
          <a:xfrm>
            <a:off x="7888288" y="1844675"/>
            <a:ext cx="266700" cy="157163"/>
            <a:chOff x="4176" y="3312"/>
            <a:chExt cx="192" cy="288"/>
          </a:xfrm>
        </p:grpSpPr>
        <p:sp>
          <p:nvSpPr>
            <p:cNvPr id="137247" name="Rectangle 141"/>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8" name="Rectangle 142"/>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9" name="Rectangle 143"/>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137225" name="Group 151"/>
          <p:cNvGrpSpPr>
            <a:grpSpLocks/>
          </p:cNvGrpSpPr>
          <p:nvPr/>
        </p:nvGrpSpPr>
        <p:grpSpPr bwMode="auto">
          <a:xfrm>
            <a:off x="7888288" y="2681288"/>
            <a:ext cx="266700" cy="157162"/>
            <a:chOff x="4176" y="3312"/>
            <a:chExt cx="192" cy="288"/>
          </a:xfrm>
        </p:grpSpPr>
        <p:sp>
          <p:nvSpPr>
            <p:cNvPr id="137239" name="Rectangle 152"/>
            <p:cNvSpPr>
              <a:spLocks noChangeArrowheads="1"/>
            </p:cNvSpPr>
            <p:nvPr/>
          </p:nvSpPr>
          <p:spPr bwMode="auto">
            <a:xfrm>
              <a:off x="4176" y="3312"/>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0" name="Rectangle 153"/>
            <p:cNvSpPr>
              <a:spLocks noChangeArrowheads="1"/>
            </p:cNvSpPr>
            <p:nvPr/>
          </p:nvSpPr>
          <p:spPr bwMode="auto">
            <a:xfrm>
              <a:off x="4272" y="3408"/>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sp>
          <p:nvSpPr>
            <p:cNvPr id="137241" name="Rectangle 154"/>
            <p:cNvSpPr>
              <a:spLocks noChangeArrowheads="1"/>
            </p:cNvSpPr>
            <p:nvPr/>
          </p:nvSpPr>
          <p:spPr bwMode="auto">
            <a:xfrm>
              <a:off x="4176" y="3504"/>
              <a:ext cx="96" cy="96"/>
            </a:xfrm>
            <a:prstGeom prst="rect">
              <a:avLst/>
            </a:prstGeom>
            <a:solidFill>
              <a:schemeClr val="bg1">
                <a:alpha val="45097"/>
              </a:schemeClr>
            </a:solidFill>
            <a:ln w="9525">
              <a:noFill/>
              <a:miter lim="800000"/>
              <a:headEnd/>
              <a:tailEnd/>
            </a:ln>
          </p:spPr>
          <p:txBody>
            <a:bodyPr wrap="none" anchor="ctr"/>
            <a:lstStyle/>
            <a:p>
              <a:pPr algn="ctr"/>
              <a:endParaRPr lang="en-US" sz="1600">
                <a:latin typeface="Gill Sans MT" pitchFamily="34" charset="0"/>
                <a:ea typeface="Arial Unicode MS" pitchFamily="34" charset="-128"/>
                <a:cs typeface="Arial Unicode MS" pitchFamily="34" charset="-128"/>
              </a:endParaRPr>
            </a:p>
          </p:txBody>
        </p:sp>
      </p:grpSp>
      <p:grpSp>
        <p:nvGrpSpPr>
          <p:cNvPr id="137235" name="Group 158"/>
          <p:cNvGrpSpPr>
            <a:grpSpLocks/>
          </p:cNvGrpSpPr>
          <p:nvPr/>
        </p:nvGrpSpPr>
        <p:grpSpPr bwMode="auto">
          <a:xfrm>
            <a:off x="7888288" y="2559535"/>
            <a:ext cx="266700" cy="158084"/>
            <a:chOff x="4176" y="3312"/>
            <a:chExt cx="192" cy="288"/>
          </a:xfrm>
        </p:grpSpPr>
        <p:sp>
          <p:nvSpPr>
            <p:cNvPr id="137236" name="Rectangle 159"/>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7" name="Rectangle 160"/>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8" name="Rectangle 161"/>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grpSp>
      <p:grpSp>
        <p:nvGrpSpPr>
          <p:cNvPr id="137230" name="Group 164"/>
          <p:cNvGrpSpPr>
            <a:grpSpLocks/>
          </p:cNvGrpSpPr>
          <p:nvPr/>
        </p:nvGrpSpPr>
        <p:grpSpPr bwMode="auto">
          <a:xfrm>
            <a:off x="7897813" y="3379644"/>
            <a:ext cx="266700" cy="157952"/>
            <a:chOff x="4176" y="3312"/>
            <a:chExt cx="192" cy="288"/>
          </a:xfrm>
        </p:grpSpPr>
        <p:sp>
          <p:nvSpPr>
            <p:cNvPr id="137231" name="Rectangle 165"/>
            <p:cNvSpPr>
              <a:spLocks noChangeArrowheads="1"/>
            </p:cNvSpPr>
            <p:nvPr/>
          </p:nvSpPr>
          <p:spPr bwMode="auto">
            <a:xfrm>
              <a:off x="4176" y="3312"/>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2" name="Rectangle 166"/>
            <p:cNvSpPr>
              <a:spLocks noChangeArrowheads="1"/>
            </p:cNvSpPr>
            <p:nvPr/>
          </p:nvSpPr>
          <p:spPr bwMode="auto">
            <a:xfrm>
              <a:off x="4272" y="3408"/>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sp>
          <p:nvSpPr>
            <p:cNvPr id="137233" name="Rectangle 167"/>
            <p:cNvSpPr>
              <a:spLocks noChangeArrowheads="1"/>
            </p:cNvSpPr>
            <p:nvPr/>
          </p:nvSpPr>
          <p:spPr bwMode="auto">
            <a:xfrm>
              <a:off x="4176" y="3504"/>
              <a:ext cx="96" cy="96"/>
            </a:xfrm>
            <a:prstGeom prst="rect">
              <a:avLst/>
            </a:prstGeom>
            <a:solidFill>
              <a:schemeClr val="bg1">
                <a:alpha val="39999"/>
              </a:schemeClr>
            </a:solidFill>
            <a:ln w="9525">
              <a:noFill/>
              <a:miter lim="800000"/>
              <a:headEnd/>
              <a:tailEnd/>
            </a:ln>
          </p:spPr>
          <p:txBody>
            <a:bodyPr wrap="none" anchor="ctr"/>
            <a:lstStyle/>
            <a:p>
              <a:pPr algn="ctr"/>
              <a:endParaRPr lang="en-US" sz="2800">
                <a:latin typeface="Gill Sans MT" pitchFamily="34" charset="0"/>
                <a:ea typeface="Arial Unicode MS" pitchFamily="34" charset="-128"/>
                <a:cs typeface="Arial Unicode MS" pitchFamily="34" charset="-128"/>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p:cNvSpPr>
          <p:nvPr>
            <p:ph idx="1"/>
          </p:nvPr>
        </p:nvSpPr>
        <p:spPr>
          <a:xfrm>
            <a:off x="381000" y="990600"/>
            <a:ext cx="8229600" cy="5257800"/>
          </a:xfrm>
        </p:spPr>
        <p:txBody>
          <a:bodyPr/>
          <a:lstStyle/>
          <a:p>
            <a:pPr algn="just"/>
            <a:r>
              <a:rPr dirty="0" smtClean="0">
                <a:latin typeface="+mn-lt"/>
                <a:cs typeface="Arial" charset="0"/>
              </a:rPr>
              <a:t>A thread can be created by instantiating an object of type </a:t>
            </a:r>
            <a:r>
              <a:rPr b="1" dirty="0" smtClean="0">
                <a:latin typeface="+mn-lt"/>
                <a:cs typeface="Arial" charset="0"/>
              </a:rPr>
              <a:t>Thread</a:t>
            </a:r>
            <a:r>
              <a:rPr dirty="0" smtClean="0">
                <a:latin typeface="+mn-lt"/>
                <a:cs typeface="Arial" charset="0"/>
              </a:rPr>
              <a:t>. </a:t>
            </a:r>
          </a:p>
          <a:p>
            <a:pPr algn="just"/>
            <a:endParaRPr sz="1000" dirty="0" smtClean="0">
              <a:latin typeface="+mn-lt"/>
              <a:cs typeface="Arial" charset="0"/>
            </a:endParaRPr>
          </a:p>
          <a:p>
            <a:pPr algn="just"/>
            <a:r>
              <a:rPr dirty="0" smtClean="0">
                <a:latin typeface="+mn-lt"/>
                <a:cs typeface="Arial" charset="0"/>
              </a:rPr>
              <a:t>This can be achieved in any of the following two ways :</a:t>
            </a:r>
          </a:p>
          <a:p>
            <a:pPr lvl="1" algn="just"/>
            <a:r>
              <a:rPr sz="2000" dirty="0" smtClean="0">
                <a:latin typeface="+mn-lt"/>
              </a:rPr>
              <a:t>implementing the </a:t>
            </a:r>
            <a:r>
              <a:rPr sz="2000" b="1" dirty="0" err="1" smtClean="0">
                <a:latin typeface="+mn-lt"/>
              </a:rPr>
              <a:t>Runnable</a:t>
            </a:r>
            <a:r>
              <a:rPr sz="2000" b="1" dirty="0" smtClean="0">
                <a:latin typeface="+mn-lt"/>
              </a:rPr>
              <a:t> </a:t>
            </a:r>
            <a:r>
              <a:rPr sz="2000" dirty="0" smtClean="0">
                <a:latin typeface="+mn-lt"/>
              </a:rPr>
              <a:t>interface</a:t>
            </a:r>
          </a:p>
          <a:p>
            <a:pPr lvl="1" algn="just"/>
            <a:r>
              <a:rPr sz="2000" dirty="0" smtClean="0">
                <a:latin typeface="+mn-lt"/>
              </a:rPr>
              <a:t>extending the </a:t>
            </a:r>
            <a:r>
              <a:rPr sz="2000" b="1" dirty="0" smtClean="0">
                <a:latin typeface="+mn-lt"/>
              </a:rPr>
              <a:t>Thread </a:t>
            </a:r>
            <a:r>
              <a:rPr sz="2000" dirty="0" smtClean="0">
                <a:latin typeface="+mn-lt"/>
              </a:rPr>
              <a:t>class</a:t>
            </a:r>
          </a:p>
          <a:p>
            <a:pPr lvl="1" algn="just"/>
            <a:endParaRPr sz="1000" dirty="0" smtClean="0">
              <a:latin typeface="+mn-lt"/>
            </a:endParaRPr>
          </a:p>
          <a:p>
            <a:pPr algn="just"/>
            <a:r>
              <a:rPr b="1" dirty="0" smtClean="0">
                <a:latin typeface="+mn-lt"/>
                <a:cs typeface="Arial" charset="0"/>
              </a:rPr>
              <a:t>Creating Threads – Implementing </a:t>
            </a:r>
            <a:r>
              <a:rPr b="1" dirty="0" err="1" smtClean="0">
                <a:latin typeface="+mn-lt"/>
                <a:cs typeface="Arial" charset="0"/>
              </a:rPr>
              <a:t>Runnable</a:t>
            </a:r>
            <a:endParaRPr b="1" dirty="0" smtClean="0">
              <a:latin typeface="+mn-lt"/>
              <a:cs typeface="Arial" charset="0"/>
            </a:endParaRPr>
          </a:p>
          <a:p>
            <a:pPr lvl="1" algn="just"/>
            <a:r>
              <a:rPr sz="2000" dirty="0" smtClean="0">
                <a:latin typeface="+mn-lt"/>
              </a:rPr>
              <a:t>Create a class, which must implement the </a:t>
            </a:r>
            <a:r>
              <a:rPr sz="2000" b="1" dirty="0" smtClean="0">
                <a:latin typeface="+mn-lt"/>
              </a:rPr>
              <a:t>interface </a:t>
            </a:r>
            <a:r>
              <a:rPr sz="2000" b="1" dirty="0" err="1" smtClean="0">
                <a:latin typeface="+mn-lt"/>
              </a:rPr>
              <a:t>Runnable</a:t>
            </a:r>
            <a:endParaRPr sz="2000" dirty="0" smtClean="0">
              <a:latin typeface="+mn-lt"/>
            </a:endParaRPr>
          </a:p>
          <a:p>
            <a:pPr lvl="1" algn="just"/>
            <a:r>
              <a:rPr sz="2000" dirty="0" smtClean="0">
                <a:latin typeface="+mn-lt"/>
              </a:rPr>
              <a:t>A thread can be constructed on any object that implements the </a:t>
            </a:r>
            <a:r>
              <a:rPr sz="2000" b="1" dirty="0" err="1" smtClean="0">
                <a:latin typeface="+mn-lt"/>
              </a:rPr>
              <a:t>Runnable</a:t>
            </a:r>
            <a:r>
              <a:rPr sz="2000" dirty="0" smtClean="0">
                <a:latin typeface="+mn-lt"/>
              </a:rPr>
              <a:t> interface.</a:t>
            </a:r>
          </a:p>
          <a:p>
            <a:pPr lvl="1" algn="just"/>
            <a:r>
              <a:rPr sz="2000" dirty="0" smtClean="0">
                <a:latin typeface="+mn-lt"/>
              </a:rPr>
              <a:t>To implement </a:t>
            </a:r>
            <a:r>
              <a:rPr sz="2000" b="1" dirty="0" err="1" smtClean="0">
                <a:latin typeface="+mn-lt"/>
              </a:rPr>
              <a:t>Runnable</a:t>
            </a:r>
            <a:r>
              <a:rPr sz="2000" dirty="0" smtClean="0">
                <a:latin typeface="+mn-lt"/>
              </a:rPr>
              <a:t>, a class need implement only a single method called </a:t>
            </a:r>
            <a:r>
              <a:rPr sz="2000" b="1" dirty="0" smtClean="0">
                <a:latin typeface="+mn-lt"/>
              </a:rPr>
              <a:t>run( )</a:t>
            </a:r>
          </a:p>
        </p:txBody>
      </p:sp>
      <p:sp>
        <p:nvSpPr>
          <p:cNvPr id="157699" name="Rectangle 2"/>
          <p:cNvSpPr>
            <a:spLocks noGrp="1"/>
          </p:cNvSpPr>
          <p:nvPr>
            <p:ph type="title"/>
          </p:nvPr>
        </p:nvSpPr>
        <p:spPr>
          <a:xfrm>
            <a:off x="38100" y="152400"/>
            <a:ext cx="7564438" cy="523220"/>
          </a:xfrm>
        </p:spPr>
        <p:txBody>
          <a:bodyPr>
            <a:spAutoFit/>
          </a:bodyPr>
          <a:lstStyle/>
          <a:p>
            <a:r>
              <a:rPr sz="2800" dirty="0" smtClean="0">
                <a:cs typeface="Arial" charset="0"/>
              </a:rPr>
              <a:t>Creating Threads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p:cNvSpPr>
          <p:nvPr>
            <p:ph idx="1"/>
          </p:nvPr>
        </p:nvSpPr>
        <p:spPr>
          <a:xfrm>
            <a:off x="533400" y="990600"/>
            <a:ext cx="8229600" cy="5181600"/>
          </a:xfrm>
        </p:spPr>
        <p:txBody>
          <a:bodyPr/>
          <a:lstStyle/>
          <a:p>
            <a:pPr algn="just">
              <a:buNone/>
            </a:pPr>
            <a:r>
              <a:rPr lang="en-US" sz="2000" dirty="0" smtClean="0">
                <a:latin typeface="+mn-lt"/>
                <a:cs typeface="Arial" charset="0"/>
              </a:rPr>
              <a:t>After defining the class that implements  </a:t>
            </a:r>
            <a:r>
              <a:rPr lang="en-US" sz="2000" dirty="0" err="1" smtClean="0">
                <a:latin typeface="+mn-lt"/>
                <a:cs typeface="Arial" charset="0"/>
              </a:rPr>
              <a:t>Runnable</a:t>
            </a:r>
            <a:r>
              <a:rPr lang="en-US" sz="2000" dirty="0" smtClean="0">
                <a:latin typeface="+mn-lt"/>
                <a:cs typeface="Arial" charset="0"/>
              </a:rPr>
              <a:t>, we have to create an object of type Thread from within the object of that class. This thread will end when run( ) returns or terminates.</a:t>
            </a:r>
          </a:p>
          <a:p>
            <a:pPr algn="just">
              <a:buNone/>
            </a:pPr>
            <a:endParaRPr lang="en-US" sz="2000" dirty="0" smtClean="0">
              <a:latin typeface="+mn-lt"/>
              <a:cs typeface="Arial" charset="0"/>
            </a:endParaRPr>
          </a:p>
          <a:p>
            <a:pPr algn="just">
              <a:buNone/>
            </a:pPr>
            <a:r>
              <a:rPr lang="en-US" sz="2000" dirty="0" smtClean="0">
                <a:latin typeface="+mn-lt"/>
                <a:cs typeface="Arial" charset="0"/>
              </a:rPr>
              <a:t>This is mandatory because a thread object confers multithreaded functionality to the object from which it is created.</a:t>
            </a:r>
          </a:p>
          <a:p>
            <a:pPr algn="just">
              <a:buNone/>
            </a:pPr>
            <a:endParaRPr lang="en-US" sz="2000" dirty="0" smtClean="0">
              <a:latin typeface="+mn-lt"/>
              <a:cs typeface="Arial" charset="0"/>
            </a:endParaRPr>
          </a:p>
          <a:p>
            <a:pPr algn="just">
              <a:buNone/>
            </a:pPr>
            <a:r>
              <a:rPr lang="en-US" sz="2000" dirty="0" smtClean="0">
                <a:latin typeface="+mn-lt"/>
                <a:cs typeface="Arial" charset="0"/>
              </a:rPr>
              <a:t>Therefore, at the moment of thread creation, the thread object must know the reference of the object to which it has to confer multithreaded functionality. This point is borne out by one of the constructors of the Thread class.</a:t>
            </a:r>
          </a:p>
        </p:txBody>
      </p:sp>
      <p:sp>
        <p:nvSpPr>
          <p:cNvPr id="164867" name="Rectangle 2"/>
          <p:cNvSpPr>
            <a:spLocks noGrp="1"/>
          </p:cNvSpPr>
          <p:nvPr>
            <p:ph type="title"/>
          </p:nvPr>
        </p:nvSpPr>
        <p:spPr>
          <a:xfrm>
            <a:off x="27214" y="152400"/>
            <a:ext cx="8759825" cy="533400"/>
          </a:xfrm>
        </p:spPr>
        <p:txBody>
          <a:bodyPr rtlCol="0">
            <a:normAutofit/>
          </a:bodyPr>
          <a:lstStyle/>
          <a:p>
            <a:pPr fontAlgn="auto">
              <a:spcAft>
                <a:spcPts val="0"/>
              </a:spcAft>
              <a:defRPr/>
            </a:pPr>
            <a:r>
              <a:rPr sz="2800" dirty="0" smtClean="0"/>
              <a:t>Creating Threads: Implementing </a:t>
            </a:r>
            <a:r>
              <a:rPr sz="2800" dirty="0" err="1" smtClean="0"/>
              <a:t>Runnable</a:t>
            </a:r>
            <a:endParaRPr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p:cNvSpPr>
          <p:nvPr>
            <p:ph idx="1"/>
          </p:nvPr>
        </p:nvSpPr>
        <p:spPr>
          <a:xfrm>
            <a:off x="533400" y="1143000"/>
            <a:ext cx="8229600" cy="5410200"/>
          </a:xfrm>
        </p:spPr>
        <p:txBody>
          <a:bodyPr/>
          <a:lstStyle/>
          <a:p>
            <a:pPr algn="just">
              <a:buNone/>
            </a:pPr>
            <a:r>
              <a:rPr lang="en-US" sz="2000" dirty="0" smtClean="0">
                <a:latin typeface="+mn-lt"/>
                <a:cs typeface="Arial" charset="0"/>
              </a:rPr>
              <a:t>The Thread class defines several constructors one of which is:</a:t>
            </a:r>
          </a:p>
          <a:p>
            <a:pPr algn="just">
              <a:buNone/>
            </a:pPr>
            <a:endParaRPr lang="en-US" sz="900" dirty="0" smtClean="0">
              <a:latin typeface="+mn-lt"/>
              <a:cs typeface="Arial" charset="0"/>
            </a:endParaRPr>
          </a:p>
          <a:p>
            <a:pPr marL="231775" lvl="1" indent="-231775" algn="just">
              <a:buNone/>
            </a:pPr>
            <a:r>
              <a:rPr lang="en-US" sz="2000" b="1" dirty="0" smtClean="0">
                <a:latin typeface="+mn-lt"/>
              </a:rPr>
              <a:t>Thread(</a:t>
            </a:r>
            <a:r>
              <a:rPr lang="en-US" sz="2000" b="1" dirty="0" err="1" smtClean="0">
                <a:latin typeface="+mn-lt"/>
              </a:rPr>
              <a:t>Runnable</a:t>
            </a:r>
            <a:r>
              <a:rPr lang="en-US" sz="2000" b="1" dirty="0" smtClean="0">
                <a:latin typeface="+mn-lt"/>
              </a:rPr>
              <a:t> </a:t>
            </a:r>
            <a:r>
              <a:rPr lang="en-US" sz="2000" b="1" dirty="0" err="1" smtClean="0">
                <a:latin typeface="+mn-lt"/>
              </a:rPr>
              <a:t>threadOb</a:t>
            </a:r>
            <a:r>
              <a:rPr lang="en-US" sz="2000" b="1" dirty="0" smtClean="0">
                <a:latin typeface="+mn-lt"/>
              </a:rPr>
              <a:t>, String </a:t>
            </a:r>
            <a:r>
              <a:rPr lang="en-US" sz="2000" b="1" dirty="0" err="1" smtClean="0">
                <a:latin typeface="+mn-lt"/>
              </a:rPr>
              <a:t>threadName</a:t>
            </a:r>
            <a:r>
              <a:rPr lang="en-US" sz="2000" b="1" dirty="0" smtClean="0">
                <a:latin typeface="+mn-lt"/>
              </a:rPr>
              <a:t>)</a:t>
            </a:r>
          </a:p>
          <a:p>
            <a:pPr algn="just">
              <a:buNone/>
            </a:pPr>
            <a:endParaRPr lang="en-US" sz="1100" dirty="0" smtClean="0">
              <a:latin typeface="+mn-lt"/>
              <a:cs typeface="Arial" charset="0"/>
            </a:endParaRPr>
          </a:p>
          <a:p>
            <a:pPr algn="just">
              <a:buNone/>
            </a:pPr>
            <a:r>
              <a:rPr lang="en-US" sz="2000" dirty="0" smtClean="0">
                <a:latin typeface="+mn-lt"/>
                <a:cs typeface="Arial" charset="0"/>
              </a:rPr>
              <a:t>In this constructor, “</a:t>
            </a:r>
            <a:r>
              <a:rPr lang="en-US" sz="2000" dirty="0" err="1" smtClean="0">
                <a:latin typeface="+mn-lt"/>
                <a:cs typeface="Arial" charset="0"/>
              </a:rPr>
              <a:t>threadOb</a:t>
            </a:r>
            <a:r>
              <a:rPr lang="en-US" sz="2000" dirty="0" smtClean="0">
                <a:latin typeface="+mn-lt"/>
                <a:cs typeface="Arial" charset="0"/>
              </a:rPr>
              <a:t>” </a:t>
            </a:r>
            <a:r>
              <a:rPr lang="en-US" sz="2000" dirty="0" smtClean="0">
                <a:latin typeface="+mn-lt"/>
              </a:rPr>
              <a:t>is an instance of a class implementing the </a:t>
            </a:r>
            <a:r>
              <a:rPr lang="en-US" sz="2000" dirty="0" err="1" smtClean="0">
                <a:latin typeface="+mn-lt"/>
              </a:rPr>
              <a:t>Runnable</a:t>
            </a:r>
            <a:r>
              <a:rPr lang="en-US" sz="2000" dirty="0" smtClean="0">
                <a:latin typeface="+mn-lt"/>
              </a:rPr>
              <a:t> interface and it ensures that the thread is associated with the run( ) method of the object implementing  </a:t>
            </a:r>
            <a:r>
              <a:rPr lang="en-US" sz="2000" dirty="0" err="1" smtClean="0">
                <a:latin typeface="+mn-lt"/>
              </a:rPr>
              <a:t>Runnable</a:t>
            </a:r>
            <a:endParaRPr lang="en-US" sz="2000" dirty="0" smtClean="0">
              <a:latin typeface="+mn-lt"/>
            </a:endParaRPr>
          </a:p>
          <a:p>
            <a:pPr algn="just">
              <a:buNone/>
            </a:pPr>
            <a:endParaRPr lang="en-US" sz="900" dirty="0" smtClean="0">
              <a:latin typeface="+mn-lt"/>
              <a:cs typeface="Arial" charset="0"/>
            </a:endParaRPr>
          </a:p>
          <a:p>
            <a:pPr algn="just">
              <a:buNone/>
            </a:pPr>
            <a:r>
              <a:rPr lang="en-US" sz="2000" dirty="0" smtClean="0">
                <a:latin typeface="+mn-lt"/>
                <a:cs typeface="Arial" charset="0"/>
              </a:rPr>
              <a:t> When the run() method is called, the thread is believed to be in execution.</a:t>
            </a:r>
          </a:p>
          <a:p>
            <a:pPr algn="just">
              <a:buNone/>
            </a:pPr>
            <a:endParaRPr lang="en-US" sz="900" dirty="0" smtClean="0">
              <a:latin typeface="+mn-lt"/>
              <a:cs typeface="Arial" charset="0"/>
            </a:endParaRPr>
          </a:p>
          <a:p>
            <a:pPr algn="just">
              <a:buNone/>
            </a:pPr>
            <a:r>
              <a:rPr lang="en-US" sz="2000" dirty="0" smtClean="0">
                <a:cs typeface="Arial" charset="0"/>
              </a:rPr>
              <a:t>String </a:t>
            </a:r>
            <a:r>
              <a:rPr lang="en-US" sz="2000" dirty="0" err="1" smtClean="0">
                <a:cs typeface="Arial" charset="0"/>
              </a:rPr>
              <a:t>threadName</a:t>
            </a:r>
            <a:r>
              <a:rPr lang="en-US" sz="2000" dirty="0" smtClean="0">
                <a:cs typeface="Arial" charset="0"/>
              </a:rPr>
              <a:t> – we associate a name with this thread</a:t>
            </a:r>
            <a:r>
              <a:rPr lang="en-US" sz="2000" dirty="0" smtClean="0">
                <a:latin typeface="+mn-lt"/>
                <a:cs typeface="Arial" charset="0"/>
              </a:rPr>
              <a:t>. </a:t>
            </a:r>
          </a:p>
        </p:txBody>
      </p:sp>
      <p:sp>
        <p:nvSpPr>
          <p:cNvPr id="165891" name="Rectangle 2"/>
          <p:cNvSpPr>
            <a:spLocks noGrp="1"/>
          </p:cNvSpPr>
          <p:nvPr>
            <p:ph type="title"/>
          </p:nvPr>
        </p:nvSpPr>
        <p:spPr>
          <a:xfrm>
            <a:off x="152400" y="228600"/>
            <a:ext cx="9140826" cy="914400"/>
          </a:xfrm>
        </p:spPr>
        <p:txBody>
          <a:bodyPr rtlCol="0">
            <a:noAutofit/>
          </a:bodyPr>
          <a:lstStyle/>
          <a:p>
            <a:pPr fontAlgn="auto">
              <a:spcAft>
                <a:spcPts val="0"/>
              </a:spcAft>
              <a:defRPr/>
            </a:pPr>
            <a:r>
              <a:rPr sz="2400" dirty="0" smtClean="0"/>
              <a:t>Creating Threads: Implementing Runnable (Contd.).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p:cNvSpPr>
          <p:nvPr>
            <p:ph idx="1"/>
          </p:nvPr>
        </p:nvSpPr>
        <p:spPr>
          <a:xfrm>
            <a:off x="533400" y="838200"/>
            <a:ext cx="8305800" cy="5791200"/>
          </a:xfrm>
        </p:spPr>
        <p:txBody>
          <a:bodyPr/>
          <a:lstStyle/>
          <a:p>
            <a:pPr>
              <a:lnSpc>
                <a:spcPct val="90000"/>
              </a:lnSpc>
              <a:buFont typeface="Wingdings" pitchFamily="2" charset="2"/>
              <a:buNone/>
            </a:pPr>
            <a:r>
              <a:rPr sz="1800" dirty="0" smtClean="0">
                <a:latin typeface="Courier New" pitchFamily="49" charset="0"/>
                <a:cs typeface="Courier New" pitchFamily="49" charset="0"/>
              </a:rPr>
              <a:t>public class </a:t>
            </a:r>
            <a:r>
              <a:rPr lang="en-US" sz="1800" dirty="0" smtClean="0">
                <a:latin typeface="Courier New" pitchFamily="49" charset="0"/>
                <a:cs typeface="Courier New" pitchFamily="49" charset="0"/>
              </a:rPr>
              <a:t>DemoThread1</a:t>
            </a:r>
            <a:r>
              <a:rPr sz="1800" dirty="0" smtClean="0">
                <a:latin typeface="Courier New" pitchFamily="49" charset="0"/>
                <a:cs typeface="Courier New" pitchFamily="49" charset="0"/>
              </a:rPr>
              <a:t> implements </a:t>
            </a:r>
            <a:r>
              <a:rPr sz="1800" dirty="0" err="1" smtClean="0">
                <a:latin typeface="Courier New" pitchFamily="49" charset="0"/>
                <a:cs typeface="Courier New" pitchFamily="49" charset="0"/>
              </a:rPr>
              <a:t>Runnable</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Thread t;</a:t>
            </a:r>
          </a:p>
          <a:p>
            <a:pPr>
              <a:lnSpc>
                <a:spcPct val="90000"/>
              </a:lnSpc>
              <a:buFont typeface="Wingdings" pitchFamily="2" charset="2"/>
              <a:buNone/>
            </a:pPr>
            <a:r>
              <a:rPr sz="1800" dirty="0" smtClean="0">
                <a:latin typeface="Courier New" pitchFamily="49" charset="0"/>
                <a:cs typeface="Courier New" pitchFamily="49" charset="0"/>
              </a:rPr>
              <a:t>	</a:t>
            </a:r>
            <a:r>
              <a:rPr lang="en-US" sz="1800" dirty="0" smtClean="0">
                <a:latin typeface="Courier New" pitchFamily="49" charset="0"/>
                <a:cs typeface="Courier New" pitchFamily="49" charset="0"/>
              </a:rPr>
              <a:t>DemoThread1</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t = new Thread(this, "Demo1 Thread");</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("Child1 Thread: " + t);</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t.start</a:t>
            </a:r>
            <a:r>
              <a:rPr sz="1800" dirty="0" smtClean="0">
                <a:latin typeface="Courier New" pitchFamily="49" charset="0"/>
                <a:cs typeface="Courier New" pitchFamily="49" charset="0"/>
              </a:rPr>
              <a:t>();</a:t>
            </a:r>
          </a:p>
          <a:p>
            <a:pPr>
              <a:lnSpc>
                <a:spcPct val="90000"/>
              </a:lnSpc>
              <a:buFont typeface="Wingdings" pitchFamily="2" charset="2"/>
              <a:buNone/>
            </a:pPr>
            <a:r>
              <a:rPr sz="1800" dirty="0" smtClean="0">
                <a:latin typeface="Courier New" pitchFamily="49" charset="0"/>
                <a:cs typeface="Courier New" pitchFamily="49" charset="0"/>
              </a:rPr>
              <a:t>	}</a:t>
            </a:r>
            <a:r>
              <a:rPr sz="1800" b="1"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public void run() {</a:t>
            </a:r>
          </a:p>
          <a:p>
            <a:pPr>
              <a:lnSpc>
                <a:spcPct val="80000"/>
              </a:lnSpc>
              <a:buFont typeface="Wingdings" pitchFamily="2" charset="2"/>
              <a:buNone/>
            </a:pPr>
            <a:r>
              <a:rPr lang="en-US" sz="1800" dirty="0" smtClean="0">
                <a:latin typeface="Courier New" pitchFamily="49" charset="0"/>
                <a:cs typeface="Courier New" pitchFamily="49" charset="0"/>
              </a:rPr>
              <a:t>		try {</a:t>
            </a:r>
          </a:p>
          <a:p>
            <a:pPr>
              <a:lnSpc>
                <a:spcPct val="80000"/>
              </a:lnSpc>
              <a:buFont typeface="Wingdings" pitchFamily="2" charset="2"/>
              <a:buNone/>
            </a:pPr>
            <a:r>
              <a:rPr lang="en-US" sz="1800" dirty="0" smtClean="0">
                <a:latin typeface="Courier New" pitchFamily="49" charset="0"/>
                <a:cs typeface="Courier New" pitchFamily="49" charset="0"/>
              </a:rPr>
              <a:t>		      for(</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=5;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&gt;0;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("Child1 Thread: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Thread.sleep</a:t>
            </a:r>
            <a:r>
              <a:rPr lang="en-US" sz="1800" dirty="0" smtClean="0">
                <a:latin typeface="Courier New" pitchFamily="49" charset="0"/>
                <a:cs typeface="Courier New" pitchFamily="49" charset="0"/>
              </a:rPr>
              <a:t>(500);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InterruptedException</a:t>
            </a:r>
            <a:r>
              <a:rPr lang="en-US" sz="1800" dirty="0" smtClean="0">
                <a:latin typeface="Courier New" pitchFamily="49" charset="0"/>
                <a:cs typeface="Courier New" pitchFamily="49" charset="0"/>
              </a:rPr>
              <a:t> e)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("Child1 Thread is Interrupted");</a:t>
            </a:r>
          </a:p>
          <a:p>
            <a:pPr>
              <a:lnSpc>
                <a:spcPct val="80000"/>
              </a:lnSpc>
              <a:buFont typeface="Wingdings" pitchFamily="2" charset="2"/>
              <a:buNone/>
            </a:pPr>
            <a:r>
              <a:rPr lang="en-US" sz="1800" dirty="0" smtClean="0">
                <a:latin typeface="Courier New" pitchFamily="49" charset="0"/>
                <a:cs typeface="Courier New" pitchFamily="49" charset="0"/>
              </a:rPr>
              <a:t>		}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(“Child1 Thread RIP");</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a:t>
            </a:r>
          </a:p>
          <a:p>
            <a:pPr>
              <a:lnSpc>
                <a:spcPct val="90000"/>
              </a:lnSpc>
              <a:buFont typeface="Wingdings" pitchFamily="2" charset="2"/>
              <a:buNone/>
            </a:pPr>
            <a:endParaRPr sz="1800" b="1" dirty="0" smtClean="0">
              <a:latin typeface="Verdana" pitchFamily="34" charset="0"/>
              <a:cs typeface="Arial" charset="0"/>
            </a:endParaRPr>
          </a:p>
        </p:txBody>
      </p:sp>
      <p:sp>
        <p:nvSpPr>
          <p:cNvPr id="167939" name="Rectangle 2"/>
          <p:cNvSpPr>
            <a:spLocks noGrp="1"/>
          </p:cNvSpPr>
          <p:nvPr>
            <p:ph type="title"/>
          </p:nvPr>
        </p:nvSpPr>
        <p:spPr>
          <a:xfrm>
            <a:off x="3175" y="152400"/>
            <a:ext cx="9140825" cy="914400"/>
          </a:xfrm>
        </p:spPr>
        <p:txBody>
          <a:bodyPr rtlCol="0">
            <a:noAutofit/>
          </a:bodyPr>
          <a:lstStyle/>
          <a:p>
            <a:pPr fontAlgn="auto">
              <a:spcAft>
                <a:spcPts val="0"/>
              </a:spcAft>
              <a:defRPr/>
            </a:pPr>
            <a:r>
              <a:rPr sz="2400" dirty="0" smtClean="0"/>
              <a:t>Creating Threads: Implementing </a:t>
            </a:r>
            <a:r>
              <a:rPr sz="2400" dirty="0" err="1" smtClean="0"/>
              <a:t>Runnable</a:t>
            </a:r>
            <a:r>
              <a:rPr sz="2400" dirty="0" smtClean="0"/>
              <a:t> (Contd.).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p:cNvSpPr>
          <p:nvPr>
            <p:ph idx="1"/>
          </p:nvPr>
        </p:nvSpPr>
        <p:spPr>
          <a:xfrm>
            <a:off x="457200" y="914400"/>
            <a:ext cx="8229600" cy="5334000"/>
          </a:xfrm>
        </p:spPr>
        <p:txBody>
          <a:bodyPr/>
          <a:lstStyle/>
          <a:p>
            <a:pPr>
              <a:lnSpc>
                <a:spcPct val="90000"/>
              </a:lnSpc>
              <a:buFont typeface="Wingdings" pitchFamily="2" charset="2"/>
              <a:buNone/>
            </a:pPr>
            <a:r>
              <a:rPr sz="1800" b="1" dirty="0" smtClean="0">
                <a:latin typeface="Verdana" pitchFamily="34" charset="0"/>
                <a:cs typeface="Arial" charset="0"/>
              </a:rPr>
              <a:t>	</a:t>
            </a:r>
          </a:p>
          <a:p>
            <a:pPr>
              <a:lnSpc>
                <a:spcPct val="90000"/>
              </a:lnSpc>
              <a:buNone/>
            </a:pPr>
            <a:r>
              <a:rPr lang="en-US" sz="1800" dirty="0" smtClean="0">
                <a:latin typeface="Courier New" pitchFamily="49" charset="0"/>
                <a:cs typeface="Courier New" pitchFamily="49" charset="0"/>
              </a:rPr>
              <a:t>class </a:t>
            </a:r>
            <a:r>
              <a:rPr lang="en-US" sz="1800" dirty="0" err="1" smtClean="0">
                <a:latin typeface="Courier New" pitchFamily="49" charset="0"/>
                <a:cs typeface="Courier New" pitchFamily="49" charset="0"/>
              </a:rPr>
              <a:t>ThreadImpl</a:t>
            </a:r>
            <a:r>
              <a:rPr lang="en-US" sz="1800" dirty="0" smtClean="0">
                <a:latin typeface="Courier New" pitchFamily="49" charset="0"/>
                <a:cs typeface="Courier New" pitchFamily="49" charset="0"/>
              </a:rPr>
              <a:t> {</a:t>
            </a:r>
            <a:endParaRPr lang="en-US" sz="1800" b="1" dirty="0" smtClean="0">
              <a:latin typeface="Courier New" pitchFamily="49" charset="0"/>
              <a:cs typeface="Courier New" pitchFamily="49" charset="0"/>
            </a:endParaRPr>
          </a:p>
          <a:p>
            <a:pPr>
              <a:lnSpc>
                <a:spcPct val="90000"/>
              </a:lnSpc>
              <a:buFont typeface="Wingdings" pitchFamily="2" charset="2"/>
              <a:buNone/>
            </a:pPr>
            <a:r>
              <a:rPr sz="1800" dirty="0" smtClean="0">
                <a:latin typeface="Courier New" pitchFamily="49" charset="0"/>
                <a:cs typeface="Courier New" pitchFamily="49" charset="0"/>
              </a:rPr>
              <a:t>	public static void main(String </a:t>
            </a:r>
            <a:r>
              <a:rPr sz="1800" dirty="0" err="1" smtClean="0">
                <a:latin typeface="Courier New" pitchFamily="49" charset="0"/>
                <a:cs typeface="Courier New" pitchFamily="49" charset="0"/>
              </a:rPr>
              <a:t>args</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new </a:t>
            </a:r>
            <a:r>
              <a:rPr lang="en-US" sz="1800" dirty="0" smtClean="0">
                <a:latin typeface="Courier New" pitchFamily="49" charset="0"/>
                <a:cs typeface="Courier New" pitchFamily="49" charset="0"/>
              </a:rPr>
              <a:t>DemoThread1</a:t>
            </a:r>
            <a:r>
              <a:rPr sz="1800" dirty="0" smtClean="0">
                <a:latin typeface="Courier New" pitchFamily="49" charset="0"/>
                <a:cs typeface="Courier New" pitchFamily="49" charset="0"/>
              </a:rPr>
              <a:t>();</a:t>
            </a:r>
          </a:p>
          <a:p>
            <a:pPr>
              <a:lnSpc>
                <a:spcPct val="90000"/>
              </a:lnSpc>
              <a:buFont typeface="Wingdings" pitchFamily="2" charset="2"/>
              <a:buNone/>
            </a:pPr>
            <a:endParaRPr sz="1800" dirty="0" smtClean="0">
              <a:latin typeface="Courier New" pitchFamily="49" charset="0"/>
              <a:cs typeface="Courier New" pitchFamily="49" charset="0"/>
            </a:endParaRPr>
          </a:p>
          <a:p>
            <a:pPr>
              <a:lnSpc>
                <a:spcPct val="90000"/>
              </a:lnSpc>
              <a:buFont typeface="Wingdings" pitchFamily="2" charset="2"/>
              <a:buNone/>
            </a:pPr>
            <a:r>
              <a:rPr sz="1800" dirty="0" smtClean="0">
                <a:latin typeface="Courier New" pitchFamily="49" charset="0"/>
                <a:cs typeface="Courier New" pitchFamily="49" charset="0"/>
              </a:rPr>
              <a:t>		try {</a:t>
            </a:r>
          </a:p>
          <a:p>
            <a:pPr>
              <a:lnSpc>
                <a:spcPct val="90000"/>
              </a:lnSpc>
              <a:buFont typeface="Wingdings" pitchFamily="2" charset="2"/>
              <a:buNone/>
            </a:pPr>
            <a:r>
              <a:rPr sz="1800" dirty="0" smtClean="0">
                <a:latin typeface="Courier New" pitchFamily="49" charset="0"/>
                <a:cs typeface="Courier New" pitchFamily="49" charset="0"/>
              </a:rPr>
              <a:t>		      for(</a:t>
            </a:r>
            <a:r>
              <a:rPr sz="1800" dirty="0" err="1" smtClean="0">
                <a:latin typeface="Courier New" pitchFamily="49" charset="0"/>
                <a:cs typeface="Courier New" pitchFamily="49" charset="0"/>
              </a:rPr>
              <a:t>int</a:t>
            </a: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=5;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&gt;0;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("The Main Thread: " + </a:t>
            </a:r>
            <a:r>
              <a:rPr sz="1800" dirty="0" err="1" smtClean="0">
                <a:latin typeface="Courier New" pitchFamily="49" charset="0"/>
                <a:cs typeface="Courier New" pitchFamily="49" charset="0"/>
              </a:rPr>
              <a:t>i</a:t>
            </a:r>
            <a:r>
              <a:rPr sz="1800" dirty="0" smtClean="0">
                <a:latin typeface="Courier New" pitchFamily="49" charset="0"/>
                <a:cs typeface="Courier New" pitchFamily="49" charset="0"/>
              </a:rPr>
              <a:t>);</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Thread.sleep</a:t>
            </a:r>
            <a:r>
              <a:rPr sz="1800" dirty="0" smtClean="0">
                <a:latin typeface="Courier New" pitchFamily="49" charset="0"/>
                <a:cs typeface="Courier New" pitchFamily="49" charset="0"/>
              </a:rPr>
              <a:t>(1000);</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catch (</a:t>
            </a:r>
            <a:r>
              <a:rPr sz="1800" dirty="0" err="1" smtClean="0">
                <a:latin typeface="Courier New" pitchFamily="49" charset="0"/>
                <a:cs typeface="Courier New" pitchFamily="49" charset="0"/>
              </a:rPr>
              <a:t>InterruptedException</a:t>
            </a:r>
            <a:r>
              <a:rPr sz="1800" dirty="0" smtClean="0">
                <a:latin typeface="Courier New" pitchFamily="49" charset="0"/>
                <a:cs typeface="Courier New" pitchFamily="49" charset="0"/>
              </a:rPr>
              <a:t> e) {</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("Main Thread is Interrupted");   </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("Main Thread RIP");</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sz="1800" dirty="0" smtClean="0">
                <a:latin typeface="Courier New" pitchFamily="49" charset="0"/>
                <a:cs typeface="Courier New" pitchFamily="49" charset="0"/>
              </a:rPr>
              <a:t>}</a:t>
            </a:r>
          </a:p>
          <a:p>
            <a:pPr>
              <a:lnSpc>
                <a:spcPct val="90000"/>
              </a:lnSpc>
              <a:buFont typeface="Wingdings" pitchFamily="2" charset="2"/>
              <a:buNone/>
            </a:pPr>
            <a:r>
              <a:rPr sz="1800" dirty="0" smtClean="0">
                <a:latin typeface="Courier New" pitchFamily="49" charset="0"/>
                <a:cs typeface="Courier New" pitchFamily="49" charset="0"/>
              </a:rPr>
              <a:t>	</a:t>
            </a:r>
            <a:r>
              <a:rPr sz="1800" b="1" dirty="0" smtClean="0">
                <a:latin typeface="Courier New" pitchFamily="49" charset="0"/>
                <a:cs typeface="Courier New" pitchFamily="49" charset="0"/>
              </a:rPr>
              <a:t>	</a:t>
            </a:r>
          </a:p>
        </p:txBody>
      </p:sp>
      <p:sp>
        <p:nvSpPr>
          <p:cNvPr id="171011" name="Rectangle 2"/>
          <p:cNvSpPr>
            <a:spLocks noGrp="1"/>
          </p:cNvSpPr>
          <p:nvPr>
            <p:ph type="title"/>
          </p:nvPr>
        </p:nvSpPr>
        <p:spPr>
          <a:xfrm>
            <a:off x="3174" y="152400"/>
            <a:ext cx="9140826" cy="914400"/>
          </a:xfrm>
        </p:spPr>
        <p:txBody>
          <a:bodyPr rtlCol="0">
            <a:noAutofit/>
          </a:bodyPr>
          <a:lstStyle/>
          <a:p>
            <a:pPr fontAlgn="auto">
              <a:spcAft>
                <a:spcPts val="0"/>
              </a:spcAft>
              <a:defRPr/>
            </a:pPr>
            <a:r>
              <a:rPr sz="2400" dirty="0" smtClean="0"/>
              <a:t>Creating Threads: Implementing </a:t>
            </a:r>
            <a:r>
              <a:rPr sz="2400" dirty="0" err="1" smtClean="0"/>
              <a:t>Runnable</a:t>
            </a:r>
            <a:r>
              <a:rPr sz="2400" dirty="0" smtClean="0"/>
              <a:t> (Contd.).</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p:cNvSpPr>
          <p:nvPr>
            <p:ph idx="1"/>
          </p:nvPr>
        </p:nvSpPr>
        <p:spPr>
          <a:xfrm>
            <a:off x="381000" y="1066800"/>
            <a:ext cx="8382000" cy="5029200"/>
          </a:xfrm>
        </p:spPr>
        <p:txBody>
          <a:bodyPr/>
          <a:lstStyle/>
          <a:p>
            <a:r>
              <a:rPr sz="2400" dirty="0" smtClean="0">
                <a:latin typeface="+mn-lt"/>
                <a:cs typeface="Arial" charset="0"/>
              </a:rPr>
              <a:t>We can also create Threads by </a:t>
            </a:r>
            <a:r>
              <a:rPr sz="2400" dirty="0" smtClean="0">
                <a:solidFill>
                  <a:schemeClr val="accent1"/>
                </a:solidFill>
                <a:latin typeface="+mn-lt"/>
                <a:cs typeface="Arial" charset="0"/>
              </a:rPr>
              <a:t>extending the Thread class:</a:t>
            </a:r>
          </a:p>
          <a:p>
            <a:pPr lvl="1"/>
            <a:r>
              <a:rPr sz="2400" dirty="0" smtClean="0">
                <a:latin typeface="+mn-lt"/>
              </a:rPr>
              <a:t>Instantiate the class that extends Thread</a:t>
            </a:r>
          </a:p>
          <a:p>
            <a:pPr lvl="1"/>
            <a:r>
              <a:rPr sz="2400" dirty="0" smtClean="0">
                <a:latin typeface="+mn-lt"/>
              </a:rPr>
              <a:t>This class </a:t>
            </a:r>
            <a:r>
              <a:rPr sz="2400" dirty="0" smtClean="0">
                <a:solidFill>
                  <a:schemeClr val="accent1"/>
                </a:solidFill>
                <a:latin typeface="+mn-lt"/>
              </a:rPr>
              <a:t>must</a:t>
            </a:r>
            <a:r>
              <a:rPr sz="2400" dirty="0" smtClean="0">
                <a:latin typeface="+mn-lt"/>
              </a:rPr>
              <a:t> override run() method</a:t>
            </a:r>
          </a:p>
          <a:p>
            <a:pPr lvl="1"/>
            <a:r>
              <a:rPr sz="2400" dirty="0" smtClean="0">
                <a:latin typeface="+mn-lt"/>
              </a:rPr>
              <a:t>The  code that should run as a thread will be part of this run() method</a:t>
            </a:r>
          </a:p>
          <a:p>
            <a:pPr lvl="1"/>
            <a:r>
              <a:rPr sz="2400" dirty="0" smtClean="0">
                <a:latin typeface="+mn-lt"/>
              </a:rPr>
              <a:t>We </a:t>
            </a:r>
            <a:r>
              <a:rPr sz="2400" dirty="0" smtClean="0">
                <a:solidFill>
                  <a:schemeClr val="accent1"/>
                </a:solidFill>
                <a:latin typeface="+mn-lt"/>
              </a:rPr>
              <a:t>must</a:t>
            </a:r>
            <a:r>
              <a:rPr sz="2400" dirty="0" smtClean="0">
                <a:latin typeface="+mn-lt"/>
              </a:rPr>
              <a:t> call the start() method on this thread</a:t>
            </a:r>
          </a:p>
          <a:p>
            <a:pPr lvl="1"/>
            <a:r>
              <a:rPr sz="2400" dirty="0" smtClean="0">
                <a:latin typeface="+mn-lt"/>
              </a:rPr>
              <a:t>start( ) in turn calls the thread’s run( ) method</a:t>
            </a:r>
          </a:p>
          <a:p>
            <a:endParaRPr sz="2400" dirty="0" smtClean="0">
              <a:latin typeface="+mn-lt"/>
              <a:cs typeface="Arial" charset="0"/>
            </a:endParaRPr>
          </a:p>
          <a:p>
            <a:r>
              <a:rPr sz="2400" dirty="0" smtClean="0">
                <a:latin typeface="+mn-lt"/>
                <a:cs typeface="Arial" charset="0"/>
              </a:rPr>
              <a:t>The earlier program is rewritten by extending the Thread class.</a:t>
            </a:r>
          </a:p>
        </p:txBody>
      </p:sp>
      <p:sp>
        <p:nvSpPr>
          <p:cNvPr id="165891" name="Rectangle 2"/>
          <p:cNvSpPr>
            <a:spLocks noGrp="1"/>
          </p:cNvSpPr>
          <p:nvPr>
            <p:ph type="title"/>
          </p:nvPr>
        </p:nvSpPr>
        <p:spPr>
          <a:xfrm>
            <a:off x="228600" y="97971"/>
            <a:ext cx="7564438" cy="523220"/>
          </a:xfrm>
        </p:spPr>
        <p:txBody>
          <a:bodyPr>
            <a:spAutoFit/>
          </a:bodyPr>
          <a:lstStyle/>
          <a:p>
            <a:r>
              <a:rPr sz="2800" dirty="0" smtClean="0">
                <a:cs typeface="Arial" charset="0"/>
              </a:rPr>
              <a:t>Extending Thread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p:cNvSpPr>
          <p:nvPr>
            <p:ph idx="1"/>
          </p:nvPr>
        </p:nvSpPr>
        <p:spPr>
          <a:xfrm>
            <a:off x="457200" y="1066800"/>
            <a:ext cx="8229600" cy="5562600"/>
          </a:xfrm>
        </p:spPr>
        <p:txBody>
          <a:bodyPr/>
          <a:lstStyle/>
          <a:p>
            <a:pPr>
              <a:lnSpc>
                <a:spcPct val="90000"/>
              </a:lnSpc>
              <a:buFont typeface="Wingdings" pitchFamily="2" charset="2"/>
              <a:buNone/>
            </a:pPr>
            <a:r>
              <a:rPr sz="1800" dirty="0" smtClean="0">
                <a:latin typeface="Courier New" pitchFamily="49" charset="0"/>
                <a:cs typeface="Courier New" pitchFamily="49" charset="0"/>
              </a:rPr>
              <a:t>public class DemoThread2 extends Thread {</a:t>
            </a:r>
          </a:p>
          <a:p>
            <a:pPr>
              <a:lnSpc>
                <a:spcPct val="90000"/>
              </a:lnSpc>
              <a:buFont typeface="Wingdings" pitchFamily="2" charset="2"/>
              <a:buNone/>
            </a:pPr>
            <a:r>
              <a:rPr sz="1800" dirty="0" smtClean="0">
                <a:latin typeface="Courier New" pitchFamily="49" charset="0"/>
                <a:cs typeface="Courier New" pitchFamily="49" charset="0"/>
              </a:rPr>
              <a:t>	DemoThread2() {</a:t>
            </a:r>
          </a:p>
          <a:p>
            <a:pPr>
              <a:lnSpc>
                <a:spcPct val="90000"/>
              </a:lnSpc>
              <a:buFont typeface="Wingdings" pitchFamily="2" charset="2"/>
              <a:buNone/>
            </a:pPr>
            <a:r>
              <a:rPr sz="1800" dirty="0" smtClean="0">
                <a:latin typeface="Courier New" pitchFamily="49" charset="0"/>
                <a:cs typeface="Courier New" pitchFamily="49" charset="0"/>
              </a:rPr>
              <a:t>		super("Demo Thread2");</a:t>
            </a:r>
          </a:p>
          <a:p>
            <a:pPr>
              <a:lnSpc>
                <a:spcPct val="9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("Child2 Thread:" + this);</a:t>
            </a:r>
          </a:p>
          <a:p>
            <a:pPr>
              <a:lnSpc>
                <a:spcPct val="90000"/>
              </a:lnSpc>
              <a:buFont typeface="Wingdings" pitchFamily="2" charset="2"/>
              <a:buNone/>
            </a:pPr>
            <a:r>
              <a:rPr sz="1800" dirty="0" smtClean="0">
                <a:latin typeface="Courier New" pitchFamily="49" charset="0"/>
                <a:cs typeface="Courier New" pitchFamily="49" charset="0"/>
              </a:rPr>
              <a:t>		start(); </a:t>
            </a:r>
          </a:p>
          <a:p>
            <a:pPr>
              <a:lnSpc>
                <a:spcPct val="90000"/>
              </a:lnSpc>
              <a:buFont typeface="Wingdings" pitchFamily="2" charset="2"/>
              <a:buNone/>
            </a:pPr>
            <a:r>
              <a:rPr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public void run() {</a:t>
            </a:r>
          </a:p>
          <a:p>
            <a:pPr>
              <a:lnSpc>
                <a:spcPct val="80000"/>
              </a:lnSpc>
              <a:buFont typeface="Wingdings" pitchFamily="2" charset="2"/>
              <a:buNone/>
            </a:pPr>
            <a:r>
              <a:rPr lang="en-US" sz="1800" dirty="0" smtClean="0">
                <a:latin typeface="Courier New" pitchFamily="49" charset="0"/>
                <a:cs typeface="Courier New" pitchFamily="49" charset="0"/>
              </a:rPr>
              <a:t>		try {</a:t>
            </a:r>
          </a:p>
          <a:p>
            <a:pPr>
              <a:lnSpc>
                <a:spcPct val="80000"/>
              </a:lnSpc>
              <a:buFont typeface="Wingdings" pitchFamily="2" charset="2"/>
              <a:buNone/>
            </a:pPr>
            <a:r>
              <a:rPr lang="en-US" sz="1800" dirty="0" smtClean="0">
                <a:latin typeface="Courier New" pitchFamily="49" charset="0"/>
                <a:cs typeface="Courier New" pitchFamily="49" charset="0"/>
              </a:rPr>
              <a:t>		      for(</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=5;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&gt;0;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("Child2 Thread: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Thread.sleep</a:t>
            </a:r>
            <a:r>
              <a:rPr lang="en-US" sz="1800" dirty="0" smtClean="0">
                <a:latin typeface="Courier New" pitchFamily="49" charset="0"/>
                <a:cs typeface="Courier New" pitchFamily="49" charset="0"/>
              </a:rPr>
              <a:t>(500);</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InterruptedException</a:t>
            </a:r>
            <a:r>
              <a:rPr lang="en-US" sz="1800" dirty="0" smtClean="0">
                <a:latin typeface="Courier New" pitchFamily="49" charset="0"/>
                <a:cs typeface="Courier New" pitchFamily="49" charset="0"/>
              </a:rPr>
              <a:t> e)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("Child2 Thread is Interrupted");</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 (“Child2 Thread RIP“ );</a:t>
            </a:r>
          </a:p>
          <a:p>
            <a:pPr>
              <a:lnSpc>
                <a:spcPct val="80000"/>
              </a:lnSpc>
              <a:buFont typeface="Wingdings" pitchFamily="2" charset="2"/>
              <a:buNone/>
            </a:pPr>
            <a:r>
              <a:rPr lang="en-US" sz="1800" dirty="0" smtClean="0">
                <a:latin typeface="Courier New" pitchFamily="49" charset="0"/>
                <a:cs typeface="Courier New" pitchFamily="49" charset="0"/>
              </a:rPr>
              <a:t>	}</a:t>
            </a:r>
          </a:p>
          <a:p>
            <a:pPr>
              <a:lnSpc>
                <a:spcPct val="80000"/>
              </a:lnSpc>
              <a:buFont typeface="Wingdings" pitchFamily="2" charset="2"/>
              <a:buNone/>
            </a:pPr>
            <a:r>
              <a:rPr lang="en-US" sz="1800" dirty="0" smtClean="0">
                <a:latin typeface="Courier New" pitchFamily="49" charset="0"/>
                <a:cs typeface="Courier New" pitchFamily="49" charset="0"/>
              </a:rPr>
              <a:t>}</a:t>
            </a:r>
            <a:endParaRPr sz="1800" dirty="0" smtClean="0">
              <a:latin typeface="Courier New" pitchFamily="49" charset="0"/>
              <a:cs typeface="Courier New" pitchFamily="49" charset="0"/>
            </a:endParaRPr>
          </a:p>
        </p:txBody>
      </p:sp>
      <p:sp>
        <p:nvSpPr>
          <p:cNvPr id="167939" name="Rectangle 2"/>
          <p:cNvSpPr>
            <a:spLocks noGrp="1"/>
          </p:cNvSpPr>
          <p:nvPr>
            <p:ph type="title"/>
          </p:nvPr>
        </p:nvSpPr>
        <p:spPr>
          <a:xfrm>
            <a:off x="152400" y="152400"/>
            <a:ext cx="7564438" cy="523220"/>
          </a:xfrm>
        </p:spPr>
        <p:txBody>
          <a:bodyPr>
            <a:spAutoFit/>
          </a:bodyPr>
          <a:lstStyle/>
          <a:p>
            <a:r>
              <a:rPr sz="2800" dirty="0" smtClean="0">
                <a:cs typeface="Arial" charset="0"/>
              </a:rPr>
              <a:t>Extending Thread Example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p:cNvSpPr>
          <p:nvPr>
            <p:ph idx="1"/>
          </p:nvPr>
        </p:nvSpPr>
        <p:spPr>
          <a:xfrm>
            <a:off x="457200" y="914400"/>
            <a:ext cx="8229600" cy="5334000"/>
          </a:xfrm>
        </p:spPr>
        <p:txBody>
          <a:bodyPr/>
          <a:lstStyle/>
          <a:p>
            <a:pPr>
              <a:buNone/>
            </a:pPr>
            <a:r>
              <a:rPr lang="en-US" sz="2000" dirty="0" smtClean="0">
                <a:latin typeface="Courier New" pitchFamily="49" charset="0"/>
                <a:cs typeface="Courier New" pitchFamily="49" charset="0"/>
              </a:rPr>
              <a:t>class </a:t>
            </a:r>
            <a:r>
              <a:rPr lang="en-US" sz="2000" dirty="0" err="1" smtClean="0">
                <a:latin typeface="Courier New" pitchFamily="49" charset="0"/>
                <a:cs typeface="Courier New" pitchFamily="49" charset="0"/>
              </a:rPr>
              <a:t>ThreadImpl</a:t>
            </a:r>
            <a:r>
              <a:rPr lang="en-US" sz="2000" dirty="0" smtClean="0">
                <a:latin typeface="Courier New" pitchFamily="49" charset="0"/>
                <a:cs typeface="Courier New" pitchFamily="49" charset="0"/>
              </a:rPr>
              <a:t> {</a:t>
            </a:r>
            <a:r>
              <a:rPr sz="2000" b="1"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public static void main(String </a:t>
            </a:r>
            <a:r>
              <a:rPr sz="2000" dirty="0" err="1" smtClean="0">
                <a:latin typeface="Courier New" pitchFamily="49" charset="0"/>
                <a:cs typeface="Courier New" pitchFamily="49" charset="0"/>
              </a:rPr>
              <a:t>args</a:t>
            </a: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new </a:t>
            </a:r>
            <a:r>
              <a:rPr lang="en-US" sz="2000" dirty="0" smtClean="0">
                <a:latin typeface="Courier New" pitchFamily="49" charset="0"/>
                <a:cs typeface="Courier New" pitchFamily="49" charset="0"/>
              </a:rPr>
              <a:t>DemoThread2</a:t>
            </a: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try {</a:t>
            </a:r>
          </a:p>
          <a:p>
            <a:pPr>
              <a:buFont typeface="Wingdings" pitchFamily="2" charset="2"/>
              <a:buNone/>
            </a:pPr>
            <a:r>
              <a:rPr sz="2000" dirty="0" smtClean="0">
                <a:latin typeface="Courier New" pitchFamily="49" charset="0"/>
                <a:cs typeface="Courier New" pitchFamily="49" charset="0"/>
              </a:rPr>
              <a:t>		      for(</a:t>
            </a:r>
            <a:r>
              <a:rPr sz="2000" dirty="0" err="1" smtClean="0">
                <a:latin typeface="Courier New" pitchFamily="49" charset="0"/>
                <a:cs typeface="Courier New" pitchFamily="49" charset="0"/>
              </a:rPr>
              <a:t>int</a:t>
            </a: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=5;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&gt;0;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("Child2 Thread: " + </a:t>
            </a:r>
            <a:r>
              <a:rPr sz="2000" dirty="0" err="1" smtClean="0">
                <a:latin typeface="Courier New" pitchFamily="49" charset="0"/>
                <a:cs typeface="Courier New" pitchFamily="49" charset="0"/>
              </a:rPr>
              <a:t>i</a:t>
            </a:r>
            <a:r>
              <a:rPr sz="2000" dirty="0" smtClean="0">
                <a:latin typeface="Courier New" pitchFamily="49" charset="0"/>
                <a:cs typeface="Courier New" pitchFamily="49" charset="0"/>
              </a:rPr>
              <a:t>);</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Thread.sleep</a:t>
            </a:r>
            <a:r>
              <a:rPr sz="2000" dirty="0" smtClean="0">
                <a:latin typeface="Courier New" pitchFamily="49" charset="0"/>
                <a:cs typeface="Courier New" pitchFamily="49" charset="0"/>
              </a:rPr>
              <a:t>(1000);</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catch (</a:t>
            </a:r>
            <a:r>
              <a:rPr sz="2000" dirty="0" err="1" smtClean="0">
                <a:latin typeface="Courier New" pitchFamily="49" charset="0"/>
                <a:cs typeface="Courier New" pitchFamily="49" charset="0"/>
              </a:rPr>
              <a:t>InterruptedException</a:t>
            </a:r>
            <a:r>
              <a:rPr sz="2000" dirty="0" smtClean="0">
                <a:latin typeface="Courier New" pitchFamily="49" charset="0"/>
                <a:cs typeface="Courier New" pitchFamily="49" charset="0"/>
              </a:rPr>
              <a:t> e) {</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("The Main Thread </a:t>
            </a:r>
            <a:r>
              <a:rPr sz="2000" dirty="0" err="1" smtClean="0">
                <a:latin typeface="Courier New" pitchFamily="49" charset="0"/>
                <a:cs typeface="Courier New" pitchFamily="49" charset="0"/>
              </a:rPr>
              <a:t>isInterrupted</a:t>
            </a:r>
            <a:r>
              <a:rPr sz="2000" dirty="0" smtClean="0">
                <a:latin typeface="Courier New" pitchFamily="49" charset="0"/>
                <a:cs typeface="Courier New" pitchFamily="49" charset="0"/>
              </a:rPr>
              <a:t>");</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		</a:t>
            </a:r>
            <a:r>
              <a:rPr sz="2000" dirty="0" err="1" smtClean="0">
                <a:latin typeface="Courier New" pitchFamily="49" charset="0"/>
                <a:cs typeface="Courier New" pitchFamily="49" charset="0"/>
              </a:rPr>
              <a:t>System.out.println</a:t>
            </a:r>
            <a:r>
              <a:rPr sz="2000" dirty="0" smtClean="0">
                <a:latin typeface="Courier New" pitchFamily="49" charset="0"/>
                <a:cs typeface="Courier New" pitchFamily="49" charset="0"/>
              </a:rPr>
              <a:t>("Main Thread RIP"); </a:t>
            </a:r>
          </a:p>
          <a:p>
            <a:pPr>
              <a:buFont typeface="Wingdings" pitchFamily="2" charset="2"/>
              <a:buNone/>
            </a:pPr>
            <a:r>
              <a:rPr sz="2000" dirty="0" smtClean="0">
                <a:latin typeface="Courier New" pitchFamily="49" charset="0"/>
                <a:cs typeface="Courier New" pitchFamily="49" charset="0"/>
              </a:rPr>
              <a:t>	}</a:t>
            </a:r>
          </a:p>
          <a:p>
            <a:pPr>
              <a:buFont typeface="Wingdings" pitchFamily="2" charset="2"/>
              <a:buNone/>
            </a:pPr>
            <a:r>
              <a:rPr sz="2000" dirty="0" smtClean="0">
                <a:latin typeface="Courier New" pitchFamily="49" charset="0"/>
                <a:cs typeface="Courier New" pitchFamily="49" charset="0"/>
              </a:rPr>
              <a:t>}</a:t>
            </a:r>
          </a:p>
        </p:txBody>
      </p:sp>
      <p:sp>
        <p:nvSpPr>
          <p:cNvPr id="171011" name="Rectangle 2"/>
          <p:cNvSpPr>
            <a:spLocks noGrp="1"/>
          </p:cNvSpPr>
          <p:nvPr>
            <p:ph type="title"/>
          </p:nvPr>
        </p:nvSpPr>
        <p:spPr>
          <a:xfrm>
            <a:off x="152400" y="228600"/>
            <a:ext cx="8683625" cy="523220"/>
          </a:xfrm>
        </p:spPr>
        <p:txBody>
          <a:bodyPr wrap="square">
            <a:spAutoFit/>
          </a:bodyPr>
          <a:lstStyle/>
          <a:p>
            <a:r>
              <a:rPr sz="2800" dirty="0" smtClean="0">
                <a:cs typeface="Arial" charset="0"/>
              </a:rPr>
              <a:t>Extending Thread Example (Contd.).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p:cNvSpPr>
          <p:nvPr>
            <p:ph idx="1"/>
          </p:nvPr>
        </p:nvSpPr>
        <p:spPr>
          <a:xfrm>
            <a:off x="457200" y="1219200"/>
            <a:ext cx="8229600" cy="5410200"/>
          </a:xfrm>
        </p:spPr>
        <p:txBody>
          <a:bodyPr/>
          <a:lstStyle/>
          <a:p>
            <a:pPr algn="just"/>
            <a:r>
              <a:rPr dirty="0" smtClean="0">
                <a:cs typeface="Arial" charset="0"/>
              </a:rPr>
              <a:t>A modeling heuristic pertaining to hierarchies says that classes should be extended only when they are enhanced or modified in some way</a:t>
            </a:r>
          </a:p>
          <a:p>
            <a:pPr algn="just"/>
            <a:endParaRPr dirty="0" smtClean="0">
              <a:cs typeface="Arial" charset="0"/>
            </a:endParaRPr>
          </a:p>
          <a:p>
            <a:pPr algn="just"/>
            <a:r>
              <a:rPr dirty="0" smtClean="0">
                <a:cs typeface="Arial" charset="0"/>
              </a:rPr>
              <a:t>So, if the sole aim is to define an entry point for the thread by overriding the </a:t>
            </a:r>
            <a:r>
              <a:rPr b="1" dirty="0" smtClean="0">
                <a:latin typeface="Verdana" pitchFamily="34" charset="0"/>
                <a:cs typeface="Arial" charset="0"/>
              </a:rPr>
              <a:t>run( )</a:t>
            </a:r>
            <a:r>
              <a:rPr dirty="0" smtClean="0">
                <a:cs typeface="Arial" charset="0"/>
              </a:rPr>
              <a:t> method and not override any of the </a:t>
            </a:r>
            <a:r>
              <a:rPr b="1" dirty="0" smtClean="0">
                <a:cs typeface="Arial" charset="0"/>
              </a:rPr>
              <a:t>Thread</a:t>
            </a:r>
            <a:r>
              <a:rPr dirty="0" smtClean="0">
                <a:cs typeface="Arial" charset="0"/>
              </a:rPr>
              <a:t> class’ other methods, it is recommended to implement the </a:t>
            </a:r>
            <a:r>
              <a:rPr b="1" dirty="0" err="1" smtClean="0">
                <a:cs typeface="Arial" charset="0"/>
              </a:rPr>
              <a:t>Runnable</a:t>
            </a:r>
            <a:r>
              <a:rPr dirty="0" smtClean="0">
                <a:cs typeface="Arial" charset="0"/>
              </a:rPr>
              <a:t> interface</a:t>
            </a:r>
            <a:endParaRPr sz="2000" dirty="0" smtClean="0">
              <a:cs typeface="Arial" charset="0"/>
            </a:endParaRPr>
          </a:p>
        </p:txBody>
      </p:sp>
      <p:sp>
        <p:nvSpPr>
          <p:cNvPr id="178179" name="Rectangle 2"/>
          <p:cNvSpPr>
            <a:spLocks noGrp="1"/>
          </p:cNvSpPr>
          <p:nvPr>
            <p:ph type="title"/>
          </p:nvPr>
        </p:nvSpPr>
        <p:spPr>
          <a:xfrm>
            <a:off x="228600" y="152400"/>
            <a:ext cx="8915400" cy="609600"/>
          </a:xfrm>
        </p:spPr>
        <p:txBody>
          <a:bodyPr rtlCol="0">
            <a:noAutofit/>
          </a:bodyPr>
          <a:lstStyle/>
          <a:p>
            <a:pPr fontAlgn="auto">
              <a:spcAft>
                <a:spcPts val="0"/>
              </a:spcAft>
              <a:defRPr/>
            </a:pPr>
            <a:r>
              <a:rPr sz="2800" dirty="0" smtClean="0"/>
              <a:t>Implementing </a:t>
            </a:r>
            <a:r>
              <a:rPr sz="2800" dirty="0" err="1" smtClean="0"/>
              <a:t>Runnable</a:t>
            </a:r>
            <a:r>
              <a:rPr sz="2800" dirty="0" smtClean="0"/>
              <a:t> or Extending Thread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itle 5"/>
          <p:cNvSpPr>
            <a:spLocks noGrp="1"/>
          </p:cNvSpPr>
          <p:nvPr>
            <p:ph type="title" idx="4294967295"/>
          </p:nvPr>
        </p:nvSpPr>
        <p:spPr>
          <a:xfrm>
            <a:off x="685800" y="2438400"/>
            <a:ext cx="7772400" cy="584775"/>
          </a:xfrm>
        </p:spPr>
        <p:txBody>
          <a:bodyPr/>
          <a:lstStyle/>
          <a:p>
            <a:pPr algn="ctr"/>
            <a:r>
              <a:rPr sz="3200" dirty="0" smtClean="0">
                <a:cs typeface="Arial" charset="0"/>
              </a:rPr>
              <a:t>Creating Multiple threads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63358" cy="914400"/>
          </a:xfrm>
        </p:spPr>
        <p:txBody>
          <a:bodyPr/>
          <a:lstStyle/>
          <a:p>
            <a:r>
              <a:rPr lang="en-US" smtClean="0">
                <a:latin typeface="+mj-lt"/>
              </a:rPr>
              <a:t>Agenda (Contd.).</a:t>
            </a:r>
            <a:endParaRPr lang="en-US" dirty="0">
              <a:latin typeface="+mj-lt"/>
            </a:endParaRPr>
          </a:p>
        </p:txBody>
      </p:sp>
      <p:sp>
        <p:nvSpPr>
          <p:cNvPr id="4" name="Rectangle 3"/>
          <p:cNvSpPr/>
          <p:nvPr/>
        </p:nvSpPr>
        <p:spPr>
          <a:xfrm>
            <a:off x="914400" y="16002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5</a:t>
            </a:r>
            <a:endParaRPr lang="en-US" dirty="0"/>
          </a:p>
        </p:txBody>
      </p:sp>
      <p:sp>
        <p:nvSpPr>
          <p:cNvPr id="5" name="Text Placeholder 38"/>
          <p:cNvSpPr txBox="1">
            <a:spLocks/>
          </p:cNvSpPr>
          <p:nvPr/>
        </p:nvSpPr>
        <p:spPr>
          <a:xfrm>
            <a:off x="1524000" y="1676400"/>
            <a:ext cx="7010400"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Arial"/>
              </a:rPr>
              <a:t>Thread Priorities</a:t>
            </a:r>
          </a:p>
        </p:txBody>
      </p:sp>
      <p:sp>
        <p:nvSpPr>
          <p:cNvPr id="6" name="Rectangle 5"/>
          <p:cNvSpPr/>
          <p:nvPr/>
        </p:nvSpPr>
        <p:spPr>
          <a:xfrm>
            <a:off x="914400" y="28956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6</a:t>
            </a:r>
            <a:endParaRPr lang="en-US" dirty="0"/>
          </a:p>
        </p:txBody>
      </p:sp>
      <p:sp>
        <p:nvSpPr>
          <p:cNvPr id="7" name="Rectangle 6"/>
          <p:cNvSpPr/>
          <p:nvPr/>
        </p:nvSpPr>
        <p:spPr>
          <a:xfrm>
            <a:off x="914400" y="4343400"/>
            <a:ext cx="317500" cy="8255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smtClean="0"/>
              <a:t>7</a:t>
            </a:r>
            <a:endParaRPr lang="en-US" dirty="0"/>
          </a:p>
        </p:txBody>
      </p:sp>
      <p:sp>
        <p:nvSpPr>
          <p:cNvPr id="8" name="Text Placeholder 38"/>
          <p:cNvSpPr txBox="1">
            <a:spLocks noGrp="1"/>
          </p:cNvSpPr>
          <p:nvPr>
            <p:ph idx="1"/>
          </p:nvPr>
        </p:nvSpPr>
        <p:spPr>
          <a:xfrm>
            <a:off x="1447800" y="2971800"/>
            <a:ext cx="6248400" cy="762000"/>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Arial"/>
              </a:rPr>
              <a:t>Thread Synchronization</a:t>
            </a:r>
          </a:p>
        </p:txBody>
      </p:sp>
      <p:sp>
        <p:nvSpPr>
          <p:cNvPr id="9" name="Text Placeholder 38"/>
          <p:cNvSpPr txBox="1">
            <a:spLocks/>
          </p:cNvSpPr>
          <p:nvPr/>
        </p:nvSpPr>
        <p:spPr>
          <a:xfrm>
            <a:off x="1371600" y="4419600"/>
            <a:ext cx="5943600" cy="652462"/>
          </a:xfrm>
          <a:prstGeom prst="rect">
            <a:avLst/>
          </a:prstGeo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marL="0" marR="0" lvl="0" indent="0" algn="l" defTabSz="457200" rtl="0" eaLnBrk="1" fontAlgn="base" latinLnBrk="0" hangingPunct="1">
              <a:lnSpc>
                <a:spcPct val="100000"/>
              </a:lnSpc>
              <a:spcBef>
                <a:spcPct val="20000"/>
              </a:spcBef>
              <a:spcAft>
                <a:spcPct val="0"/>
              </a:spcAft>
              <a:buClrTx/>
              <a:buSzTx/>
              <a:buFont typeface="Arial" charset="0"/>
              <a:buNone/>
              <a:tabLst/>
              <a:defRPr/>
            </a:pPr>
            <a:r>
              <a:rPr lang="en-US" dirty="0" smtClean="0">
                <a:latin typeface="+mn-lt"/>
                <a:cs typeface="Arial"/>
              </a:rPr>
              <a:t> </a:t>
            </a:r>
            <a:r>
              <a:rPr lang="en-US" dirty="0" smtClean="0">
                <a:solidFill>
                  <a:schemeClr val="tx1"/>
                </a:solidFill>
                <a:latin typeface="+mn-lt"/>
                <a:cs typeface="Arial"/>
              </a:rPr>
              <a:t>Inter Thread Communication</a:t>
            </a:r>
            <a:endParaRPr kumimoji="0" lang="en-US" sz="2800" b="1" i="0" u="none" strike="noStrike" kern="1200" cap="none" spc="0" normalizeH="0" baseline="0" noProof="0" dirty="0" smtClean="0">
              <a:ln>
                <a:noFill/>
              </a:ln>
              <a:solidFill>
                <a:schemeClr val="tx1"/>
              </a:solidFill>
              <a:effectLst/>
              <a:uLnTx/>
              <a:uFillTx/>
              <a:latin typeface="+mn-lt"/>
              <a:ea typeface="+mn-ea"/>
              <a:cs typeface="Aria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p:cNvSpPr>
          <p:nvPr>
            <p:ph idx="1"/>
          </p:nvPr>
        </p:nvSpPr>
        <p:spPr>
          <a:xfrm>
            <a:off x="457200" y="1066800"/>
            <a:ext cx="8229600" cy="5029200"/>
          </a:xfrm>
        </p:spPr>
        <p:txBody>
          <a:bodyPr>
            <a:normAutofit/>
          </a:bodyPr>
          <a:lstStyle/>
          <a:p>
            <a:pPr algn="just" fontAlgn="auto">
              <a:spcAft>
                <a:spcPts val="0"/>
              </a:spcAft>
              <a:buFont typeface="Arial"/>
              <a:buChar char="•"/>
              <a:defRPr/>
            </a:pPr>
            <a:r>
              <a:rPr sz="2400" dirty="0" smtClean="0">
                <a:latin typeface="+mn-lt"/>
              </a:rPr>
              <a:t>You can launch as many threads as your program needs</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The following example is a program spawning multiple threads:</a:t>
            </a:r>
          </a:p>
          <a:p>
            <a:pPr>
              <a:lnSpc>
                <a:spcPct val="80000"/>
              </a:lnSpc>
              <a:buFont typeface="Wingdings" pitchFamily="2" charset="2"/>
              <a:buNone/>
            </a:pPr>
            <a:endParaRPr lang="en-US" dirty="0" smtClean="0">
              <a:latin typeface="Verdana" pitchFamily="34" charset="0"/>
              <a:cs typeface="Arial" charset="0"/>
            </a:endParaRPr>
          </a:p>
          <a:p>
            <a:pPr>
              <a:lnSpc>
                <a:spcPct val="80000"/>
              </a:lnSpc>
              <a:buFont typeface="Wingdings" pitchFamily="2" charset="2"/>
              <a:buNone/>
            </a:pPr>
            <a:r>
              <a:rPr lang="en-US" dirty="0" smtClean="0">
                <a:latin typeface="Courier New" pitchFamily="49" charset="0"/>
                <a:cs typeface="Courier New" pitchFamily="49" charset="0"/>
              </a:rPr>
              <a:t>public class DemoThread3 implements </a:t>
            </a:r>
            <a:r>
              <a:rPr lang="en-US" dirty="0" err="1" smtClean="0">
                <a:latin typeface="Courier New" pitchFamily="49" charset="0"/>
                <a:cs typeface="Courier New" pitchFamily="49" charset="0"/>
              </a:rPr>
              <a:t>Runnable</a:t>
            </a:r>
            <a:r>
              <a:rPr lang="en-US" dirty="0" smtClean="0">
                <a:latin typeface="Courier New" pitchFamily="49" charset="0"/>
                <a:cs typeface="Courier New" pitchFamily="49" charset="0"/>
              </a:rPr>
              <a:t> {</a:t>
            </a:r>
          </a:p>
          <a:p>
            <a:pPr>
              <a:lnSpc>
                <a:spcPct val="80000"/>
              </a:lnSpc>
              <a:buFont typeface="Wingdings" pitchFamily="2" charset="2"/>
              <a:buNone/>
            </a:pPr>
            <a:r>
              <a:rPr lang="en-US" dirty="0" smtClean="0">
                <a:latin typeface="Courier New" pitchFamily="49" charset="0"/>
                <a:cs typeface="Courier New" pitchFamily="49" charset="0"/>
              </a:rPr>
              <a:t>	String </a:t>
            </a:r>
            <a:r>
              <a:rPr lang="en-US" dirty="0" err="1" smtClean="0">
                <a:latin typeface="Courier New" pitchFamily="49" charset="0"/>
                <a:cs typeface="Courier New" pitchFamily="49" charset="0"/>
              </a:rPr>
              <a:t>tname</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Thread t;</a:t>
            </a:r>
          </a:p>
          <a:p>
            <a:pPr>
              <a:lnSpc>
                <a:spcPct val="80000"/>
              </a:lnSpc>
              <a:buFont typeface="Wingdings" pitchFamily="2" charset="2"/>
              <a:buNone/>
            </a:pPr>
            <a:r>
              <a:rPr lang="en-US" dirty="0" smtClean="0">
                <a:latin typeface="Courier New" pitchFamily="49" charset="0"/>
                <a:cs typeface="Courier New" pitchFamily="49" charset="0"/>
              </a:rPr>
              <a:t>  </a:t>
            </a:r>
          </a:p>
          <a:p>
            <a:pPr>
              <a:lnSpc>
                <a:spcPct val="80000"/>
              </a:lnSpc>
              <a:buFont typeface="Wingdings" pitchFamily="2" charset="2"/>
              <a:buNone/>
            </a:pPr>
            <a:r>
              <a:rPr lang="en-US" dirty="0" smtClean="0">
                <a:latin typeface="Courier New" pitchFamily="49" charset="0"/>
                <a:cs typeface="Courier New" pitchFamily="49" charset="0"/>
              </a:rPr>
              <a:t>	DemoThread3(String </a:t>
            </a:r>
            <a:r>
              <a:rPr lang="en-US" dirty="0" err="1" smtClean="0">
                <a:latin typeface="Courier New" pitchFamily="49" charset="0"/>
                <a:cs typeface="Courier New" pitchFamily="49" charset="0"/>
              </a:rPr>
              <a:t>thread_name</a:t>
            </a:r>
            <a:r>
              <a:rPr lang="en-US" dirty="0" smtClean="0">
                <a:latin typeface="Courier New" pitchFamily="49" charset="0"/>
                <a:cs typeface="Courier New" pitchFamily="49" charset="0"/>
              </a:rPr>
              <a:t>) {</a:t>
            </a:r>
          </a:p>
          <a:p>
            <a:pPr>
              <a:lnSpc>
                <a:spcPct val="80000"/>
              </a:lnSpc>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tname</a:t>
            </a:r>
            <a:r>
              <a:rPr lang="en-US" dirty="0" smtClean="0">
                <a:latin typeface="Courier New" pitchFamily="49" charset="0"/>
                <a:cs typeface="Courier New" pitchFamily="49" charset="0"/>
              </a:rPr>
              <a:t> = </a:t>
            </a:r>
            <a:r>
              <a:rPr lang="en-US" dirty="0" err="1" smtClean="0">
                <a:latin typeface="Courier New" pitchFamily="49" charset="0"/>
                <a:cs typeface="Courier New" pitchFamily="49" charset="0"/>
              </a:rPr>
              <a:t>thread_name</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t = new Thread(this, </a:t>
            </a:r>
            <a:r>
              <a:rPr lang="en-US" dirty="0" err="1" smtClean="0">
                <a:latin typeface="Courier New" pitchFamily="49" charset="0"/>
                <a:cs typeface="Courier New" pitchFamily="49" charset="0"/>
              </a:rPr>
              <a:t>tname</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System.out.println</a:t>
            </a:r>
            <a:r>
              <a:rPr lang="en-US" dirty="0" smtClean="0">
                <a:latin typeface="Courier New" pitchFamily="49" charset="0"/>
                <a:cs typeface="Courier New" pitchFamily="49" charset="0"/>
              </a:rPr>
              <a:t>(“Just created Thread: " + t);</a:t>
            </a:r>
          </a:p>
          <a:p>
            <a:pPr>
              <a:lnSpc>
                <a:spcPct val="80000"/>
              </a:lnSpc>
              <a:buFont typeface="Wingdings" pitchFamily="2" charset="2"/>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t.start</a:t>
            </a:r>
            <a:r>
              <a:rPr lang="en-US" dirty="0" smtClean="0">
                <a:latin typeface="Courier New" pitchFamily="49" charset="0"/>
                <a:cs typeface="Courier New" pitchFamily="49" charset="0"/>
              </a:rPr>
              <a:t>();</a:t>
            </a:r>
          </a:p>
          <a:p>
            <a:pPr>
              <a:lnSpc>
                <a:spcPct val="80000"/>
              </a:lnSpc>
              <a:buFont typeface="Wingdings" pitchFamily="2" charset="2"/>
              <a:buNone/>
            </a:pPr>
            <a:r>
              <a:rPr lang="en-US" dirty="0" smtClean="0">
                <a:latin typeface="Courier New" pitchFamily="49" charset="0"/>
                <a:cs typeface="Courier New" pitchFamily="49" charset="0"/>
              </a:rPr>
              <a:t>	}</a:t>
            </a:r>
          </a:p>
          <a:p>
            <a:pPr fontAlgn="auto">
              <a:spcAft>
                <a:spcPts val="0"/>
              </a:spcAft>
              <a:buFont typeface="Arial"/>
              <a:buChar char="•"/>
              <a:defRPr/>
            </a:pPr>
            <a:endParaRPr dirty="0" smtClean="0">
              <a:solidFill>
                <a:schemeClr val="tx1">
                  <a:lumMod val="65000"/>
                  <a:lumOff val="35000"/>
                </a:schemeClr>
              </a:solidFill>
            </a:endParaRPr>
          </a:p>
        </p:txBody>
      </p:sp>
      <p:sp>
        <p:nvSpPr>
          <p:cNvPr id="180227" name="Rectangle 2"/>
          <p:cNvSpPr>
            <a:spLocks noGrp="1"/>
          </p:cNvSpPr>
          <p:nvPr>
            <p:ph type="title"/>
          </p:nvPr>
        </p:nvSpPr>
        <p:spPr>
          <a:xfrm>
            <a:off x="152400" y="152400"/>
            <a:ext cx="7562850" cy="523220"/>
          </a:xfrm>
        </p:spPr>
        <p:txBody>
          <a:bodyPr>
            <a:spAutoFit/>
          </a:bodyPr>
          <a:lstStyle/>
          <a:p>
            <a:r>
              <a:rPr sz="2800" dirty="0" smtClean="0">
                <a:latin typeface="+mj-lt"/>
                <a:cs typeface="Arial" charset="0"/>
              </a:rPr>
              <a:t>Creating Multiple Threads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p:cNvSpPr>
          <p:nvPr>
            <p:ph idx="1"/>
          </p:nvPr>
        </p:nvSpPr>
        <p:spPr>
          <a:xfrm>
            <a:off x="457200" y="1066800"/>
            <a:ext cx="8229600" cy="5562600"/>
          </a:xfrm>
        </p:spPr>
        <p:txBody>
          <a:bodyPr/>
          <a:lstStyle/>
          <a:p>
            <a:pPr>
              <a:lnSpc>
                <a:spcPct val="80000"/>
              </a:lnSpc>
              <a:buFont typeface="Wingdings" pitchFamily="2" charset="2"/>
              <a:buNone/>
            </a:pPr>
            <a:r>
              <a:rPr sz="1400" b="1" dirty="0" smtClean="0">
                <a:latin typeface="Verdana" pitchFamily="34" charset="0"/>
                <a:cs typeface="Arial" charset="0"/>
              </a:rPr>
              <a:t>	</a:t>
            </a:r>
          </a:p>
          <a:p>
            <a:pPr>
              <a:lnSpc>
                <a:spcPct val="80000"/>
              </a:lnSpc>
              <a:buFont typeface="Wingdings" pitchFamily="2" charset="2"/>
              <a:buNone/>
            </a:pPr>
            <a:r>
              <a:rPr sz="1400" b="1" dirty="0" smtClean="0">
                <a:latin typeface="Verdana" pitchFamily="34" charset="0"/>
                <a:cs typeface="Arial" charset="0"/>
              </a:rPr>
              <a:t>	</a:t>
            </a:r>
            <a:r>
              <a:rPr sz="2400" dirty="0" smtClean="0">
                <a:latin typeface="Courier New" pitchFamily="49" charset="0"/>
                <a:cs typeface="Courier New" pitchFamily="49" charset="0"/>
              </a:rPr>
              <a:t>public void run() {</a:t>
            </a:r>
          </a:p>
          <a:p>
            <a:pPr>
              <a:lnSpc>
                <a:spcPct val="80000"/>
              </a:lnSpc>
              <a:buFont typeface="Wingdings" pitchFamily="2" charset="2"/>
              <a:buNone/>
            </a:pPr>
            <a:r>
              <a:rPr sz="2400" dirty="0" smtClean="0">
                <a:latin typeface="Courier New" pitchFamily="49" charset="0"/>
                <a:cs typeface="Courier New" pitchFamily="49" charset="0"/>
              </a:rPr>
              <a:t>		try {</a:t>
            </a:r>
          </a:p>
          <a:p>
            <a:pPr>
              <a:lnSpc>
                <a:spcPct val="80000"/>
              </a:lnSpc>
              <a:buFont typeface="Wingdings" pitchFamily="2" charset="2"/>
              <a:buNone/>
            </a:pPr>
            <a:r>
              <a:rPr sz="2400" dirty="0" smtClean="0">
                <a:latin typeface="Courier New" pitchFamily="49" charset="0"/>
                <a:cs typeface="Courier New" pitchFamily="49" charset="0"/>
              </a:rPr>
              <a:t>		      for(</a:t>
            </a:r>
            <a:r>
              <a:rPr sz="2400" dirty="0" err="1" smtClean="0">
                <a:latin typeface="Courier New" pitchFamily="49" charset="0"/>
                <a:cs typeface="Courier New" pitchFamily="49" charset="0"/>
              </a:rPr>
              <a:t>int</a:t>
            </a:r>
            <a:r>
              <a:rPr sz="2400" dirty="0" smtClean="0">
                <a:latin typeface="Courier New" pitchFamily="49" charset="0"/>
                <a:cs typeface="Courier New" pitchFamily="49" charset="0"/>
              </a:rPr>
              <a:t> z=5; z&gt;0; z--) {		</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("kid Thread: " + z);</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Thread.sleep</a:t>
            </a:r>
            <a:r>
              <a:rPr sz="2400" dirty="0" smtClean="0">
                <a:latin typeface="Courier New" pitchFamily="49" charset="0"/>
                <a:cs typeface="Courier New" pitchFamily="49" charset="0"/>
              </a:rPr>
              <a:t>(1000); </a:t>
            </a:r>
          </a:p>
          <a:p>
            <a:pPr>
              <a:lnSpc>
                <a:spcPct val="80000"/>
              </a:lnSpc>
              <a:buFont typeface="Wingdings" pitchFamily="2" charset="2"/>
              <a:buNone/>
            </a:pPr>
            <a:r>
              <a:rPr sz="2400" dirty="0" smtClean="0">
                <a:latin typeface="Courier New" pitchFamily="49" charset="0"/>
                <a:cs typeface="Courier New" pitchFamily="49" charset="0"/>
              </a:rPr>
              <a:t>		      }</a:t>
            </a:r>
          </a:p>
          <a:p>
            <a:pPr>
              <a:lnSpc>
                <a:spcPct val="80000"/>
              </a:lnSpc>
              <a:buFont typeface="Wingdings" pitchFamily="2" charset="2"/>
              <a:buNone/>
            </a:pPr>
            <a:r>
              <a:rPr sz="2400" dirty="0" smtClean="0">
                <a:latin typeface="Courier New" pitchFamily="49" charset="0"/>
                <a:cs typeface="Courier New" pitchFamily="49" charset="0"/>
              </a:rPr>
              <a:t>		}</a:t>
            </a:r>
          </a:p>
          <a:p>
            <a:pPr>
              <a:lnSpc>
                <a:spcPct val="80000"/>
              </a:lnSpc>
              <a:buFont typeface="Wingdings" pitchFamily="2" charset="2"/>
              <a:buNone/>
            </a:pPr>
            <a:r>
              <a:rPr sz="2400" dirty="0" smtClean="0">
                <a:latin typeface="Courier New" pitchFamily="49" charset="0"/>
                <a:cs typeface="Courier New" pitchFamily="49" charset="0"/>
              </a:rPr>
              <a:t>		catch (</a:t>
            </a:r>
            <a:r>
              <a:rPr sz="2400" dirty="0" err="1" smtClean="0">
                <a:latin typeface="Courier New" pitchFamily="49" charset="0"/>
                <a:cs typeface="Courier New" pitchFamily="49" charset="0"/>
              </a:rPr>
              <a:t>InterruptedException</a:t>
            </a:r>
            <a:r>
              <a:rPr sz="2400" dirty="0" smtClean="0">
                <a:latin typeface="Courier New" pitchFamily="49" charset="0"/>
                <a:cs typeface="Courier New" pitchFamily="49" charset="0"/>
              </a:rPr>
              <a:t> e) {</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(name + "is Interrupted");</a:t>
            </a:r>
          </a:p>
          <a:p>
            <a:pPr>
              <a:lnSpc>
                <a:spcPct val="80000"/>
              </a:lnSpc>
              <a:buFont typeface="Wingdings" pitchFamily="2" charset="2"/>
              <a:buNone/>
            </a:pPr>
            <a:r>
              <a:rPr sz="2400" dirty="0" smtClean="0">
                <a:latin typeface="Courier New" pitchFamily="49" charset="0"/>
                <a:cs typeface="Courier New" pitchFamily="49" charset="0"/>
              </a:rPr>
              <a:t>		} </a:t>
            </a:r>
          </a:p>
          <a:p>
            <a:pPr>
              <a:lnSpc>
                <a:spcPct val="80000"/>
              </a:lnSpc>
              <a:buFont typeface="Wingdings" pitchFamily="2" charset="2"/>
              <a:buNone/>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(name +"is dying");</a:t>
            </a:r>
          </a:p>
          <a:p>
            <a:pPr>
              <a:lnSpc>
                <a:spcPct val="80000"/>
              </a:lnSpc>
              <a:buFont typeface="Wingdings" pitchFamily="2" charset="2"/>
              <a:buNone/>
            </a:pPr>
            <a:r>
              <a:rPr sz="2400" dirty="0" smtClean="0">
                <a:latin typeface="Courier New" pitchFamily="49" charset="0"/>
                <a:cs typeface="Courier New" pitchFamily="49" charset="0"/>
              </a:rPr>
              <a:t>	}</a:t>
            </a:r>
          </a:p>
          <a:p>
            <a:pPr>
              <a:lnSpc>
                <a:spcPct val="80000"/>
              </a:lnSpc>
              <a:buFont typeface="Wingdings" pitchFamily="2" charset="2"/>
              <a:buNone/>
            </a:pPr>
            <a:r>
              <a:rPr sz="2400" dirty="0" smtClean="0">
                <a:latin typeface="Courier New" pitchFamily="49" charset="0"/>
                <a:cs typeface="Courier New" pitchFamily="49" charset="0"/>
              </a:rPr>
              <a:t>}</a:t>
            </a:r>
          </a:p>
          <a:p>
            <a:pPr>
              <a:lnSpc>
                <a:spcPct val="80000"/>
              </a:lnSpc>
              <a:buFont typeface="Wingdings" pitchFamily="2" charset="2"/>
              <a:buNone/>
            </a:pPr>
            <a:endParaRPr sz="1800" dirty="0" smtClean="0">
              <a:latin typeface="Verdana" pitchFamily="34" charset="0"/>
              <a:cs typeface="Arial" charset="0"/>
            </a:endParaRPr>
          </a:p>
          <a:p>
            <a:pPr>
              <a:lnSpc>
                <a:spcPct val="80000"/>
              </a:lnSpc>
              <a:buFont typeface="Wingdings" pitchFamily="2" charset="2"/>
              <a:buNone/>
            </a:pPr>
            <a:endParaRPr sz="1400" b="1" dirty="0" smtClean="0">
              <a:latin typeface="Verdana" pitchFamily="34" charset="0"/>
              <a:cs typeface="Arial" charset="0"/>
            </a:endParaRPr>
          </a:p>
        </p:txBody>
      </p:sp>
      <p:sp>
        <p:nvSpPr>
          <p:cNvPr id="182275" name="Rectangle 2"/>
          <p:cNvSpPr>
            <a:spLocks noGrp="1"/>
          </p:cNvSpPr>
          <p:nvPr>
            <p:ph type="title"/>
          </p:nvPr>
        </p:nvSpPr>
        <p:spPr>
          <a:xfrm>
            <a:off x="228600" y="228600"/>
            <a:ext cx="7334250" cy="523220"/>
          </a:xfrm>
        </p:spPr>
        <p:txBody>
          <a:bodyPr wrap="square">
            <a:spAutoFit/>
          </a:bodyPr>
          <a:lstStyle/>
          <a:p>
            <a:r>
              <a:rPr sz="2800" dirty="0" smtClean="0">
                <a:latin typeface="+mj-lt"/>
                <a:cs typeface="Arial" charset="0"/>
              </a:rPr>
              <a:t>Creating Multiple Threads (Contd.).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p:cNvSpPr>
          <p:nvPr>
            <p:ph idx="1"/>
          </p:nvPr>
        </p:nvSpPr>
        <p:spPr>
          <a:xfrm>
            <a:off x="457200" y="990600"/>
            <a:ext cx="8229600" cy="5410200"/>
          </a:xfrm>
        </p:spPr>
        <p:txBody>
          <a:bodyPr/>
          <a:lstStyle/>
          <a:p>
            <a:pPr>
              <a:buFont typeface="Wingdings" pitchFamily="2" charset="2"/>
              <a:buNone/>
            </a:pPr>
            <a:r>
              <a:rPr lang="en-US" dirty="0" smtClean="0">
                <a:latin typeface="Courier New" pitchFamily="49" charset="0"/>
                <a:cs typeface="Courier New" pitchFamily="49" charset="0"/>
              </a:rPr>
              <a:t>class </a:t>
            </a:r>
            <a:r>
              <a:rPr lang="en-US" dirty="0" err="1" smtClean="0">
                <a:latin typeface="Courier New" pitchFamily="49" charset="0"/>
                <a:cs typeface="Courier New" pitchFamily="49" charset="0"/>
              </a:rPr>
              <a:t>MultiThreadImplement</a:t>
            </a:r>
            <a:r>
              <a:rPr lang="en-US" dirty="0" smtClean="0">
                <a:latin typeface="Courier New" pitchFamily="49" charset="0"/>
                <a:cs typeface="Courier New" pitchFamily="49" charset="0"/>
              </a:rPr>
              <a:t> {</a:t>
            </a:r>
            <a:endParaRPr b="1" dirty="0" smtClean="0">
              <a:latin typeface="Courier New" pitchFamily="49" charset="0"/>
              <a:cs typeface="Courier New" pitchFamily="49" charset="0"/>
            </a:endParaRPr>
          </a:p>
          <a:p>
            <a:pPr>
              <a:buFont typeface="Wingdings" pitchFamily="2" charset="2"/>
              <a:buNone/>
            </a:pPr>
            <a:r>
              <a:rPr b="1" dirty="0" smtClean="0">
                <a:latin typeface="Courier New" pitchFamily="49" charset="0"/>
                <a:cs typeface="Courier New" pitchFamily="49" charset="0"/>
              </a:rPr>
              <a:t>	</a:t>
            </a:r>
            <a:r>
              <a:rPr dirty="0" smtClean="0">
                <a:latin typeface="Courier New" pitchFamily="49" charset="0"/>
                <a:cs typeface="Courier New" pitchFamily="49" charset="0"/>
              </a:rPr>
              <a:t>public static void main(String </a:t>
            </a:r>
            <a:r>
              <a:rPr dirty="0" err="1" smtClean="0">
                <a:latin typeface="Courier New" pitchFamily="49" charset="0"/>
                <a:cs typeface="Courier New" pitchFamily="49" charset="0"/>
              </a:rPr>
              <a:t>args</a:t>
            </a: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		new DemoThread3("One");</a:t>
            </a:r>
          </a:p>
          <a:p>
            <a:pPr>
              <a:buFont typeface="Wingdings" pitchFamily="2" charset="2"/>
              <a:buNone/>
            </a:pPr>
            <a:r>
              <a:rPr dirty="0" smtClean="0">
                <a:latin typeface="Courier New" pitchFamily="49" charset="0"/>
                <a:cs typeface="Courier New" pitchFamily="49" charset="0"/>
              </a:rPr>
              <a:t>		new DemoThread3("Two");</a:t>
            </a:r>
          </a:p>
          <a:p>
            <a:pPr>
              <a:buFont typeface="Wingdings" pitchFamily="2" charset="2"/>
              <a:buNone/>
            </a:pPr>
            <a:r>
              <a:rPr dirty="0" smtClean="0">
                <a:latin typeface="Courier New" pitchFamily="49" charset="0"/>
                <a:cs typeface="Courier New" pitchFamily="49" charset="0"/>
              </a:rPr>
              <a:t>		new DemoThread3("Three");</a:t>
            </a:r>
          </a:p>
          <a:p>
            <a:pPr>
              <a:buFont typeface="Wingdings" pitchFamily="2" charset="2"/>
              <a:buNone/>
            </a:pPr>
            <a:r>
              <a:rPr dirty="0" smtClean="0">
                <a:latin typeface="Courier New" pitchFamily="49" charset="0"/>
                <a:cs typeface="Courier New" pitchFamily="49" charset="0"/>
              </a:rPr>
              <a:t>		try {</a:t>
            </a:r>
          </a:p>
          <a:p>
            <a:pPr>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Thread.sleep</a:t>
            </a:r>
            <a:r>
              <a:rPr dirty="0" smtClean="0">
                <a:latin typeface="Courier New" pitchFamily="49" charset="0"/>
                <a:cs typeface="Courier New" pitchFamily="49" charset="0"/>
              </a:rPr>
              <a:t>(10000);</a:t>
            </a:r>
          </a:p>
          <a:p>
            <a:pPr>
              <a:buFont typeface="Wingdings" pitchFamily="2" charset="2"/>
              <a:buNone/>
            </a:pP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		catch (</a:t>
            </a:r>
            <a:r>
              <a:rPr dirty="0" err="1" smtClean="0">
                <a:latin typeface="Courier New" pitchFamily="49" charset="0"/>
                <a:cs typeface="Courier New" pitchFamily="49" charset="0"/>
              </a:rPr>
              <a:t>InterruptedException</a:t>
            </a:r>
            <a:r>
              <a:rPr dirty="0" smtClean="0">
                <a:latin typeface="Courier New" pitchFamily="49" charset="0"/>
                <a:cs typeface="Courier New" pitchFamily="49" charset="0"/>
              </a:rPr>
              <a:t> e) {</a:t>
            </a:r>
          </a:p>
          <a:p>
            <a:pPr>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("The Main Thread is Interrupted");</a:t>
            </a:r>
          </a:p>
          <a:p>
            <a:pPr>
              <a:buFont typeface="Wingdings" pitchFamily="2" charset="2"/>
              <a:buNone/>
            </a:pP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("Main Thread is about to dye");</a:t>
            </a:r>
          </a:p>
          <a:p>
            <a:pPr>
              <a:buFont typeface="Wingdings" pitchFamily="2" charset="2"/>
              <a:buNone/>
            </a:pPr>
            <a:r>
              <a:rPr dirty="0" smtClean="0">
                <a:latin typeface="Courier New" pitchFamily="49" charset="0"/>
                <a:cs typeface="Courier New" pitchFamily="49" charset="0"/>
              </a:rPr>
              <a:t>	}</a:t>
            </a:r>
          </a:p>
          <a:p>
            <a:pPr>
              <a:buFont typeface="Wingdings" pitchFamily="2" charset="2"/>
              <a:buNone/>
            </a:pPr>
            <a:r>
              <a:rPr dirty="0" smtClean="0">
                <a:latin typeface="Courier New" pitchFamily="49" charset="0"/>
                <a:cs typeface="Courier New" pitchFamily="49" charset="0"/>
              </a:rPr>
              <a:t>}</a:t>
            </a:r>
          </a:p>
        </p:txBody>
      </p:sp>
      <p:sp>
        <p:nvSpPr>
          <p:cNvPr id="184323" name="Rectangle 2"/>
          <p:cNvSpPr>
            <a:spLocks noGrp="1"/>
          </p:cNvSpPr>
          <p:nvPr>
            <p:ph type="title"/>
          </p:nvPr>
        </p:nvSpPr>
        <p:spPr>
          <a:xfrm>
            <a:off x="152400" y="152400"/>
            <a:ext cx="7562850" cy="523220"/>
          </a:xfrm>
        </p:spPr>
        <p:txBody>
          <a:bodyPr>
            <a:spAutoFit/>
          </a:bodyPr>
          <a:lstStyle/>
          <a:p>
            <a:r>
              <a:rPr sz="2800" dirty="0" smtClean="0">
                <a:latin typeface="+mj-lt"/>
                <a:cs typeface="Arial" charset="0"/>
              </a:rPr>
              <a:t>Creating Multiple Threads (Contd.).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914400"/>
            <a:ext cx="8458200" cy="5715000"/>
          </a:xfrm>
        </p:spPr>
        <p:txBody>
          <a:bodyPr/>
          <a:lstStyle/>
          <a:p>
            <a:pPr algn="just">
              <a:buNone/>
            </a:pPr>
            <a:r>
              <a:rPr lang="en-US" dirty="0" smtClean="0">
                <a:latin typeface="+mn-lt"/>
              </a:rPr>
              <a:t>In the program that was just demonstrated, if we replace </a:t>
            </a:r>
            <a:r>
              <a:rPr lang="en-US" dirty="0" err="1" smtClean="0">
                <a:latin typeface="+mn-lt"/>
              </a:rPr>
              <a:t>t.start</a:t>
            </a:r>
            <a:r>
              <a:rPr lang="en-US" dirty="0" smtClean="0">
                <a:latin typeface="+mn-lt"/>
              </a:rPr>
              <a:t>() in the constructor of </a:t>
            </a:r>
            <a:r>
              <a:rPr lang="en-US" dirty="0" err="1" smtClean="0">
                <a:latin typeface="+mn-lt"/>
              </a:rPr>
              <a:t>DemoThread</a:t>
            </a:r>
            <a:r>
              <a:rPr lang="en-US" dirty="0" smtClean="0">
                <a:latin typeface="+mn-lt"/>
              </a:rPr>
              <a:t> with </a:t>
            </a:r>
            <a:r>
              <a:rPr lang="en-US" dirty="0" err="1" smtClean="0">
                <a:latin typeface="+mn-lt"/>
              </a:rPr>
              <a:t>t.run</a:t>
            </a:r>
            <a:r>
              <a:rPr lang="en-US" dirty="0" smtClean="0">
                <a:latin typeface="+mn-lt"/>
              </a:rPr>
              <a:t>(), what will be the consequence ? </a:t>
            </a:r>
          </a:p>
          <a:p>
            <a:pPr algn="just">
              <a:buNone/>
            </a:pPr>
            <a:r>
              <a:rPr lang="en-US" dirty="0" smtClean="0">
                <a:latin typeface="+mn-lt"/>
              </a:rPr>
              <a:t>Will all the threads run? Beginning with the commencement of main() and till the end of main(), how many threads in total get executed?</a:t>
            </a:r>
          </a:p>
          <a:p>
            <a:pPr algn="just"/>
            <a:endParaRPr lang="en-US" dirty="0" smtClean="0">
              <a:latin typeface="+mn-lt"/>
            </a:endParaRPr>
          </a:p>
          <a:p>
            <a:pPr marL="457200" indent="-457200" algn="just">
              <a:buFont typeface="+mj-lt"/>
              <a:buAutoNum type="arabicPeriod"/>
            </a:pPr>
            <a:r>
              <a:rPr lang="en-US" dirty="0" smtClean="0">
                <a:solidFill>
                  <a:srgbClr val="0070C0"/>
                </a:solidFill>
                <a:latin typeface="+mn-lt"/>
              </a:rPr>
              <a:t>No difference. The program runs successfully with four threads(3 kid threads and main), running simultaneously as the program that was just demonstrated</a:t>
            </a:r>
          </a:p>
          <a:p>
            <a:pPr marL="457200" indent="-457200" algn="just">
              <a:buFont typeface="+mj-lt"/>
              <a:buAutoNum type="arabicPeriod"/>
            </a:pPr>
            <a:r>
              <a:rPr lang="en-US" dirty="0" smtClean="0">
                <a:solidFill>
                  <a:srgbClr val="0070C0"/>
                </a:solidFill>
                <a:latin typeface="+mn-lt"/>
              </a:rPr>
              <a:t>The program runs successfully, but all the four threads run one after the other</a:t>
            </a:r>
          </a:p>
          <a:p>
            <a:pPr marL="457200" indent="-457200" algn="just">
              <a:buFont typeface="+mj-lt"/>
              <a:buAutoNum type="arabicPeriod"/>
            </a:pPr>
            <a:r>
              <a:rPr lang="en-US" dirty="0" smtClean="0">
                <a:solidFill>
                  <a:srgbClr val="0070C0"/>
                </a:solidFill>
                <a:latin typeface="+mn-lt"/>
              </a:rPr>
              <a:t>The program fails to compile</a:t>
            </a:r>
          </a:p>
          <a:p>
            <a:pPr marL="457200" indent="-457200" algn="just">
              <a:buFont typeface="+mj-lt"/>
              <a:buAutoNum type="arabicPeriod"/>
            </a:pPr>
            <a:r>
              <a:rPr lang="en-US" dirty="0" smtClean="0">
                <a:solidFill>
                  <a:srgbClr val="0070C0"/>
                </a:solidFill>
                <a:latin typeface="+mn-lt"/>
              </a:rPr>
              <a:t>The program executes without any error but only one thread gets executed, i.e. main() thread</a:t>
            </a:r>
          </a:p>
          <a:p>
            <a:pPr marL="457200" indent="-457200" algn="just">
              <a:buFont typeface="+mj-lt"/>
              <a:buAutoNum type="arabicPeriod"/>
            </a:pPr>
            <a:r>
              <a:rPr lang="en-US" dirty="0" smtClean="0">
                <a:solidFill>
                  <a:srgbClr val="0070C0"/>
                </a:solidFill>
                <a:latin typeface="+mn-lt"/>
              </a:rPr>
              <a:t>The program throws “Thread not started exception”</a:t>
            </a:r>
          </a:p>
          <a:p>
            <a:pPr algn="just"/>
            <a:endParaRPr lang="en-US" dirty="0">
              <a:latin typeface="+mn-lt"/>
            </a:endParaRPr>
          </a:p>
        </p:txBody>
      </p:sp>
      <p:sp>
        <p:nvSpPr>
          <p:cNvPr id="3" name="Title 2"/>
          <p:cNvSpPr>
            <a:spLocks noGrp="1"/>
          </p:cNvSpPr>
          <p:nvPr>
            <p:ph type="title"/>
          </p:nvPr>
        </p:nvSpPr>
        <p:spPr>
          <a:xfrm>
            <a:off x="228600" y="152400"/>
            <a:ext cx="5734558" cy="685800"/>
          </a:xfrm>
        </p:spPr>
        <p:txBody>
          <a:bodyPr>
            <a:normAutofit/>
          </a:bodyPr>
          <a:lstStyle/>
          <a:p>
            <a:r>
              <a:rPr lang="en-US" sz="2800" dirty="0" smtClean="0">
                <a:latin typeface="+mj-lt"/>
              </a:rPr>
              <a:t>Time to think…!!!</a:t>
            </a:r>
            <a:endParaRPr lang="en-US" sz="2800" dirty="0">
              <a:latin typeface="+mj-lt"/>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5"/>
          <p:cNvSpPr>
            <a:spLocks noGrp="1"/>
          </p:cNvSpPr>
          <p:nvPr>
            <p:ph type="title" idx="4294967295"/>
          </p:nvPr>
        </p:nvSpPr>
        <p:spPr>
          <a:xfrm>
            <a:off x="990600" y="2286000"/>
            <a:ext cx="7772400" cy="584775"/>
          </a:xfrm>
        </p:spPr>
        <p:txBody>
          <a:bodyPr/>
          <a:lstStyle/>
          <a:p>
            <a:pPr algn="ctr"/>
            <a:r>
              <a:rPr sz="3200" dirty="0" smtClean="0">
                <a:cs typeface="Arial" charset="0"/>
              </a:rPr>
              <a:t>Thread Control Mechanism</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p:cNvSpPr>
          <p:nvPr>
            <p:ph idx="1"/>
          </p:nvPr>
        </p:nvSpPr>
        <p:spPr>
          <a:xfrm>
            <a:off x="381000" y="1143000"/>
            <a:ext cx="8229600" cy="5029200"/>
          </a:xfrm>
        </p:spPr>
        <p:txBody>
          <a:bodyPr/>
          <a:lstStyle/>
          <a:p>
            <a:pPr algn="just"/>
            <a:r>
              <a:rPr sz="2400" dirty="0" smtClean="0">
                <a:latin typeface="+mj-lt"/>
                <a:cs typeface="Arial" charset="0"/>
              </a:rPr>
              <a:t>Two ways exist by which you can determine whether a thread has finished:</a:t>
            </a:r>
          </a:p>
          <a:p>
            <a:pPr algn="just"/>
            <a:endParaRPr sz="2400" dirty="0" smtClean="0">
              <a:latin typeface="+mj-lt"/>
              <a:cs typeface="Arial" charset="0"/>
            </a:endParaRPr>
          </a:p>
          <a:p>
            <a:pPr algn="just"/>
            <a:r>
              <a:rPr sz="2400" dirty="0" smtClean="0">
                <a:latin typeface="+mj-lt"/>
                <a:cs typeface="Arial" charset="0"/>
              </a:rPr>
              <a:t>The </a:t>
            </a:r>
            <a:r>
              <a:rPr sz="2400" b="1" dirty="0" err="1" smtClean="0">
                <a:latin typeface="+mj-lt"/>
                <a:cs typeface="Arial" charset="0"/>
              </a:rPr>
              <a:t>isAlive</a:t>
            </a:r>
            <a:r>
              <a:rPr sz="2400" b="1" dirty="0" smtClean="0">
                <a:latin typeface="+mj-lt"/>
                <a:cs typeface="Arial" charset="0"/>
              </a:rPr>
              <a:t>( )</a:t>
            </a:r>
            <a:r>
              <a:rPr sz="2400" dirty="0" smtClean="0">
                <a:latin typeface="+mj-lt"/>
                <a:cs typeface="Arial" charset="0"/>
              </a:rPr>
              <a:t> method will return true if the thread upon which it is called is still running;  else it will return false</a:t>
            </a:r>
          </a:p>
          <a:p>
            <a:pPr algn="just"/>
            <a:endParaRPr sz="2400" dirty="0" smtClean="0">
              <a:latin typeface="+mj-lt"/>
              <a:cs typeface="Arial" charset="0"/>
            </a:endParaRPr>
          </a:p>
          <a:p>
            <a:pPr algn="just"/>
            <a:r>
              <a:rPr sz="2400" dirty="0" smtClean="0">
                <a:latin typeface="+mj-lt"/>
                <a:cs typeface="Arial" charset="0"/>
              </a:rPr>
              <a:t>The </a:t>
            </a:r>
            <a:r>
              <a:rPr sz="2400" b="1" dirty="0" smtClean="0">
                <a:latin typeface="+mj-lt"/>
                <a:cs typeface="Arial" charset="0"/>
              </a:rPr>
              <a:t>join( )</a:t>
            </a:r>
            <a:r>
              <a:rPr sz="2400" i="1" dirty="0" smtClean="0">
                <a:latin typeface="+mj-lt"/>
                <a:cs typeface="Arial" charset="0"/>
              </a:rPr>
              <a:t> </a:t>
            </a:r>
            <a:r>
              <a:rPr sz="2400" dirty="0" smtClean="0">
                <a:latin typeface="+mj-lt"/>
                <a:cs typeface="Arial" charset="0"/>
              </a:rPr>
              <a:t>method waits until the thread on which it is called terminates.</a:t>
            </a:r>
          </a:p>
        </p:txBody>
      </p:sp>
      <p:sp>
        <p:nvSpPr>
          <p:cNvPr id="186371" name="Rectangle 2"/>
          <p:cNvSpPr>
            <a:spLocks noGrp="1"/>
          </p:cNvSpPr>
          <p:nvPr>
            <p:ph type="title"/>
          </p:nvPr>
        </p:nvSpPr>
        <p:spPr>
          <a:xfrm>
            <a:off x="228600" y="152400"/>
            <a:ext cx="7562850" cy="523220"/>
          </a:xfrm>
        </p:spPr>
        <p:txBody>
          <a:bodyPr>
            <a:spAutoFit/>
          </a:bodyPr>
          <a:lstStyle/>
          <a:p>
            <a:r>
              <a:rPr sz="2800" dirty="0" smtClean="0">
                <a:latin typeface="+mj-lt"/>
                <a:cs typeface="Arial" charset="0"/>
              </a:rPr>
              <a:t>Control Thread Execution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3"/>
          <p:cNvSpPr>
            <a:spLocks noGrp="1"/>
          </p:cNvSpPr>
          <p:nvPr>
            <p:ph idx="1"/>
          </p:nvPr>
        </p:nvSpPr>
        <p:spPr>
          <a:xfrm>
            <a:off x="533400" y="990600"/>
            <a:ext cx="8229600" cy="6019800"/>
          </a:xfrm>
        </p:spPr>
        <p:txBody>
          <a:bodyPr/>
          <a:lstStyle/>
          <a:p>
            <a:pPr>
              <a:lnSpc>
                <a:spcPct val="80000"/>
              </a:lnSpc>
              <a:buFont typeface="Wingdings" pitchFamily="2" charset="2"/>
              <a:buNone/>
            </a:pPr>
            <a:r>
              <a:rPr sz="1800" dirty="0" smtClean="0">
                <a:latin typeface="Courier New" pitchFamily="49" charset="0"/>
                <a:cs typeface="Courier New" pitchFamily="49" charset="0"/>
              </a:rPr>
              <a:t>public class </a:t>
            </a:r>
            <a:r>
              <a:rPr sz="1800" dirty="0" err="1" smtClean="0">
                <a:latin typeface="Courier New" pitchFamily="49" charset="0"/>
                <a:cs typeface="Courier New" pitchFamily="49" charset="0"/>
              </a:rPr>
              <a:t>DemoThread</a:t>
            </a:r>
            <a:r>
              <a:rPr sz="1800" dirty="0" smtClean="0">
                <a:latin typeface="Courier New" pitchFamily="49" charset="0"/>
                <a:cs typeface="Courier New" pitchFamily="49" charset="0"/>
              </a:rPr>
              <a:t> implements </a:t>
            </a:r>
            <a:r>
              <a:rPr sz="1800" dirty="0" err="1" smtClean="0">
                <a:latin typeface="Courier New" pitchFamily="49" charset="0"/>
                <a:cs typeface="Courier New" pitchFamily="49" charset="0"/>
              </a:rPr>
              <a:t>Runnable</a:t>
            </a:r>
            <a:r>
              <a:rPr sz="1800" dirty="0" smtClean="0">
                <a:latin typeface="Courier New" pitchFamily="49" charset="0"/>
                <a:cs typeface="Courier New" pitchFamily="49" charset="0"/>
              </a:rPr>
              <a:t> {</a:t>
            </a:r>
          </a:p>
          <a:p>
            <a:pPr>
              <a:lnSpc>
                <a:spcPct val="80000"/>
              </a:lnSpc>
              <a:buFont typeface="Wingdings" pitchFamily="2" charset="2"/>
              <a:buNone/>
            </a:pPr>
            <a:r>
              <a:rPr sz="1800" dirty="0" smtClean="0">
                <a:latin typeface="Courier New" pitchFamily="49" charset="0"/>
                <a:cs typeface="Courier New" pitchFamily="49" charset="0"/>
              </a:rPr>
              <a:t>	String name; </a:t>
            </a:r>
            <a:r>
              <a:rPr lang="en-US" sz="1800" dirty="0" smtClean="0">
                <a:latin typeface="Courier New" pitchFamily="49" charset="0"/>
                <a:cs typeface="Courier New" pitchFamily="49" charset="0"/>
              </a:rPr>
              <a:t>Thread t;</a:t>
            </a:r>
            <a:endParaRPr sz="1800" dirty="0" smtClean="0">
              <a:latin typeface="Courier New" pitchFamily="49" charset="0"/>
              <a:cs typeface="Courier New" pitchFamily="49" charset="0"/>
            </a:endParaRPr>
          </a:p>
          <a:p>
            <a:pPr>
              <a:lnSpc>
                <a:spcPct val="8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DemoThread</a:t>
            </a:r>
            <a:r>
              <a:rPr sz="1800" dirty="0" smtClean="0">
                <a:latin typeface="Courier New" pitchFamily="49" charset="0"/>
                <a:cs typeface="Courier New" pitchFamily="49" charset="0"/>
              </a:rPr>
              <a:t>(String </a:t>
            </a:r>
            <a:r>
              <a:rPr sz="1800" dirty="0" err="1" smtClean="0">
                <a:latin typeface="Courier New" pitchFamily="49" charset="0"/>
                <a:cs typeface="Courier New" pitchFamily="49" charset="0"/>
              </a:rPr>
              <a:t>threadname</a:t>
            </a:r>
            <a:r>
              <a:rPr sz="1800" dirty="0" smtClean="0">
                <a:latin typeface="Courier New" pitchFamily="49" charset="0"/>
                <a:cs typeface="Courier New" pitchFamily="49" charset="0"/>
              </a:rPr>
              <a:t>) {</a:t>
            </a:r>
          </a:p>
          <a:p>
            <a:pPr>
              <a:lnSpc>
                <a:spcPct val="80000"/>
              </a:lnSpc>
              <a:buFont typeface="Wingdings" pitchFamily="2" charset="2"/>
              <a:buNone/>
            </a:pPr>
            <a:r>
              <a:rPr sz="1800" dirty="0" smtClean="0">
                <a:latin typeface="Courier New" pitchFamily="49" charset="0"/>
                <a:cs typeface="Courier New" pitchFamily="49" charset="0"/>
              </a:rPr>
              <a:t>		name = </a:t>
            </a:r>
            <a:r>
              <a:rPr sz="1800" dirty="0" err="1" smtClean="0">
                <a:latin typeface="Courier New" pitchFamily="49" charset="0"/>
                <a:cs typeface="Courier New" pitchFamily="49" charset="0"/>
              </a:rPr>
              <a:t>threadname</a:t>
            </a:r>
            <a:r>
              <a:rPr sz="1800" dirty="0" smtClean="0">
                <a:latin typeface="Courier New" pitchFamily="49" charset="0"/>
                <a:cs typeface="Courier New" pitchFamily="49" charset="0"/>
              </a:rPr>
              <a:t>;</a:t>
            </a:r>
          </a:p>
          <a:p>
            <a:pPr>
              <a:lnSpc>
                <a:spcPct val="80000"/>
              </a:lnSpc>
              <a:buFont typeface="Wingdings" pitchFamily="2" charset="2"/>
              <a:buNone/>
            </a:pPr>
            <a:r>
              <a:rPr sz="1800" dirty="0" smtClean="0">
                <a:latin typeface="Courier New" pitchFamily="49" charset="0"/>
                <a:cs typeface="Courier New" pitchFamily="49" charset="0"/>
              </a:rPr>
              <a:t>		t = new Thread(this, name);</a:t>
            </a:r>
          </a:p>
          <a:p>
            <a:pPr>
              <a:lnSpc>
                <a:spcPct val="8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System.out.println</a:t>
            </a:r>
            <a:r>
              <a:rPr sz="1800" dirty="0" smtClean="0">
                <a:latin typeface="Courier New" pitchFamily="49" charset="0"/>
                <a:cs typeface="Courier New" pitchFamily="49" charset="0"/>
              </a:rPr>
              <a:t>("New Thread: " + t);</a:t>
            </a:r>
          </a:p>
          <a:p>
            <a:pPr>
              <a:lnSpc>
                <a:spcPct val="80000"/>
              </a:lnSpc>
              <a:buFont typeface="Wingdings" pitchFamily="2" charset="2"/>
              <a:buNone/>
            </a:pPr>
            <a:r>
              <a:rPr sz="1800" dirty="0" smtClean="0">
                <a:latin typeface="Courier New" pitchFamily="49" charset="0"/>
                <a:cs typeface="Courier New" pitchFamily="49" charset="0"/>
              </a:rPr>
              <a:t>		</a:t>
            </a:r>
            <a:r>
              <a:rPr sz="1800" dirty="0" err="1" smtClean="0">
                <a:latin typeface="Courier New" pitchFamily="49" charset="0"/>
                <a:cs typeface="Courier New" pitchFamily="49" charset="0"/>
              </a:rPr>
              <a:t>t.start</a:t>
            </a:r>
            <a:r>
              <a:rPr sz="1800" dirty="0" smtClean="0">
                <a:latin typeface="Courier New" pitchFamily="49" charset="0"/>
                <a:cs typeface="Courier New" pitchFamily="49" charset="0"/>
              </a:rPr>
              <a:t>(); </a:t>
            </a:r>
          </a:p>
          <a:p>
            <a:pPr>
              <a:lnSpc>
                <a:spcPct val="80000"/>
              </a:lnSpc>
              <a:buFont typeface="Wingdings" pitchFamily="2" charset="2"/>
              <a:buNone/>
            </a:pPr>
            <a:r>
              <a:rPr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public void run() {</a:t>
            </a:r>
          </a:p>
          <a:p>
            <a:pPr>
              <a:lnSpc>
                <a:spcPct val="90000"/>
              </a:lnSpc>
              <a:buFont typeface="Wingdings" pitchFamily="2" charset="2"/>
              <a:buNone/>
            </a:pPr>
            <a:r>
              <a:rPr lang="en-US" sz="1800" dirty="0" smtClean="0">
                <a:latin typeface="Courier New" pitchFamily="49" charset="0"/>
                <a:cs typeface="Courier New" pitchFamily="49" charset="0"/>
              </a:rPr>
              <a:t>		try {</a:t>
            </a:r>
          </a:p>
          <a:p>
            <a:pPr>
              <a:lnSpc>
                <a:spcPct val="90000"/>
              </a:lnSpc>
              <a:buFont typeface="Wingdings" pitchFamily="2" charset="2"/>
              <a:buNone/>
            </a:pPr>
            <a:r>
              <a:rPr lang="en-US" sz="1800" dirty="0" smtClean="0">
                <a:latin typeface="Courier New" pitchFamily="49" charset="0"/>
                <a:cs typeface="Courier New" pitchFamily="49" charset="0"/>
              </a:rPr>
              <a:t>		      for(</a:t>
            </a:r>
            <a:r>
              <a:rPr lang="en-US" sz="1800" dirty="0" err="1" smtClean="0">
                <a:latin typeface="Courier New" pitchFamily="49" charset="0"/>
                <a:cs typeface="Courier New" pitchFamily="49" charset="0"/>
              </a:rPr>
              <a:t>int</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=5;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&gt;0;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("Child Thread: " + </a:t>
            </a:r>
            <a:r>
              <a:rPr lang="en-US" sz="1800" dirty="0" err="1" smtClean="0">
                <a:latin typeface="Courier New" pitchFamily="49" charset="0"/>
                <a:cs typeface="Courier New" pitchFamily="49" charset="0"/>
              </a:rPr>
              <a:t>i</a:t>
            </a:r>
            <a:r>
              <a:rPr lang="en-US" sz="1800" dirty="0" smtClean="0">
                <a:latin typeface="Courier New" pitchFamily="49" charset="0"/>
                <a:cs typeface="Courier New" pitchFamily="49" charset="0"/>
              </a:rPr>
              <a:t>);</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Thread.sleep</a:t>
            </a:r>
            <a:r>
              <a:rPr lang="en-US" sz="1800" dirty="0" smtClean="0">
                <a:latin typeface="Courier New" pitchFamily="49" charset="0"/>
                <a:cs typeface="Courier New" pitchFamily="49" charset="0"/>
              </a:rPr>
              <a:t>(1000); }</a:t>
            </a:r>
          </a:p>
          <a:p>
            <a:pPr>
              <a:lnSpc>
                <a:spcPct val="90000"/>
              </a:lnSpc>
              <a:buFont typeface="Wingdings" pitchFamily="2" charset="2"/>
              <a:buNone/>
            </a:pPr>
            <a:r>
              <a:rPr lang="en-US"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		catch (</a:t>
            </a:r>
            <a:r>
              <a:rPr lang="en-US" sz="1800" dirty="0" err="1" smtClean="0">
                <a:latin typeface="Courier New" pitchFamily="49" charset="0"/>
                <a:cs typeface="Courier New" pitchFamily="49" charset="0"/>
              </a:rPr>
              <a:t>InterruptedException</a:t>
            </a:r>
            <a:r>
              <a:rPr lang="en-US" sz="1800" dirty="0" smtClean="0">
                <a:latin typeface="Courier New" pitchFamily="49" charset="0"/>
                <a:cs typeface="Courier New" pitchFamily="49" charset="0"/>
              </a:rPr>
              <a:t> e) {</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(name + "Interrupted");</a:t>
            </a:r>
          </a:p>
          <a:p>
            <a:pPr>
              <a:lnSpc>
                <a:spcPct val="90000"/>
              </a:lnSpc>
              <a:buFont typeface="Wingdings" pitchFamily="2" charset="2"/>
              <a:buNone/>
            </a:pPr>
            <a:r>
              <a:rPr lang="en-US" sz="1800" dirty="0" smtClean="0">
                <a:latin typeface="Courier New" pitchFamily="49" charset="0"/>
                <a:cs typeface="Courier New" pitchFamily="49" charset="0"/>
              </a:rPr>
              <a:t>		} </a:t>
            </a:r>
          </a:p>
          <a:p>
            <a:pPr>
              <a:lnSpc>
                <a:spcPct val="90000"/>
              </a:lnSpc>
              <a:buFont typeface="Wingdings" pitchFamily="2" charset="2"/>
              <a:buNone/>
            </a:pP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System.out.println</a:t>
            </a:r>
            <a:r>
              <a:rPr lang="en-US" sz="1800" dirty="0" smtClean="0">
                <a:latin typeface="Courier New" pitchFamily="49" charset="0"/>
                <a:cs typeface="Courier New" pitchFamily="49" charset="0"/>
              </a:rPr>
              <a:t>(name +"Exiting");</a:t>
            </a:r>
          </a:p>
          <a:p>
            <a:pPr>
              <a:lnSpc>
                <a:spcPct val="90000"/>
              </a:lnSpc>
              <a:buFont typeface="Wingdings" pitchFamily="2" charset="2"/>
              <a:buNone/>
            </a:pPr>
            <a:r>
              <a:rPr lang="en-US" sz="1800" dirty="0" smtClean="0">
                <a:latin typeface="Courier New" pitchFamily="49" charset="0"/>
                <a:cs typeface="Courier New" pitchFamily="49" charset="0"/>
              </a:rPr>
              <a:t>	}</a:t>
            </a:r>
          </a:p>
          <a:p>
            <a:pPr>
              <a:lnSpc>
                <a:spcPct val="90000"/>
              </a:lnSpc>
              <a:buFont typeface="Wingdings" pitchFamily="2" charset="2"/>
              <a:buNone/>
            </a:pPr>
            <a:r>
              <a:rPr lang="en-US" sz="1800" dirty="0" smtClean="0">
                <a:latin typeface="Courier New" pitchFamily="49" charset="0"/>
                <a:cs typeface="Courier New" pitchFamily="49" charset="0"/>
              </a:rPr>
              <a:t>}</a:t>
            </a:r>
            <a:endParaRPr sz="1800" dirty="0" smtClean="0">
              <a:latin typeface="Courier New" pitchFamily="49" charset="0"/>
              <a:cs typeface="Courier New" pitchFamily="49" charset="0"/>
            </a:endParaRPr>
          </a:p>
        </p:txBody>
      </p:sp>
      <p:sp>
        <p:nvSpPr>
          <p:cNvPr id="188419" name="Rectangle 2"/>
          <p:cNvSpPr>
            <a:spLocks noGrp="1"/>
          </p:cNvSpPr>
          <p:nvPr>
            <p:ph type="title"/>
          </p:nvPr>
        </p:nvSpPr>
        <p:spPr>
          <a:xfrm>
            <a:off x="228600" y="152400"/>
            <a:ext cx="7562850" cy="523220"/>
          </a:xfrm>
        </p:spPr>
        <p:txBody>
          <a:bodyPr>
            <a:spAutoFit/>
          </a:bodyPr>
          <a:lstStyle/>
          <a:p>
            <a:r>
              <a:rPr sz="28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3"/>
          <p:cNvSpPr>
            <a:spLocks noGrp="1"/>
          </p:cNvSpPr>
          <p:nvPr>
            <p:ph idx="1"/>
          </p:nvPr>
        </p:nvSpPr>
        <p:spPr>
          <a:xfrm>
            <a:off x="457200" y="1066800"/>
            <a:ext cx="8229600" cy="5029200"/>
          </a:xfrm>
        </p:spPr>
        <p:txBody>
          <a:bodyPr/>
          <a:lstStyle/>
          <a:p>
            <a:pPr>
              <a:lnSpc>
                <a:spcPct val="90000"/>
              </a:lnSpc>
              <a:buFont typeface="Wingdings" pitchFamily="2" charset="2"/>
              <a:buNone/>
            </a:pPr>
            <a:r>
              <a:rPr sz="1800" dirty="0" smtClean="0">
                <a:latin typeface="Verdana" pitchFamily="34" charset="0"/>
                <a:cs typeface="Arial" charset="0"/>
              </a:rPr>
              <a:t>	</a:t>
            </a:r>
            <a:r>
              <a:rPr sz="2200" dirty="0" smtClean="0">
                <a:latin typeface="Courier New" pitchFamily="49" charset="0"/>
                <a:cs typeface="Courier New" pitchFamily="49" charset="0"/>
              </a:rPr>
              <a:t>public void run() {</a:t>
            </a:r>
          </a:p>
          <a:p>
            <a:pPr>
              <a:lnSpc>
                <a:spcPct val="90000"/>
              </a:lnSpc>
              <a:buFont typeface="Wingdings" pitchFamily="2" charset="2"/>
              <a:buNone/>
            </a:pPr>
            <a:r>
              <a:rPr sz="2200" dirty="0" smtClean="0">
                <a:latin typeface="Courier New" pitchFamily="49" charset="0"/>
                <a:cs typeface="Courier New" pitchFamily="49" charset="0"/>
              </a:rPr>
              <a:t>		try {</a:t>
            </a:r>
          </a:p>
          <a:p>
            <a:pPr>
              <a:lnSpc>
                <a:spcPct val="90000"/>
              </a:lnSpc>
              <a:buFont typeface="Wingdings" pitchFamily="2" charset="2"/>
              <a:buNone/>
            </a:pPr>
            <a:r>
              <a:rPr sz="2200" dirty="0" smtClean="0">
                <a:latin typeface="Courier New" pitchFamily="49" charset="0"/>
                <a:cs typeface="Courier New" pitchFamily="49" charset="0"/>
              </a:rPr>
              <a:t>		      for(</a:t>
            </a:r>
            <a:r>
              <a:rPr sz="2200" dirty="0" err="1" smtClean="0">
                <a:latin typeface="Courier New" pitchFamily="49" charset="0"/>
                <a:cs typeface="Courier New" pitchFamily="49" charset="0"/>
              </a:rPr>
              <a:t>int</a:t>
            </a: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=5;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&gt;0;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 {</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("Child Thread: " +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Thread.sleep</a:t>
            </a:r>
            <a:r>
              <a:rPr sz="2200" dirty="0" smtClean="0">
                <a:latin typeface="Courier New" pitchFamily="49" charset="0"/>
                <a:cs typeface="Courier New" pitchFamily="49" charset="0"/>
              </a:rPr>
              <a:t>(1000); }</a:t>
            </a:r>
          </a:p>
          <a:p>
            <a:pPr>
              <a:lnSpc>
                <a:spcPct val="90000"/>
              </a:lnSpc>
              <a:buFont typeface="Wingdings" pitchFamily="2" charset="2"/>
              <a:buNone/>
            </a:pPr>
            <a:r>
              <a:rPr sz="2200" dirty="0" smtClean="0">
                <a:latin typeface="Courier New" pitchFamily="49" charset="0"/>
                <a:cs typeface="Courier New" pitchFamily="49" charset="0"/>
              </a:rPr>
              <a:t>		     }</a:t>
            </a:r>
          </a:p>
          <a:p>
            <a:pPr>
              <a:lnSpc>
                <a:spcPct val="90000"/>
              </a:lnSpc>
              <a:buFont typeface="Wingdings" pitchFamily="2" charset="2"/>
              <a:buNone/>
            </a:pPr>
            <a:r>
              <a:rPr sz="2200" dirty="0" smtClean="0">
                <a:latin typeface="Courier New" pitchFamily="49" charset="0"/>
                <a:cs typeface="Courier New" pitchFamily="49" charset="0"/>
              </a:rPr>
              <a:t>		catch (</a:t>
            </a:r>
            <a:r>
              <a:rPr sz="2200" dirty="0" err="1" smtClean="0">
                <a:latin typeface="Courier New" pitchFamily="49" charset="0"/>
                <a:cs typeface="Courier New" pitchFamily="49" charset="0"/>
              </a:rPr>
              <a:t>InterruptedException</a:t>
            </a:r>
            <a:r>
              <a:rPr sz="2200" dirty="0" smtClean="0">
                <a:latin typeface="Courier New" pitchFamily="49" charset="0"/>
                <a:cs typeface="Courier New" pitchFamily="49" charset="0"/>
              </a:rPr>
              <a:t> e) {</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(name + "Interrupted");</a:t>
            </a:r>
          </a:p>
          <a:p>
            <a:pPr>
              <a:lnSpc>
                <a:spcPct val="90000"/>
              </a:lnSpc>
              <a:buFont typeface="Wingdings" pitchFamily="2" charset="2"/>
              <a:buNone/>
            </a:pPr>
            <a:r>
              <a:rPr sz="2200" dirty="0" smtClean="0">
                <a:latin typeface="Courier New" pitchFamily="49" charset="0"/>
                <a:cs typeface="Courier New" pitchFamily="49" charset="0"/>
              </a:rPr>
              <a:t>		} </a:t>
            </a:r>
          </a:p>
          <a:p>
            <a:pPr>
              <a:lnSpc>
                <a:spcPct val="9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(name +"Exiting");</a:t>
            </a:r>
          </a:p>
          <a:p>
            <a:pPr>
              <a:lnSpc>
                <a:spcPct val="90000"/>
              </a:lnSpc>
              <a:buFont typeface="Wingdings" pitchFamily="2" charset="2"/>
              <a:buNone/>
            </a:pPr>
            <a:r>
              <a:rPr sz="2200" dirty="0" smtClean="0">
                <a:latin typeface="Courier New" pitchFamily="49" charset="0"/>
                <a:cs typeface="Courier New" pitchFamily="49" charset="0"/>
              </a:rPr>
              <a:t>	}</a:t>
            </a:r>
          </a:p>
          <a:p>
            <a:pPr>
              <a:lnSpc>
                <a:spcPct val="90000"/>
              </a:lnSpc>
              <a:buFont typeface="Wingdings" pitchFamily="2" charset="2"/>
              <a:buNone/>
            </a:pPr>
            <a:r>
              <a:rPr sz="2200" dirty="0" smtClean="0">
                <a:latin typeface="Courier New" pitchFamily="49" charset="0"/>
                <a:cs typeface="Courier New" pitchFamily="49" charset="0"/>
              </a:rPr>
              <a:t>}</a:t>
            </a:r>
          </a:p>
        </p:txBody>
      </p:sp>
      <p:sp>
        <p:nvSpPr>
          <p:cNvPr id="189443" name="Rectangle 2"/>
          <p:cNvSpPr>
            <a:spLocks noGrp="1"/>
          </p:cNvSpPr>
          <p:nvPr>
            <p:ph type="title"/>
          </p:nvPr>
        </p:nvSpPr>
        <p:spPr>
          <a:xfrm>
            <a:off x="0" y="152400"/>
            <a:ext cx="7562850" cy="523220"/>
          </a:xfrm>
        </p:spPr>
        <p:txBody>
          <a:bodyPr>
            <a:spAutoFit/>
          </a:bodyPr>
          <a:lstStyle/>
          <a:p>
            <a:r>
              <a:rPr sz="28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3"/>
          <p:cNvSpPr>
            <a:spLocks noGrp="1"/>
          </p:cNvSpPr>
          <p:nvPr>
            <p:ph idx="1"/>
          </p:nvPr>
        </p:nvSpPr>
        <p:spPr>
          <a:xfrm>
            <a:off x="381000" y="1066800"/>
            <a:ext cx="8229600" cy="5029200"/>
          </a:xfrm>
        </p:spPr>
        <p:txBody>
          <a:bodyPr/>
          <a:lstStyle/>
          <a:p>
            <a:pPr>
              <a:buFont typeface="Wingdings" pitchFamily="2" charset="2"/>
              <a:buNone/>
            </a:pPr>
            <a:r>
              <a:rPr lang="en-US" sz="2200" dirty="0" smtClean="0">
                <a:latin typeface="Courier New" pitchFamily="49" charset="0"/>
                <a:cs typeface="Courier New" pitchFamily="49" charset="0"/>
              </a:rPr>
              <a:t>class </a:t>
            </a:r>
            <a:r>
              <a:rPr lang="en-US" sz="2200" dirty="0" err="1" smtClean="0">
                <a:latin typeface="Courier New" pitchFamily="49" charset="0"/>
                <a:cs typeface="Courier New" pitchFamily="49" charset="0"/>
              </a:rPr>
              <a:t>MultiThreadImpl</a:t>
            </a:r>
            <a:r>
              <a:rPr lang="en-US" sz="2200" dirty="0" smtClean="0">
                <a:latin typeface="Courier New" pitchFamily="49" charset="0"/>
                <a:cs typeface="Courier New" pitchFamily="49" charset="0"/>
              </a:rPr>
              <a:t> {</a:t>
            </a:r>
            <a:endParaRPr sz="2200" b="1" dirty="0" smtClean="0">
              <a:latin typeface="Courier New" pitchFamily="49" charset="0"/>
              <a:cs typeface="Courier New" pitchFamily="49" charset="0"/>
            </a:endParaRPr>
          </a:p>
          <a:p>
            <a:pPr>
              <a:buFont typeface="Wingdings" pitchFamily="2" charset="2"/>
              <a:buNone/>
            </a:pPr>
            <a:r>
              <a:rPr lang="en-US" sz="2200" b="1" dirty="0" smtClean="0">
                <a:latin typeface="Courier New" pitchFamily="49" charset="0"/>
                <a:cs typeface="Courier New" pitchFamily="49" charset="0"/>
              </a:rPr>
              <a:t>	</a:t>
            </a:r>
            <a:r>
              <a:rPr sz="2200" dirty="0" smtClean="0">
                <a:latin typeface="Courier New" pitchFamily="49" charset="0"/>
                <a:cs typeface="Courier New" pitchFamily="49" charset="0"/>
              </a:rPr>
              <a:t>public static void main(String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 {</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 t1 = new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("One");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 t2 = new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("Two");</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 t3 = new </a:t>
            </a:r>
            <a:r>
              <a:rPr sz="2200" dirty="0" err="1" smtClean="0">
                <a:latin typeface="Courier New" pitchFamily="49" charset="0"/>
                <a:cs typeface="Courier New" pitchFamily="49" charset="0"/>
              </a:rPr>
              <a:t>DemoThread</a:t>
            </a:r>
            <a:r>
              <a:rPr sz="2200" dirty="0" smtClean="0">
                <a:latin typeface="Courier New" pitchFamily="49" charset="0"/>
                <a:cs typeface="Courier New" pitchFamily="49" charset="0"/>
              </a:rPr>
              <a:t>("Three");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("Thread One is alive: " +   t1.t.isAlive());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("Thread Two is alive: " +  t2.t.isAlive());</a:t>
            </a:r>
          </a:p>
          <a:p>
            <a:pPr>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("Thread Three is alive: "  + t1.t.isAlive());</a:t>
            </a:r>
          </a:p>
          <a:p>
            <a:pPr>
              <a:buFont typeface="Wingdings" pitchFamily="2" charset="2"/>
              <a:buNone/>
            </a:pPr>
            <a:endParaRPr sz="1800" dirty="0" smtClean="0">
              <a:latin typeface="Verdana" pitchFamily="34" charset="0"/>
              <a:cs typeface="Arial" charset="0"/>
            </a:endParaRPr>
          </a:p>
          <a:p>
            <a:pPr>
              <a:buFont typeface="Wingdings" pitchFamily="2" charset="2"/>
              <a:buNone/>
            </a:pPr>
            <a:r>
              <a:rPr sz="1800" dirty="0" smtClean="0">
                <a:latin typeface="Verdana" pitchFamily="34" charset="0"/>
                <a:cs typeface="Arial" charset="0"/>
              </a:rPr>
              <a:t>		</a:t>
            </a:r>
          </a:p>
        </p:txBody>
      </p:sp>
      <p:sp>
        <p:nvSpPr>
          <p:cNvPr id="191491" name="Rectangle 2"/>
          <p:cNvSpPr>
            <a:spLocks noGrp="1"/>
          </p:cNvSpPr>
          <p:nvPr>
            <p:ph type="title"/>
          </p:nvPr>
        </p:nvSpPr>
        <p:spPr>
          <a:xfrm>
            <a:off x="228600" y="152400"/>
            <a:ext cx="7562850" cy="523220"/>
          </a:xfrm>
        </p:spPr>
        <p:txBody>
          <a:bodyPr>
            <a:spAutoFit/>
          </a:bodyPr>
          <a:lstStyle/>
          <a:p>
            <a:r>
              <a:rPr sz="28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p:cNvSpPr>
          <p:nvPr>
            <p:ph idx="1"/>
          </p:nvPr>
        </p:nvSpPr>
        <p:spPr>
          <a:xfrm>
            <a:off x="457200" y="914400"/>
            <a:ext cx="8229600" cy="5715000"/>
          </a:xfrm>
        </p:spPr>
        <p:txBody>
          <a:bodyPr/>
          <a:lstStyle/>
          <a:p>
            <a:pPr>
              <a:lnSpc>
                <a:spcPct val="80000"/>
              </a:lnSpc>
              <a:buFont typeface="Wingdings" pitchFamily="2" charset="2"/>
              <a:buNone/>
            </a:pPr>
            <a:r>
              <a:rPr sz="1400" b="1" dirty="0" smtClean="0">
                <a:latin typeface="Verdana" pitchFamily="34" charset="0"/>
                <a:cs typeface="Arial" charset="0"/>
              </a:rPr>
              <a:t>		</a:t>
            </a:r>
            <a:r>
              <a:rPr dirty="0" smtClean="0">
                <a:latin typeface="Courier New" pitchFamily="49" charset="0"/>
                <a:cs typeface="Courier New" pitchFamily="49" charset="0"/>
              </a:rPr>
              <a:t>try {</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("Waiting for child  threads to finish");</a:t>
            </a:r>
          </a:p>
          <a:p>
            <a:pPr>
              <a:lnSpc>
                <a:spcPct val="80000"/>
              </a:lnSpc>
              <a:buFont typeface="Wingdings" pitchFamily="2" charset="2"/>
              <a:buNone/>
            </a:pPr>
            <a:r>
              <a:rPr dirty="0" smtClean="0">
                <a:latin typeface="Courier New" pitchFamily="49" charset="0"/>
                <a:cs typeface="Courier New" pitchFamily="49" charset="0"/>
              </a:rPr>
              <a:t>		      t1.t.join();</a:t>
            </a:r>
          </a:p>
          <a:p>
            <a:pPr>
              <a:lnSpc>
                <a:spcPct val="80000"/>
              </a:lnSpc>
              <a:buFont typeface="Wingdings" pitchFamily="2" charset="2"/>
              <a:buNone/>
            </a:pPr>
            <a:r>
              <a:rPr dirty="0" smtClean="0">
                <a:latin typeface="Courier New" pitchFamily="49" charset="0"/>
                <a:cs typeface="Courier New" pitchFamily="49" charset="0"/>
              </a:rPr>
              <a:t>		      t2.t.join();</a:t>
            </a:r>
          </a:p>
          <a:p>
            <a:pPr>
              <a:lnSpc>
                <a:spcPct val="80000"/>
              </a:lnSpc>
              <a:buFont typeface="Wingdings" pitchFamily="2" charset="2"/>
              <a:buNone/>
            </a:pPr>
            <a:r>
              <a:rPr dirty="0" smtClean="0">
                <a:latin typeface="Courier New" pitchFamily="49" charset="0"/>
                <a:cs typeface="Courier New" pitchFamily="49" charset="0"/>
              </a:rPr>
              <a:t>		      t3.t.join();</a:t>
            </a:r>
          </a:p>
          <a:p>
            <a:pPr>
              <a:lnSpc>
                <a:spcPct val="80000"/>
              </a:lnSpc>
              <a:buFont typeface="Wingdings" pitchFamily="2" charset="2"/>
              <a:buNone/>
            </a:pPr>
            <a:r>
              <a:rPr dirty="0" smtClean="0">
                <a:latin typeface="Courier New" pitchFamily="49" charset="0"/>
                <a:cs typeface="Courier New" pitchFamily="49" charset="0"/>
              </a:rPr>
              <a:t>		}</a:t>
            </a:r>
          </a:p>
          <a:p>
            <a:pPr>
              <a:lnSpc>
                <a:spcPct val="80000"/>
              </a:lnSpc>
              <a:buFont typeface="Wingdings" pitchFamily="2" charset="2"/>
              <a:buNone/>
            </a:pPr>
            <a:r>
              <a:rPr dirty="0" smtClean="0">
                <a:latin typeface="Courier New" pitchFamily="49" charset="0"/>
                <a:cs typeface="Courier New" pitchFamily="49" charset="0"/>
              </a:rPr>
              <a:t>		catch (</a:t>
            </a:r>
            <a:r>
              <a:rPr dirty="0" err="1" smtClean="0">
                <a:latin typeface="Courier New" pitchFamily="49" charset="0"/>
                <a:cs typeface="Courier New" pitchFamily="49" charset="0"/>
              </a:rPr>
              <a:t>InterruptedException</a:t>
            </a:r>
            <a:r>
              <a:rPr dirty="0" smtClean="0">
                <a:latin typeface="Courier New" pitchFamily="49" charset="0"/>
                <a:cs typeface="Courier New" pitchFamily="49" charset="0"/>
              </a:rPr>
              <a:t> e) {</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("Main thread interrupted");</a:t>
            </a:r>
          </a:p>
          <a:p>
            <a:pPr>
              <a:lnSpc>
                <a:spcPct val="80000"/>
              </a:lnSpc>
              <a:buFont typeface="Wingdings" pitchFamily="2" charset="2"/>
              <a:buNone/>
            </a:pPr>
            <a:r>
              <a:rPr dirty="0" smtClean="0">
                <a:latin typeface="Courier New" pitchFamily="49" charset="0"/>
                <a:cs typeface="Courier New" pitchFamily="49" charset="0"/>
              </a:rPr>
              <a:t>		}</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("Thread One is alive: " +  t1.t.isAlive());</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("Thread One is alive: " +  t1.t.isAlive());</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("Thread One is alive: " +   t1.t.isAlive());</a:t>
            </a:r>
          </a:p>
          <a:p>
            <a:pPr>
              <a:lnSpc>
                <a:spcPct val="80000"/>
              </a:lnSpc>
              <a:buFont typeface="Wingdings" pitchFamily="2" charset="2"/>
              <a:buNone/>
            </a:pPr>
            <a:r>
              <a:rPr dirty="0" smtClean="0">
                <a:latin typeface="Courier New" pitchFamily="49" charset="0"/>
                <a:cs typeface="Courier New" pitchFamily="49" charset="0"/>
              </a:rPr>
              <a:t>		</a:t>
            </a: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("Main thread exiting");</a:t>
            </a:r>
          </a:p>
          <a:p>
            <a:pPr>
              <a:lnSpc>
                <a:spcPct val="80000"/>
              </a:lnSpc>
              <a:buFont typeface="Wingdings" pitchFamily="2" charset="2"/>
              <a:buNone/>
            </a:pPr>
            <a:r>
              <a:rPr dirty="0" smtClean="0">
                <a:latin typeface="Courier New" pitchFamily="49" charset="0"/>
                <a:cs typeface="Courier New" pitchFamily="49" charset="0"/>
              </a:rPr>
              <a:t>	}</a:t>
            </a:r>
          </a:p>
          <a:p>
            <a:pPr>
              <a:lnSpc>
                <a:spcPct val="80000"/>
              </a:lnSpc>
              <a:buFont typeface="Wingdings" pitchFamily="2" charset="2"/>
              <a:buNone/>
            </a:pPr>
            <a:r>
              <a:rPr dirty="0" smtClean="0">
                <a:latin typeface="Courier New" pitchFamily="49" charset="0"/>
                <a:cs typeface="Courier New" pitchFamily="49" charset="0"/>
              </a:rPr>
              <a:t>}</a:t>
            </a:r>
          </a:p>
        </p:txBody>
      </p:sp>
      <p:sp>
        <p:nvSpPr>
          <p:cNvPr id="192515" name="Rectangle 2"/>
          <p:cNvSpPr>
            <a:spLocks noGrp="1"/>
          </p:cNvSpPr>
          <p:nvPr>
            <p:ph type="title"/>
          </p:nvPr>
        </p:nvSpPr>
        <p:spPr>
          <a:xfrm>
            <a:off x="27214" y="152400"/>
            <a:ext cx="7562850" cy="523220"/>
          </a:xfrm>
        </p:spPr>
        <p:txBody>
          <a:bodyPr>
            <a:spAutoFit/>
          </a:bodyPr>
          <a:lstStyle/>
          <a:p>
            <a:r>
              <a:rPr sz="2800" dirty="0" smtClean="0">
                <a:latin typeface="+mj-lt"/>
                <a:cs typeface="Arial" charset="0"/>
              </a:rPr>
              <a:t>Control Thread Execution (Contd.).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p:cNvSpPr>
          <p:nvPr>
            <p:ph idx="1"/>
          </p:nvPr>
        </p:nvSpPr>
        <p:spPr>
          <a:xfrm>
            <a:off x="152400" y="914400"/>
            <a:ext cx="8991600" cy="6172200"/>
          </a:xfrm>
        </p:spPr>
        <p:txBody>
          <a:bodyPr/>
          <a:lstStyle/>
          <a:p>
            <a:r>
              <a:rPr sz="2000" dirty="0" smtClean="0">
                <a:latin typeface="+mn-lt"/>
                <a:cs typeface="Arial" charset="0"/>
              </a:rPr>
              <a:t>At the end of this module, you will be able to:</a:t>
            </a:r>
          </a:p>
          <a:p>
            <a:pPr lvl="1">
              <a:lnSpc>
                <a:spcPct val="150000"/>
              </a:lnSpc>
            </a:pPr>
            <a:r>
              <a:rPr lang="en-US" sz="2000" dirty="0" smtClean="0">
                <a:latin typeface="+mn-lt"/>
              </a:rPr>
              <a:t>Compare Multitasking and Multithreading</a:t>
            </a:r>
          </a:p>
          <a:p>
            <a:pPr lvl="1">
              <a:lnSpc>
                <a:spcPct val="150000"/>
              </a:lnSpc>
            </a:pPr>
            <a:r>
              <a:rPr lang="en-US" sz="2000" dirty="0" smtClean="0">
                <a:latin typeface="+mn-lt"/>
              </a:rPr>
              <a:t>List the benefits of Multithreading</a:t>
            </a:r>
          </a:p>
          <a:p>
            <a:pPr lvl="1">
              <a:lnSpc>
                <a:spcPct val="150000"/>
              </a:lnSpc>
            </a:pPr>
            <a:r>
              <a:rPr lang="en-US" sz="2000" dirty="0" smtClean="0">
                <a:latin typeface="+mn-lt"/>
              </a:rPr>
              <a:t>Identify Java’s Multithreading model</a:t>
            </a:r>
          </a:p>
          <a:p>
            <a:pPr lvl="1">
              <a:lnSpc>
                <a:spcPct val="150000"/>
              </a:lnSpc>
            </a:pPr>
            <a:r>
              <a:rPr lang="en-US" sz="2000" dirty="0" smtClean="0">
                <a:latin typeface="+mn-lt"/>
              </a:rPr>
              <a:t>Implement  java programs  to create and use threads</a:t>
            </a:r>
          </a:p>
          <a:p>
            <a:pPr lvl="1">
              <a:lnSpc>
                <a:spcPct val="150000"/>
              </a:lnSpc>
            </a:pPr>
            <a:r>
              <a:rPr lang="en-US" sz="2000" dirty="0" smtClean="0">
                <a:latin typeface="+mn-lt"/>
              </a:rPr>
              <a:t>Identify the techniques of controlling thread execution</a:t>
            </a:r>
          </a:p>
          <a:p>
            <a:pPr lvl="1" algn="just">
              <a:lnSpc>
                <a:spcPct val="150000"/>
              </a:lnSpc>
            </a:pPr>
            <a:r>
              <a:rPr lang="en-US" sz="2000" dirty="0" smtClean="0"/>
              <a:t>Set Thread priorities</a:t>
            </a:r>
          </a:p>
          <a:p>
            <a:pPr lvl="1" algn="just">
              <a:lnSpc>
                <a:spcPct val="150000"/>
              </a:lnSpc>
            </a:pPr>
            <a:r>
              <a:rPr lang="en-US" sz="2000" dirty="0" smtClean="0"/>
              <a:t>Appreciate the need for Thread Synchronization</a:t>
            </a:r>
          </a:p>
          <a:p>
            <a:pPr lvl="1" algn="just">
              <a:lnSpc>
                <a:spcPct val="150000"/>
              </a:lnSpc>
            </a:pPr>
            <a:r>
              <a:rPr lang="en-US" sz="2000" dirty="0" smtClean="0"/>
              <a:t>Implement a java program that uses Synchronized methods</a:t>
            </a:r>
          </a:p>
          <a:p>
            <a:pPr lvl="1" algn="just">
              <a:lnSpc>
                <a:spcPct val="150000"/>
              </a:lnSpc>
            </a:pPr>
            <a:r>
              <a:rPr lang="en-US" sz="2000" dirty="0" smtClean="0"/>
              <a:t>Implement  java program for inter thread communication</a:t>
            </a:r>
          </a:p>
          <a:p>
            <a:pPr lvl="1">
              <a:lnSpc>
                <a:spcPct val="150000"/>
              </a:lnSpc>
            </a:pPr>
            <a:endParaRPr lang="en-US" sz="2400" dirty="0" smtClean="0">
              <a:latin typeface="+mn-lt"/>
            </a:endParaRPr>
          </a:p>
        </p:txBody>
      </p:sp>
      <p:sp>
        <p:nvSpPr>
          <p:cNvPr id="139267" name="Rectangle 2"/>
          <p:cNvSpPr>
            <a:spLocks noGrp="1"/>
          </p:cNvSpPr>
          <p:nvPr>
            <p:ph type="title"/>
          </p:nvPr>
        </p:nvSpPr>
        <p:spPr>
          <a:xfrm>
            <a:off x="152400" y="152400"/>
            <a:ext cx="7564438" cy="523220"/>
          </a:xfrm>
        </p:spPr>
        <p:txBody>
          <a:bodyPr>
            <a:spAutoFit/>
          </a:bodyPr>
          <a:lstStyle/>
          <a:p>
            <a:r>
              <a:rPr sz="2800" dirty="0" smtClean="0">
                <a:latin typeface="+mj-lt"/>
                <a:cs typeface="Arial" charset="0"/>
              </a:rPr>
              <a:t>Objectives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838200"/>
            <a:ext cx="8534400" cy="5867400"/>
          </a:xfrm>
        </p:spPr>
        <p:txBody>
          <a:bodyPr/>
          <a:lstStyle/>
          <a:p>
            <a:pPr>
              <a:buNone/>
            </a:pPr>
            <a:r>
              <a:rPr lang="en-US" sz="2400" u="sng" dirty="0" smtClean="0">
                <a:latin typeface="+mj-lt"/>
              </a:rPr>
              <a:t>Fill in the blanks :</a:t>
            </a:r>
          </a:p>
          <a:p>
            <a:endParaRPr lang="en-US" sz="400" dirty="0" smtClean="0">
              <a:latin typeface="+mj-lt"/>
            </a:endParaRPr>
          </a:p>
          <a:p>
            <a:pPr marL="457200" indent="-457200">
              <a:lnSpc>
                <a:spcPct val="150000"/>
              </a:lnSpc>
              <a:buFont typeface="+mj-lt"/>
              <a:buAutoNum type="arabicPeriod"/>
            </a:pPr>
            <a:r>
              <a:rPr lang="en-US" sz="2100" dirty="0" err="1" smtClean="0">
                <a:latin typeface="+mn-lt"/>
              </a:rPr>
              <a:t>isAlive</a:t>
            </a:r>
            <a:r>
              <a:rPr lang="en-US" sz="2100" dirty="0" smtClean="0">
                <a:latin typeface="+mn-lt"/>
              </a:rPr>
              <a:t>() method returns __________ , while join() method returns void.</a:t>
            </a:r>
          </a:p>
          <a:p>
            <a:pPr marL="457200" indent="-457200">
              <a:lnSpc>
                <a:spcPct val="150000"/>
              </a:lnSpc>
              <a:buFont typeface="+mj-lt"/>
              <a:buAutoNum type="arabicPeriod"/>
            </a:pPr>
            <a:r>
              <a:rPr lang="en-US" sz="2100" dirty="0" err="1" smtClean="0">
                <a:latin typeface="+mn-lt"/>
              </a:rPr>
              <a:t>Thread.sleep</a:t>
            </a:r>
            <a:r>
              <a:rPr lang="en-US" sz="2100" dirty="0" smtClean="0">
                <a:latin typeface="+mn-lt"/>
              </a:rPr>
              <a:t>(10000) means the thread will be sleeping for __________ seconds.</a:t>
            </a:r>
          </a:p>
          <a:p>
            <a:pPr marL="457200" indent="-457200">
              <a:lnSpc>
                <a:spcPct val="150000"/>
              </a:lnSpc>
              <a:buFont typeface="+mj-lt"/>
              <a:buAutoNum type="arabicPeriod"/>
            </a:pPr>
            <a:r>
              <a:rPr lang="en-US" sz="2100" dirty="0" smtClean="0">
                <a:latin typeface="+mn-lt"/>
              </a:rPr>
              <a:t>The first method of creating a class which will be having thread capability, is by extending the class Thread while the second method is by implementing ________________ interface. </a:t>
            </a:r>
          </a:p>
          <a:p>
            <a:pPr marL="457200" indent="-457200">
              <a:lnSpc>
                <a:spcPct val="150000"/>
              </a:lnSpc>
              <a:buFont typeface="+mj-lt"/>
              <a:buAutoNum type="arabicPeriod"/>
            </a:pPr>
            <a:r>
              <a:rPr lang="en-US" sz="2100" dirty="0" smtClean="0">
                <a:latin typeface="+mn-lt"/>
              </a:rPr>
              <a:t>The main thread, by default, has a priority ______.</a:t>
            </a:r>
          </a:p>
          <a:p>
            <a:pPr marL="457200" indent="-457200">
              <a:lnSpc>
                <a:spcPct val="150000"/>
              </a:lnSpc>
              <a:buFont typeface="+mj-lt"/>
              <a:buAutoNum type="arabicPeriod"/>
            </a:pPr>
            <a:r>
              <a:rPr lang="en-US" sz="2100" dirty="0" smtClean="0">
                <a:latin typeface="+mn-lt"/>
              </a:rPr>
              <a:t>When the run() method terminates, the thread is supposed to be in ________ state.</a:t>
            </a:r>
          </a:p>
          <a:p>
            <a:pPr marL="457200" indent="-457200">
              <a:buNone/>
            </a:pPr>
            <a:endParaRPr lang="en-US" sz="2400" dirty="0" smtClean="0">
              <a:latin typeface="+mn-lt"/>
            </a:endParaRPr>
          </a:p>
          <a:p>
            <a:endParaRPr lang="en-US" dirty="0" smtClean="0"/>
          </a:p>
        </p:txBody>
      </p:sp>
      <p:sp>
        <p:nvSpPr>
          <p:cNvPr id="3" name="Title 2"/>
          <p:cNvSpPr>
            <a:spLocks noGrp="1"/>
          </p:cNvSpPr>
          <p:nvPr>
            <p:ph type="title"/>
          </p:nvPr>
        </p:nvSpPr>
        <p:spPr>
          <a:xfrm>
            <a:off x="38100" y="0"/>
            <a:ext cx="7563358" cy="914400"/>
          </a:xfrm>
        </p:spPr>
        <p:txBody>
          <a:bodyPr/>
          <a:lstStyle/>
          <a:p>
            <a:r>
              <a:rPr lang="en-US" dirty="0" smtClean="0"/>
              <a:t> </a:t>
            </a:r>
            <a:r>
              <a:rPr lang="en-US" sz="2800" dirty="0" smtClean="0"/>
              <a:t>Review</a:t>
            </a:r>
            <a:endParaRPr lang="en-US" sz="28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5"/>
          <p:cNvSpPr>
            <a:spLocks noGrp="1"/>
          </p:cNvSpPr>
          <p:nvPr>
            <p:ph type="title" idx="4294967295"/>
          </p:nvPr>
        </p:nvSpPr>
        <p:spPr>
          <a:xfrm>
            <a:off x="990600" y="2514600"/>
            <a:ext cx="7772400" cy="553998"/>
          </a:xfrm>
        </p:spPr>
        <p:txBody>
          <a:bodyPr/>
          <a:lstStyle/>
          <a:p>
            <a:pPr algn="ctr"/>
            <a:r>
              <a:rPr dirty="0" smtClean="0">
                <a:cs typeface="Arial" charset="0"/>
              </a:rPr>
              <a:t>Thread Priorities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3"/>
          <p:cNvSpPr>
            <a:spLocks noGrp="1"/>
          </p:cNvSpPr>
          <p:nvPr>
            <p:ph idx="1"/>
          </p:nvPr>
        </p:nvSpPr>
        <p:spPr>
          <a:xfrm>
            <a:off x="457200" y="1143000"/>
            <a:ext cx="8229600" cy="5029200"/>
          </a:xfrm>
        </p:spPr>
        <p:txBody>
          <a:bodyPr/>
          <a:lstStyle/>
          <a:p>
            <a:pPr algn="just"/>
            <a:r>
              <a:rPr sz="2400" dirty="0" smtClean="0">
                <a:latin typeface="+mn-lt"/>
                <a:cs typeface="Arial" charset="0"/>
              </a:rPr>
              <a:t>A thread priority decides:</a:t>
            </a:r>
          </a:p>
          <a:p>
            <a:pPr lvl="1" algn="just"/>
            <a:r>
              <a:rPr sz="2400" dirty="0" smtClean="0">
                <a:latin typeface="+mn-lt"/>
              </a:rPr>
              <a:t>The importance of a particular thread, as compared to the other threads</a:t>
            </a:r>
          </a:p>
          <a:p>
            <a:pPr lvl="1" algn="just"/>
            <a:r>
              <a:rPr sz="2400" dirty="0" smtClean="0">
                <a:latin typeface="+mn-lt"/>
              </a:rPr>
              <a:t>when to switch from one running thread to another</a:t>
            </a:r>
          </a:p>
          <a:p>
            <a:pPr algn="just"/>
            <a:endParaRPr sz="2400" dirty="0" smtClean="0">
              <a:latin typeface="+mn-lt"/>
              <a:cs typeface="Arial" charset="0"/>
            </a:endParaRPr>
          </a:p>
          <a:p>
            <a:pPr algn="just"/>
            <a:r>
              <a:rPr sz="2400" dirty="0" smtClean="0">
                <a:latin typeface="+mn-lt"/>
                <a:cs typeface="Arial" charset="0"/>
              </a:rPr>
              <a:t>The term that is used for switching from one thread to another is </a:t>
            </a:r>
            <a:r>
              <a:rPr sz="2400" b="1" dirty="0" smtClean="0">
                <a:latin typeface="+mn-lt"/>
                <a:cs typeface="Arial" charset="0"/>
              </a:rPr>
              <a:t>context switch</a:t>
            </a:r>
            <a:endParaRPr sz="2400" dirty="0" smtClean="0">
              <a:latin typeface="+mn-lt"/>
              <a:cs typeface="Arial" charset="0"/>
            </a:endParaRPr>
          </a:p>
          <a:p>
            <a:pPr algn="just"/>
            <a:endParaRPr sz="2400" dirty="0" smtClean="0">
              <a:latin typeface="+mn-lt"/>
              <a:cs typeface="Arial" charset="0"/>
            </a:endParaRPr>
          </a:p>
          <a:p>
            <a:pPr algn="just"/>
            <a:r>
              <a:rPr lang="en-US" sz="2400" dirty="0" smtClean="0">
                <a:latin typeface="+mn-lt"/>
                <a:cs typeface="Arial" charset="0"/>
              </a:rPr>
              <a:t>Threads which have higher priority are usually executed in preference to threads that have lower priority</a:t>
            </a:r>
            <a:endParaRPr sz="2400" dirty="0" smtClean="0">
              <a:latin typeface="+mn-lt"/>
              <a:cs typeface="Arial" charset="0"/>
            </a:endParaRPr>
          </a:p>
        </p:txBody>
      </p:sp>
      <p:sp>
        <p:nvSpPr>
          <p:cNvPr id="194563" name="Rectangle 2"/>
          <p:cNvSpPr>
            <a:spLocks noGrp="1"/>
          </p:cNvSpPr>
          <p:nvPr>
            <p:ph type="title"/>
          </p:nvPr>
        </p:nvSpPr>
        <p:spPr>
          <a:xfrm>
            <a:off x="152400" y="228600"/>
            <a:ext cx="7562850" cy="584775"/>
          </a:xfrm>
        </p:spPr>
        <p:txBody>
          <a:bodyPr>
            <a:spAutoFit/>
          </a:bodyPr>
          <a:lstStyle/>
          <a:p>
            <a:r>
              <a:rPr dirty="0" smtClean="0">
                <a:latin typeface="+mj-lt"/>
                <a:cs typeface="Arial" charset="0"/>
              </a:rPr>
              <a:t>Thread Priorities</a:t>
            </a:r>
            <a:endParaRPr lang="en-GB" dirty="0" smtClean="0">
              <a:latin typeface="+mj-lt"/>
              <a:cs typeface="Arial"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p:cNvSpPr>
          <p:nvPr>
            <p:ph idx="1"/>
          </p:nvPr>
        </p:nvSpPr>
        <p:spPr>
          <a:xfrm>
            <a:off x="457200" y="1066800"/>
            <a:ext cx="8229600" cy="5029200"/>
          </a:xfrm>
        </p:spPr>
        <p:txBody>
          <a:bodyPr/>
          <a:lstStyle/>
          <a:p>
            <a:pPr algn="just" eaLnBrk="1" hangingPunct="1"/>
            <a:r>
              <a:rPr lang="en-GB" dirty="0" smtClean="0">
                <a:latin typeface="+mn-lt"/>
                <a:cs typeface="Arial" charset="0"/>
              </a:rPr>
              <a:t>When the thread scheduler has to pick up from several threads that are runnable, it will check the thread priority and will decide when a particular has to run</a:t>
            </a:r>
          </a:p>
          <a:p>
            <a:pPr algn="just"/>
            <a:endParaRPr lang="en-US" dirty="0" smtClean="0">
              <a:latin typeface="+mn-lt"/>
              <a:cs typeface="Arial" charset="0"/>
            </a:endParaRPr>
          </a:p>
          <a:p>
            <a:pPr algn="just"/>
            <a:r>
              <a:rPr lang="en-US" dirty="0" smtClean="0">
                <a:latin typeface="+mn-lt"/>
                <a:cs typeface="Arial" charset="0"/>
              </a:rPr>
              <a:t>The threads that have higher-priority usually get more CPU time as compared to lower-priority threads</a:t>
            </a:r>
          </a:p>
          <a:p>
            <a:pPr algn="just"/>
            <a:endParaRPr lang="en-US" dirty="0" smtClean="0">
              <a:latin typeface="+mn-lt"/>
              <a:cs typeface="Arial" charset="0"/>
            </a:endParaRPr>
          </a:p>
          <a:p>
            <a:pPr algn="just"/>
            <a:r>
              <a:rPr lang="en-US" dirty="0" smtClean="0">
                <a:latin typeface="+mn-lt"/>
                <a:cs typeface="Arial" charset="0"/>
              </a:rPr>
              <a:t>A higher priority thread can also preempt a lower priority thread</a:t>
            </a:r>
          </a:p>
          <a:p>
            <a:pPr algn="just"/>
            <a:endParaRPr lang="en-US" dirty="0" smtClean="0">
              <a:latin typeface="+mn-lt"/>
              <a:cs typeface="Arial" charset="0"/>
            </a:endParaRPr>
          </a:p>
          <a:p>
            <a:pPr algn="just"/>
            <a:r>
              <a:rPr lang="en-US" dirty="0" smtClean="0">
                <a:latin typeface="+mn-lt"/>
                <a:cs typeface="Arial" charset="0"/>
              </a:rPr>
              <a:t>Actually, threads of equal priority should evenly split the CPU time</a:t>
            </a:r>
          </a:p>
        </p:txBody>
      </p:sp>
      <p:sp>
        <p:nvSpPr>
          <p:cNvPr id="195587" name="Rectangle 2"/>
          <p:cNvSpPr>
            <a:spLocks noGrp="1"/>
          </p:cNvSpPr>
          <p:nvPr>
            <p:ph type="title"/>
          </p:nvPr>
        </p:nvSpPr>
        <p:spPr>
          <a:xfrm>
            <a:off x="0" y="152400"/>
            <a:ext cx="7562850" cy="523220"/>
          </a:xfrm>
        </p:spPr>
        <p:txBody>
          <a:bodyPr>
            <a:spAutoFit/>
          </a:bodyPr>
          <a:lstStyle/>
          <a:p>
            <a:r>
              <a:rPr sz="2800" dirty="0" smtClean="0">
                <a:latin typeface="+mj-lt"/>
                <a:cs typeface="Arial" charset="0"/>
              </a:rPr>
              <a:t>Thread Priorities (Contd.).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p:cNvSpPr>
          <p:nvPr>
            <p:ph idx="1"/>
          </p:nvPr>
        </p:nvSpPr>
        <p:spPr>
          <a:xfrm>
            <a:off x="457200" y="990600"/>
            <a:ext cx="8229600" cy="5029200"/>
          </a:xfrm>
        </p:spPr>
        <p:txBody>
          <a:bodyPr/>
          <a:lstStyle/>
          <a:p>
            <a:pPr algn="just"/>
            <a:r>
              <a:rPr lang="en-US" dirty="0" smtClean="0">
                <a:latin typeface="+mn-lt"/>
                <a:cs typeface="Arial" charset="0"/>
              </a:rPr>
              <a:t>Every thread has a priority</a:t>
            </a:r>
          </a:p>
          <a:p>
            <a:pPr algn="just"/>
            <a:endParaRPr lang="en-US" dirty="0" smtClean="0">
              <a:latin typeface="+mn-lt"/>
              <a:cs typeface="Arial" charset="0"/>
            </a:endParaRPr>
          </a:p>
          <a:p>
            <a:pPr algn="just"/>
            <a:r>
              <a:rPr lang="en-US" dirty="0" smtClean="0">
                <a:latin typeface="+mn-lt"/>
                <a:cs typeface="Arial" charset="0"/>
              </a:rPr>
              <a:t>When a thread is created it inherits the priority of the thread that created it</a:t>
            </a:r>
          </a:p>
          <a:p>
            <a:pPr algn="just"/>
            <a:endParaRPr lang="en-US" dirty="0" smtClean="0">
              <a:latin typeface="+mn-lt"/>
              <a:cs typeface="Arial" charset="0"/>
            </a:endParaRPr>
          </a:p>
          <a:p>
            <a:pPr algn="just"/>
            <a:r>
              <a:rPr lang="en-US" dirty="0" smtClean="0">
                <a:latin typeface="+mn-lt"/>
                <a:cs typeface="Arial" charset="0"/>
              </a:rPr>
              <a:t>The  methods for accessing and setting priority are as follows: </a:t>
            </a:r>
          </a:p>
          <a:p>
            <a:pPr marL="631825" lvl="2" indent="-231775" algn="just"/>
            <a:r>
              <a:rPr lang="en-US" sz="2000" dirty="0" smtClean="0">
                <a:latin typeface="+mn-lt"/>
              </a:rPr>
              <a:t>public final </a:t>
            </a:r>
            <a:r>
              <a:rPr lang="en-US" sz="2000" dirty="0" err="1" smtClean="0">
                <a:latin typeface="+mn-lt"/>
              </a:rPr>
              <a:t>int</a:t>
            </a:r>
            <a:r>
              <a:rPr lang="en-US" sz="2000" dirty="0" smtClean="0">
                <a:latin typeface="+mn-lt"/>
              </a:rPr>
              <a:t> </a:t>
            </a:r>
            <a:r>
              <a:rPr lang="en-US" sz="2000" dirty="0" err="1" smtClean="0">
                <a:latin typeface="+mn-lt"/>
              </a:rPr>
              <a:t>getPriority</a:t>
            </a:r>
            <a:r>
              <a:rPr lang="en-US" sz="2000" dirty="0" smtClean="0">
                <a:latin typeface="+mn-lt"/>
              </a:rPr>
              <a:t>( );</a:t>
            </a:r>
          </a:p>
          <a:p>
            <a:pPr marL="631825" lvl="2" indent="-231775" algn="just"/>
            <a:r>
              <a:rPr lang="en-US" sz="2000" dirty="0" smtClean="0">
                <a:latin typeface="+mn-lt"/>
              </a:rPr>
              <a:t>public final void </a:t>
            </a:r>
            <a:r>
              <a:rPr lang="en-US" sz="2000" dirty="0" err="1" smtClean="0">
                <a:latin typeface="+mn-lt"/>
              </a:rPr>
              <a:t>setPriority</a:t>
            </a:r>
            <a:r>
              <a:rPr lang="en-US" sz="2000" dirty="0" smtClean="0">
                <a:latin typeface="+mn-lt"/>
              </a:rPr>
              <a:t> (</a:t>
            </a:r>
            <a:r>
              <a:rPr lang="en-US" sz="2000" dirty="0" err="1" smtClean="0">
                <a:latin typeface="+mn-lt"/>
              </a:rPr>
              <a:t>int</a:t>
            </a:r>
            <a:r>
              <a:rPr lang="en-US" sz="2000" dirty="0" smtClean="0">
                <a:latin typeface="+mn-lt"/>
              </a:rPr>
              <a:t> level);</a:t>
            </a:r>
          </a:p>
        </p:txBody>
      </p:sp>
      <p:sp>
        <p:nvSpPr>
          <p:cNvPr id="197635" name="Rectangle 2"/>
          <p:cNvSpPr>
            <a:spLocks noGrp="1"/>
          </p:cNvSpPr>
          <p:nvPr>
            <p:ph type="title"/>
          </p:nvPr>
        </p:nvSpPr>
        <p:spPr>
          <a:xfrm>
            <a:off x="152400" y="152400"/>
            <a:ext cx="7410450" cy="523220"/>
          </a:xfrm>
        </p:spPr>
        <p:txBody>
          <a:bodyPr wrap="square">
            <a:spAutoFit/>
          </a:bodyPr>
          <a:lstStyle/>
          <a:p>
            <a:r>
              <a:rPr sz="2800" dirty="0" smtClean="0">
                <a:latin typeface="+mj-lt"/>
                <a:cs typeface="Arial" charset="0"/>
              </a:rPr>
              <a:t>Thread Priorities (Contd.).</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52400"/>
            <a:ext cx="8229600" cy="523220"/>
          </a:xfrm>
        </p:spPr>
        <p:txBody>
          <a:bodyPr/>
          <a:lstStyle/>
          <a:p>
            <a:r>
              <a:rPr lang="en-US" sz="2800" dirty="0">
                <a:solidFill>
                  <a:schemeClr val="tx1"/>
                </a:solidFill>
                <a:cs typeface="Arial" charset="0"/>
              </a:rPr>
              <a:t>Thread Priorities (Contd</a:t>
            </a:r>
            <a:r>
              <a:rPr lang="en-US" sz="2800" dirty="0" smtClean="0">
                <a:solidFill>
                  <a:schemeClr val="tx1"/>
                </a:solidFill>
                <a:cs typeface="Arial" charset="0"/>
              </a:rPr>
              <a:t>.).</a:t>
            </a:r>
            <a:endParaRPr lang="en-US" sz="2800" dirty="0">
              <a:solidFill>
                <a:schemeClr val="tx1"/>
              </a:solidFill>
            </a:endParaRPr>
          </a:p>
        </p:txBody>
      </p:sp>
      <p:sp>
        <p:nvSpPr>
          <p:cNvPr id="3" name="Text Placeholder 2"/>
          <p:cNvSpPr>
            <a:spLocks noGrp="1"/>
          </p:cNvSpPr>
          <p:nvPr>
            <p:ph type="body" sz="quarter" idx="16"/>
          </p:nvPr>
        </p:nvSpPr>
        <p:spPr>
          <a:xfrm>
            <a:off x="457200" y="1143000"/>
            <a:ext cx="8240713" cy="4964112"/>
          </a:xfrm>
        </p:spPr>
        <p:txBody>
          <a:bodyPr/>
          <a:lstStyle/>
          <a:p>
            <a:r>
              <a:rPr lang="en-US" sz="2000" dirty="0" smtClean="0">
                <a:solidFill>
                  <a:schemeClr val="tx1"/>
                </a:solidFill>
              </a:rPr>
              <a:t>JVM selects a </a:t>
            </a:r>
            <a:r>
              <a:rPr lang="en-US" sz="2000" dirty="0" err="1" smtClean="0">
                <a:solidFill>
                  <a:schemeClr val="tx1"/>
                </a:solidFill>
              </a:rPr>
              <a:t>Runnable</a:t>
            </a:r>
            <a:r>
              <a:rPr lang="en-US" sz="2000" dirty="0" smtClean="0">
                <a:solidFill>
                  <a:schemeClr val="tx1"/>
                </a:solidFill>
              </a:rPr>
              <a:t> thread with the highest priority to run</a:t>
            </a:r>
          </a:p>
          <a:p>
            <a:pPr>
              <a:buNone/>
            </a:pPr>
            <a:r>
              <a:rPr lang="en-US" sz="2000" dirty="0" smtClean="0">
                <a:solidFill>
                  <a:schemeClr val="tx1"/>
                </a:solidFill>
              </a:rPr>
              <a:t> </a:t>
            </a:r>
          </a:p>
          <a:p>
            <a:r>
              <a:rPr lang="en-US" sz="2000" dirty="0" smtClean="0">
                <a:solidFill>
                  <a:schemeClr val="tx1"/>
                </a:solidFill>
              </a:rPr>
              <a:t>All Java threads have a priority in the range 1-10</a:t>
            </a:r>
          </a:p>
          <a:p>
            <a:endParaRPr lang="en-US" sz="2000" dirty="0" smtClean="0">
              <a:solidFill>
                <a:schemeClr val="tx1"/>
              </a:solidFill>
            </a:endParaRPr>
          </a:p>
          <a:p>
            <a:r>
              <a:rPr lang="en-US" sz="2000" dirty="0" smtClean="0">
                <a:solidFill>
                  <a:schemeClr val="tx1"/>
                </a:solidFill>
              </a:rPr>
              <a:t>Top priority is 10, lowest priority is 1</a:t>
            </a:r>
          </a:p>
          <a:p>
            <a:endParaRPr lang="en-US" sz="2000" dirty="0" smtClean="0">
              <a:solidFill>
                <a:schemeClr val="tx1"/>
              </a:solidFill>
            </a:endParaRPr>
          </a:p>
          <a:p>
            <a:r>
              <a:rPr lang="en-US" sz="2000" dirty="0" smtClean="0">
                <a:solidFill>
                  <a:schemeClr val="tx1"/>
                </a:solidFill>
              </a:rPr>
              <a:t>Normal priority i.e.. priority by default is 5</a:t>
            </a:r>
          </a:p>
          <a:p>
            <a:endParaRPr lang="en-US" sz="2000" dirty="0" smtClean="0">
              <a:solidFill>
                <a:schemeClr val="tx1"/>
              </a:solidFill>
            </a:endParaRPr>
          </a:p>
          <a:p>
            <a:r>
              <a:rPr lang="en-US" sz="2000" dirty="0" err="1" smtClean="0">
                <a:solidFill>
                  <a:schemeClr val="tx1"/>
                </a:solidFill>
              </a:rPr>
              <a:t>Thread.MIN_PRIORITY</a:t>
            </a:r>
            <a:r>
              <a:rPr lang="en-US" sz="2000" dirty="0" smtClean="0">
                <a:solidFill>
                  <a:schemeClr val="tx1"/>
                </a:solidFill>
              </a:rPr>
              <a:t> - minimum thread priority</a:t>
            </a:r>
          </a:p>
          <a:p>
            <a:endParaRPr lang="en-US" sz="2000" dirty="0" smtClean="0">
              <a:solidFill>
                <a:schemeClr val="tx1"/>
              </a:solidFill>
            </a:endParaRPr>
          </a:p>
          <a:p>
            <a:r>
              <a:rPr lang="en-US" sz="2000" dirty="0" err="1" smtClean="0">
                <a:solidFill>
                  <a:schemeClr val="tx1"/>
                </a:solidFill>
              </a:rPr>
              <a:t>Thread.MAX_PRIORITY</a:t>
            </a:r>
            <a:r>
              <a:rPr lang="en-US" sz="2000" dirty="0" smtClean="0">
                <a:solidFill>
                  <a:schemeClr val="tx1"/>
                </a:solidFill>
              </a:rPr>
              <a:t> - maximum thread priority</a:t>
            </a:r>
          </a:p>
          <a:p>
            <a:endParaRPr lang="en-US" sz="2000" dirty="0" smtClean="0">
              <a:solidFill>
                <a:schemeClr val="tx1"/>
              </a:solidFill>
            </a:endParaRPr>
          </a:p>
          <a:p>
            <a:r>
              <a:rPr lang="en-US" sz="2000" dirty="0" err="1" smtClean="0">
                <a:solidFill>
                  <a:schemeClr val="tx1"/>
                </a:solidFill>
              </a:rPr>
              <a:t>Thread.NORM_PRIORITY</a:t>
            </a:r>
            <a:r>
              <a:rPr lang="en-US" sz="2000" dirty="0" smtClean="0">
                <a:solidFill>
                  <a:schemeClr val="tx1"/>
                </a:solidFill>
              </a:rPr>
              <a:t> - normal thread priority</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152400"/>
            <a:ext cx="8229600" cy="523220"/>
          </a:xfrm>
        </p:spPr>
        <p:txBody>
          <a:bodyPr/>
          <a:lstStyle/>
          <a:p>
            <a:r>
              <a:rPr lang="en-US" sz="2800" dirty="0">
                <a:solidFill>
                  <a:schemeClr val="tx1"/>
                </a:solidFill>
                <a:cs typeface="Arial" charset="0"/>
              </a:rPr>
              <a:t>Thread Priorities (Contd</a:t>
            </a:r>
            <a:r>
              <a:rPr lang="en-US" sz="2800" dirty="0" smtClean="0">
                <a:solidFill>
                  <a:schemeClr val="tx1"/>
                </a:solidFill>
                <a:cs typeface="Arial" charset="0"/>
              </a:rPr>
              <a:t>.).</a:t>
            </a:r>
            <a:endParaRPr lang="en-US" sz="2800" dirty="0">
              <a:solidFill>
                <a:schemeClr val="tx1"/>
              </a:solidFill>
            </a:endParaRPr>
          </a:p>
        </p:txBody>
      </p:sp>
      <p:sp>
        <p:nvSpPr>
          <p:cNvPr id="3" name="Text Placeholder 2"/>
          <p:cNvSpPr>
            <a:spLocks noGrp="1"/>
          </p:cNvSpPr>
          <p:nvPr>
            <p:ph type="body" sz="quarter" idx="16"/>
          </p:nvPr>
        </p:nvSpPr>
        <p:spPr/>
        <p:txBody>
          <a:bodyPr>
            <a:normAutofit lnSpcReduction="10000"/>
          </a:bodyPr>
          <a:lstStyle/>
          <a:p>
            <a:pPr algn="just"/>
            <a:r>
              <a:rPr lang="en-US" dirty="0" smtClean="0">
                <a:solidFill>
                  <a:schemeClr val="tx1"/>
                </a:solidFill>
              </a:rPr>
              <a:t>When a new Java thread is created it has the same priority as the thread which created it	</a:t>
            </a:r>
          </a:p>
          <a:p>
            <a:pPr algn="just">
              <a:buNone/>
            </a:pPr>
            <a:r>
              <a:rPr lang="en-US" dirty="0" smtClean="0">
                <a:solidFill>
                  <a:schemeClr val="tx1"/>
                </a:solidFill>
              </a:rPr>
              <a:t>		</a:t>
            </a:r>
          </a:p>
          <a:p>
            <a:pPr algn="just"/>
            <a:r>
              <a:rPr lang="en-US" dirty="0" smtClean="0">
                <a:solidFill>
                  <a:schemeClr val="tx1"/>
                </a:solidFill>
              </a:rPr>
              <a:t>Thread priority can be changed by the </a:t>
            </a:r>
            <a:r>
              <a:rPr lang="en-US" dirty="0" err="1" smtClean="0">
                <a:solidFill>
                  <a:schemeClr val="tx1"/>
                </a:solidFill>
              </a:rPr>
              <a:t>setPriority</a:t>
            </a:r>
            <a:r>
              <a:rPr lang="en-US" dirty="0" smtClean="0">
                <a:solidFill>
                  <a:schemeClr val="tx1"/>
                </a:solidFill>
              </a:rPr>
              <a:t>() method</a:t>
            </a:r>
          </a:p>
          <a:p>
            <a:pPr algn="just">
              <a:buNone/>
            </a:pPr>
            <a:r>
              <a:rPr lang="en-US" dirty="0" smtClean="0">
                <a:solidFill>
                  <a:schemeClr val="tx1"/>
                </a:solidFill>
              </a:rPr>
              <a:t>	</a:t>
            </a:r>
          </a:p>
          <a:p>
            <a:pPr>
              <a:buNone/>
            </a:pPr>
            <a:r>
              <a:rPr lang="en-US" dirty="0" smtClean="0">
                <a:solidFill>
                  <a:schemeClr val="tx1"/>
                </a:solidFill>
              </a:rPr>
              <a:t>		t1.setPriority(</a:t>
            </a:r>
            <a:r>
              <a:rPr lang="en-US" dirty="0" err="1" smtClean="0">
                <a:solidFill>
                  <a:schemeClr val="tx1"/>
                </a:solidFill>
              </a:rPr>
              <a:t>Thread.NORM_PRIORITY</a:t>
            </a:r>
            <a:r>
              <a:rPr lang="en-US" dirty="0" smtClean="0">
                <a:solidFill>
                  <a:schemeClr val="tx1"/>
                </a:solidFill>
              </a:rPr>
              <a:t> + 1);//priority 	t2.setPriority(</a:t>
            </a:r>
            <a:r>
              <a:rPr lang="en-US" dirty="0" err="1" smtClean="0">
                <a:solidFill>
                  <a:schemeClr val="tx1"/>
                </a:solidFill>
              </a:rPr>
              <a:t>Thread.NORM_PRIORITY</a:t>
            </a:r>
            <a:r>
              <a:rPr lang="en-US" dirty="0" smtClean="0">
                <a:solidFill>
                  <a:schemeClr val="tx1"/>
                </a:solidFill>
              </a:rPr>
              <a:t> -1);//priority 	t3.setPriority(</a:t>
            </a:r>
            <a:r>
              <a:rPr lang="en-US" dirty="0" err="1" smtClean="0">
                <a:solidFill>
                  <a:schemeClr val="tx1"/>
                </a:solidFill>
              </a:rPr>
              <a:t>Thread.MAX_PRIORITY</a:t>
            </a:r>
            <a:r>
              <a:rPr lang="en-US" dirty="0" smtClean="0">
                <a:solidFill>
                  <a:schemeClr val="tx1"/>
                </a:solidFill>
              </a:rPr>
              <a:t> - 1);//priority </a:t>
            </a:r>
          </a:p>
          <a:p>
            <a:pPr>
              <a:buNone/>
            </a:pPr>
            <a:r>
              <a:rPr lang="en-US" dirty="0" smtClean="0">
                <a:solidFill>
                  <a:schemeClr val="tx1"/>
                </a:solidFill>
              </a:rPr>
              <a:t>	</a:t>
            </a:r>
          </a:p>
          <a:p>
            <a:pPr algn="just">
              <a:buNone/>
            </a:pPr>
            <a:r>
              <a:rPr lang="en-US" dirty="0" smtClean="0">
                <a:solidFill>
                  <a:schemeClr val="tx1"/>
                </a:solidFill>
              </a:rPr>
              <a:t>		t1.start();</a:t>
            </a:r>
          </a:p>
          <a:p>
            <a:pPr algn="just">
              <a:buNone/>
            </a:pPr>
            <a:r>
              <a:rPr lang="en-US" dirty="0" smtClean="0">
                <a:solidFill>
                  <a:schemeClr val="tx1"/>
                </a:solidFill>
              </a:rPr>
              <a:t>		t2.start();</a:t>
            </a:r>
          </a:p>
          <a:p>
            <a:pPr algn="just">
              <a:buNone/>
            </a:pPr>
            <a:r>
              <a:rPr lang="en-US" dirty="0" smtClean="0">
                <a:solidFill>
                  <a:schemeClr val="tx1"/>
                </a:solidFill>
              </a:rPr>
              <a:t>		t3.start(); </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5"/>
          <p:cNvSpPr>
            <a:spLocks noGrp="1"/>
          </p:cNvSpPr>
          <p:nvPr>
            <p:ph type="title" idx="4294967295"/>
          </p:nvPr>
        </p:nvSpPr>
        <p:spPr>
          <a:xfrm>
            <a:off x="838200" y="2438400"/>
            <a:ext cx="7772400" cy="584775"/>
          </a:xfrm>
        </p:spPr>
        <p:txBody>
          <a:bodyPr/>
          <a:lstStyle/>
          <a:p>
            <a:pPr algn="ctr"/>
            <a:r>
              <a:rPr sz="3200" dirty="0" smtClean="0">
                <a:cs typeface="Arial" charset="0"/>
              </a:rPr>
              <a:t>Introduction to Multithreading</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p:cNvSpPr>
          <p:nvPr>
            <p:ph idx="1"/>
          </p:nvPr>
        </p:nvSpPr>
        <p:spPr>
          <a:xfrm>
            <a:off x="457200" y="1066800"/>
            <a:ext cx="8229600" cy="5029200"/>
          </a:xfrm>
        </p:spPr>
        <p:txBody>
          <a:bodyPr>
            <a:normAutofit fontScale="92500" lnSpcReduction="10000"/>
          </a:bodyPr>
          <a:lstStyle/>
          <a:p>
            <a:pPr algn="just" fontAlgn="auto">
              <a:spcAft>
                <a:spcPts val="0"/>
              </a:spcAft>
              <a:buFont typeface="Arial"/>
              <a:buChar char="•"/>
              <a:defRPr/>
            </a:pPr>
            <a:r>
              <a:rPr sz="2400" dirty="0" smtClean="0">
                <a:latin typeface="+mn-lt"/>
              </a:rPr>
              <a:t>A thread can voluntarily relinquish control by explicitly yielding, sleeping, or blocking on pending Input/ Output</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All threads are examined and the highest-priority thread that is ready to run is given the CPU</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A thread can be preempted by a higher priority thread</a:t>
            </a:r>
          </a:p>
          <a:p>
            <a:pPr algn="just" fontAlgn="auto">
              <a:spcAft>
                <a:spcPts val="0"/>
              </a:spcAft>
              <a:buFont typeface="Arial"/>
              <a:buChar char="•"/>
              <a:defRPr/>
            </a:pPr>
            <a:endParaRPr sz="1100" dirty="0" smtClean="0">
              <a:latin typeface="+mn-lt"/>
            </a:endParaRPr>
          </a:p>
          <a:p>
            <a:pPr algn="just" fontAlgn="auto">
              <a:spcAft>
                <a:spcPts val="0"/>
              </a:spcAft>
              <a:buFont typeface="Arial"/>
              <a:buChar char="•"/>
              <a:defRPr/>
            </a:pPr>
            <a:r>
              <a:rPr sz="2400" dirty="0" smtClean="0">
                <a:latin typeface="+mn-lt"/>
              </a:rPr>
              <a:t>A lower-priority thread that does not yield the processor is  superseded, or preempted by a higher-priority thread</a:t>
            </a:r>
            <a:endParaRPr sz="1200" dirty="0" smtClean="0">
              <a:latin typeface="+mn-lt"/>
            </a:endParaRPr>
          </a:p>
          <a:p>
            <a:pPr fontAlgn="auto">
              <a:spcAft>
                <a:spcPts val="0"/>
              </a:spcAft>
              <a:buFont typeface="Wingdings" pitchFamily="2" charset="2"/>
              <a:buNone/>
              <a:defRPr/>
            </a:pPr>
            <a:endParaRPr sz="1300" dirty="0" smtClean="0">
              <a:latin typeface="+mn-lt"/>
            </a:endParaRPr>
          </a:p>
          <a:p>
            <a:pPr fontAlgn="auto">
              <a:spcAft>
                <a:spcPts val="0"/>
              </a:spcAft>
              <a:buFont typeface="Wingdings" pitchFamily="2" charset="2"/>
              <a:buNone/>
              <a:defRPr/>
            </a:pPr>
            <a:r>
              <a:rPr sz="2800" i="1" dirty="0" smtClean="0">
                <a:latin typeface="+mn-lt"/>
              </a:rPr>
              <a:t>This is called preemptive multitasking</a:t>
            </a:r>
            <a:r>
              <a:rPr sz="2800" dirty="0" smtClean="0">
                <a:latin typeface="+mn-lt"/>
              </a:rPr>
              <a:t>.</a:t>
            </a:r>
          </a:p>
          <a:p>
            <a:pPr fontAlgn="auto">
              <a:spcAft>
                <a:spcPts val="0"/>
              </a:spcAft>
              <a:buFont typeface="Wingdings" pitchFamily="2" charset="2"/>
              <a:buNone/>
              <a:defRPr/>
            </a:pPr>
            <a:endParaRPr sz="2000" dirty="0" smtClean="0">
              <a:cs typeface="+mn-cs"/>
            </a:endParaRPr>
          </a:p>
          <a:p>
            <a:pPr algn="just" fontAlgn="auto">
              <a:spcAft>
                <a:spcPts val="0"/>
              </a:spcAft>
              <a:buFont typeface="Arial"/>
              <a:buChar char="•"/>
              <a:defRPr/>
            </a:pPr>
            <a:r>
              <a:rPr sz="2200" b="1" dirty="0" smtClean="0">
                <a:latin typeface="+mn-lt"/>
              </a:rPr>
              <a:t>When two threads with the same priority are competing for CPU time, threads are time-sliced in round-robin fashion in case of Windows like OSs</a:t>
            </a:r>
            <a:endParaRPr b="1" dirty="0" smtClean="0">
              <a:latin typeface="+mn-lt"/>
            </a:endParaRPr>
          </a:p>
        </p:txBody>
      </p:sp>
      <p:sp>
        <p:nvSpPr>
          <p:cNvPr id="198659" name="Rectangle 2"/>
          <p:cNvSpPr>
            <a:spLocks noGrp="1"/>
          </p:cNvSpPr>
          <p:nvPr>
            <p:ph type="title"/>
          </p:nvPr>
        </p:nvSpPr>
        <p:spPr>
          <a:xfrm>
            <a:off x="304800" y="228600"/>
            <a:ext cx="7562850" cy="523220"/>
          </a:xfrm>
        </p:spPr>
        <p:txBody>
          <a:bodyPr>
            <a:spAutoFit/>
          </a:bodyPr>
          <a:lstStyle/>
          <a:p>
            <a:r>
              <a:rPr sz="2800" dirty="0" smtClean="0">
                <a:latin typeface="+mj-lt"/>
                <a:cs typeface="Arial" charset="0"/>
              </a:rPr>
              <a:t>Deciding on a Context Switch</a:t>
            </a:r>
            <a:endParaRPr lang="en-GB" sz="2800" dirty="0" smtClean="0">
              <a:latin typeface="+mj-lt"/>
              <a:cs typeface="Arial"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Title 5"/>
          <p:cNvSpPr>
            <a:spLocks noGrp="1"/>
          </p:cNvSpPr>
          <p:nvPr>
            <p:ph type="title" idx="4294967295"/>
          </p:nvPr>
        </p:nvSpPr>
        <p:spPr>
          <a:xfrm>
            <a:off x="1524000" y="2590800"/>
            <a:ext cx="5943600" cy="553998"/>
          </a:xfrm>
        </p:spPr>
        <p:txBody>
          <a:bodyPr/>
          <a:lstStyle/>
          <a:p>
            <a:pPr algn="ctr"/>
            <a:r>
              <a:rPr dirty="0" smtClean="0">
                <a:cs typeface="Arial" charset="0"/>
              </a:rPr>
              <a:t>Thread Synchronization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3"/>
          <p:cNvSpPr>
            <a:spLocks noGrp="1"/>
          </p:cNvSpPr>
          <p:nvPr>
            <p:ph idx="1"/>
          </p:nvPr>
        </p:nvSpPr>
        <p:spPr>
          <a:xfrm>
            <a:off x="457200" y="990600"/>
            <a:ext cx="8229600" cy="5029200"/>
          </a:xfrm>
        </p:spPr>
        <p:txBody>
          <a:bodyPr/>
          <a:lstStyle/>
          <a:p>
            <a:pPr algn="just"/>
            <a:r>
              <a:rPr sz="2400" dirty="0" smtClean="0">
                <a:latin typeface="+mn-lt"/>
                <a:cs typeface="Arial" charset="0"/>
              </a:rPr>
              <a:t>It is normal for threads to be sharing objects and data</a:t>
            </a:r>
          </a:p>
          <a:p>
            <a:pPr algn="just"/>
            <a:endParaRPr sz="900" dirty="0" smtClean="0">
              <a:latin typeface="+mn-lt"/>
              <a:cs typeface="Arial" charset="0"/>
            </a:endParaRPr>
          </a:p>
          <a:p>
            <a:pPr algn="just"/>
            <a:r>
              <a:rPr sz="2400" dirty="0" smtClean="0">
                <a:latin typeface="+mn-lt"/>
                <a:cs typeface="Arial" charset="0"/>
              </a:rPr>
              <a:t>Different threads shouldn’t try to access and change the same data at the same time</a:t>
            </a:r>
          </a:p>
          <a:p>
            <a:pPr algn="just"/>
            <a:endParaRPr sz="900" dirty="0" smtClean="0">
              <a:latin typeface="+mn-lt"/>
              <a:cs typeface="Arial" charset="0"/>
            </a:endParaRPr>
          </a:p>
          <a:p>
            <a:pPr algn="just"/>
            <a:r>
              <a:rPr sz="2400" dirty="0" smtClean="0">
                <a:latin typeface="+mn-lt"/>
                <a:cs typeface="Arial" charset="0"/>
              </a:rPr>
              <a:t>Threads must therefore be synchronized</a:t>
            </a:r>
          </a:p>
          <a:p>
            <a:pPr algn="just"/>
            <a:endParaRPr sz="900" dirty="0" smtClean="0">
              <a:latin typeface="+mn-lt"/>
              <a:cs typeface="Arial" charset="0"/>
            </a:endParaRPr>
          </a:p>
          <a:p>
            <a:pPr algn="just"/>
            <a:r>
              <a:rPr sz="2400" dirty="0" smtClean="0">
                <a:latin typeface="+mn-lt"/>
                <a:cs typeface="Arial" charset="0"/>
              </a:rPr>
              <a:t>For example, imagine a Java application where one thread (which let us assume as </a:t>
            </a:r>
            <a:r>
              <a:rPr lang="en-US" sz="2400" dirty="0" smtClean="0">
                <a:latin typeface="+mn-lt"/>
                <a:cs typeface="Arial" charset="0"/>
              </a:rPr>
              <a:t>Producer</a:t>
            </a:r>
            <a:r>
              <a:rPr sz="2400" dirty="0" smtClean="0">
                <a:latin typeface="+mn-lt"/>
                <a:cs typeface="Arial" charset="0"/>
              </a:rPr>
              <a:t>) writes data to a data structure, while a second thread (consider this as Consumer) reads data from the data structure</a:t>
            </a:r>
          </a:p>
        </p:txBody>
      </p:sp>
      <p:sp>
        <p:nvSpPr>
          <p:cNvPr id="214019" name="Rectangle 2"/>
          <p:cNvSpPr>
            <a:spLocks noGrp="1"/>
          </p:cNvSpPr>
          <p:nvPr>
            <p:ph type="title"/>
          </p:nvPr>
        </p:nvSpPr>
        <p:spPr>
          <a:xfrm>
            <a:off x="152400" y="152400"/>
            <a:ext cx="7562850" cy="584775"/>
          </a:xfrm>
        </p:spPr>
        <p:txBody>
          <a:bodyPr>
            <a:spAutoFit/>
          </a:bodyPr>
          <a:lstStyle/>
          <a:p>
            <a:r>
              <a:rPr dirty="0" smtClean="0">
                <a:latin typeface="+mj-lt"/>
                <a:cs typeface="Arial" charset="0"/>
              </a:rPr>
              <a:t>Synchronization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p:cNvSpPr>
          <p:nvPr>
            <p:ph idx="1"/>
          </p:nvPr>
        </p:nvSpPr>
        <p:spPr>
          <a:xfrm>
            <a:off x="457200" y="1268413"/>
            <a:ext cx="8229600" cy="5029200"/>
          </a:xfrm>
        </p:spPr>
        <p:txBody>
          <a:bodyPr/>
          <a:lstStyle/>
          <a:p>
            <a:pPr>
              <a:spcBef>
                <a:spcPct val="0"/>
              </a:spcBef>
              <a:buFont typeface="Wingdings" pitchFamily="2" charset="2"/>
              <a:buNone/>
            </a:pPr>
            <a:r>
              <a:rPr sz="2400" dirty="0" smtClean="0">
                <a:latin typeface="+mn-lt"/>
                <a:cs typeface="Arial" charset="0"/>
              </a:rPr>
              <a:t>This example use concurrent threads that share a common resource: a data structure.</a:t>
            </a:r>
          </a:p>
          <a:p>
            <a:pPr>
              <a:spcBef>
                <a:spcPct val="0"/>
              </a:spcBef>
              <a:buFont typeface="Wingdings" pitchFamily="2" charset="2"/>
              <a:buNone/>
            </a:pPr>
            <a:endParaRPr sz="2400" dirty="0" smtClean="0">
              <a:latin typeface="+mn-lt"/>
              <a:cs typeface="Arial" charset="0"/>
            </a:endParaRPr>
          </a:p>
        </p:txBody>
      </p:sp>
      <p:sp>
        <p:nvSpPr>
          <p:cNvPr id="215043" name="Rectangle 2"/>
          <p:cNvSpPr>
            <a:spLocks noGrp="1"/>
          </p:cNvSpPr>
          <p:nvPr>
            <p:ph type="title"/>
          </p:nvPr>
        </p:nvSpPr>
        <p:spPr>
          <a:xfrm>
            <a:off x="152400" y="152400"/>
            <a:ext cx="7410450" cy="523220"/>
          </a:xfrm>
        </p:spPr>
        <p:txBody>
          <a:bodyPr wrap="square">
            <a:spAutoFit/>
          </a:bodyPr>
          <a:lstStyle/>
          <a:p>
            <a:r>
              <a:rPr sz="2800" dirty="0" smtClean="0">
                <a:latin typeface="+mj-lt"/>
                <a:cs typeface="Arial" charset="0"/>
              </a:rPr>
              <a:t>Synchronization (Contd.).</a:t>
            </a:r>
          </a:p>
        </p:txBody>
      </p:sp>
      <p:sp>
        <p:nvSpPr>
          <p:cNvPr id="215044" name="Oval 4"/>
          <p:cNvSpPr>
            <a:spLocks noChangeArrowheads="1"/>
          </p:cNvSpPr>
          <p:nvPr/>
        </p:nvSpPr>
        <p:spPr bwMode="auto">
          <a:xfrm>
            <a:off x="2438400" y="2590800"/>
            <a:ext cx="3962400" cy="3429000"/>
          </a:xfrm>
          <a:prstGeom prst="ellipse">
            <a:avLst/>
          </a:prstGeom>
          <a:solidFill>
            <a:srgbClr val="FFFFFF"/>
          </a:solidFill>
          <a:ln w="9525">
            <a:solidFill>
              <a:srgbClr val="000000"/>
            </a:solidFill>
            <a:round/>
            <a:headEnd/>
            <a:tailEnd/>
          </a:ln>
        </p:spPr>
        <p:txBody>
          <a:bodyPr/>
          <a:lstStyle/>
          <a:p>
            <a:pPr marL="342900" indent="-342900" algn="ctr" eaLnBrk="0" hangingPunct="0">
              <a:spcBef>
                <a:spcPct val="20000"/>
              </a:spcBef>
              <a:buFontTx/>
              <a:buChar char="•"/>
            </a:pPr>
            <a:endParaRPr lang="en-US" sz="2800">
              <a:latin typeface="Times New Roman" pitchFamily="18" charset="0"/>
            </a:endParaRPr>
          </a:p>
        </p:txBody>
      </p:sp>
      <p:sp>
        <p:nvSpPr>
          <p:cNvPr id="215045" name="Rectangle 5"/>
          <p:cNvSpPr>
            <a:spLocks noChangeArrowheads="1"/>
          </p:cNvSpPr>
          <p:nvPr/>
        </p:nvSpPr>
        <p:spPr bwMode="auto">
          <a:xfrm>
            <a:off x="2819400" y="4148138"/>
            <a:ext cx="1477963"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000" b="1">
                <a:latin typeface="Verdana" pitchFamily="34" charset="0"/>
              </a:rPr>
              <a:t>Synchronized method m1</a:t>
            </a:r>
          </a:p>
        </p:txBody>
      </p:sp>
      <p:sp>
        <p:nvSpPr>
          <p:cNvPr id="215046" name="Rectangle 6"/>
          <p:cNvSpPr>
            <a:spLocks noChangeArrowheads="1"/>
          </p:cNvSpPr>
          <p:nvPr/>
        </p:nvSpPr>
        <p:spPr bwMode="auto">
          <a:xfrm>
            <a:off x="4479925" y="4148138"/>
            <a:ext cx="1463675" cy="457200"/>
          </a:xfrm>
          <a:prstGeom prst="rect">
            <a:avLst/>
          </a:prstGeom>
          <a:solidFill>
            <a:srgbClr val="FFFFFF"/>
          </a:solidFill>
          <a:ln w="9525">
            <a:solidFill>
              <a:srgbClr val="000000"/>
            </a:solidFill>
            <a:miter lim="800000"/>
            <a:headEnd/>
            <a:tailEnd/>
          </a:ln>
        </p:spPr>
        <p:txBody>
          <a:bodyPr/>
          <a:lstStyle/>
          <a:p>
            <a:pPr marL="342900" indent="-342900" eaLnBrk="0" hangingPunct="0">
              <a:spcBef>
                <a:spcPct val="20000"/>
              </a:spcBef>
            </a:pPr>
            <a:r>
              <a:rPr lang="en-US" sz="1000" b="1">
                <a:latin typeface="Verdana" pitchFamily="34" charset="0"/>
              </a:rPr>
              <a:t>Synchronized method m2</a:t>
            </a:r>
          </a:p>
          <a:p>
            <a:pPr marL="342900" indent="-342900" algn="ctr" eaLnBrk="0" hangingPunct="0">
              <a:spcBef>
                <a:spcPct val="20000"/>
              </a:spcBef>
              <a:buFontTx/>
              <a:buChar char="•"/>
            </a:pPr>
            <a:endParaRPr lang="en-US" sz="1000" b="1">
              <a:latin typeface="Verdana" pitchFamily="34" charset="0"/>
            </a:endParaRPr>
          </a:p>
        </p:txBody>
      </p:sp>
      <p:sp>
        <p:nvSpPr>
          <p:cNvPr id="215047" name="Rectangle 7"/>
          <p:cNvSpPr>
            <a:spLocks noChangeArrowheads="1"/>
          </p:cNvSpPr>
          <p:nvPr/>
        </p:nvSpPr>
        <p:spPr bwMode="auto">
          <a:xfrm>
            <a:off x="3749675" y="4970463"/>
            <a:ext cx="1279525" cy="484187"/>
          </a:xfrm>
          <a:prstGeom prst="rect">
            <a:avLst/>
          </a:prstGeom>
          <a:solidFill>
            <a:srgbClr val="FFFFFF"/>
          </a:solidFill>
          <a:ln w="9525">
            <a:solidFill>
              <a:srgbClr val="000000"/>
            </a:solidFill>
            <a:miter lim="800000"/>
            <a:headEnd/>
            <a:tailEnd/>
          </a:ln>
        </p:spPr>
        <p:txBody>
          <a:bodyPr/>
          <a:lstStyle/>
          <a:p>
            <a:pPr marL="342900" indent="-342900" algn="ctr" eaLnBrk="0" hangingPunct="0">
              <a:spcBef>
                <a:spcPct val="20000"/>
              </a:spcBef>
            </a:pPr>
            <a:r>
              <a:rPr lang="en-US" sz="1000" b="1">
                <a:latin typeface="Verdana" pitchFamily="34" charset="0"/>
              </a:rPr>
              <a:t>Shared Data Structure</a:t>
            </a:r>
          </a:p>
        </p:txBody>
      </p:sp>
      <p:sp>
        <p:nvSpPr>
          <p:cNvPr id="215048" name="Line 8"/>
          <p:cNvSpPr>
            <a:spLocks noChangeShapeType="1"/>
          </p:cNvSpPr>
          <p:nvPr/>
        </p:nvSpPr>
        <p:spPr bwMode="auto">
          <a:xfrm>
            <a:off x="4022725" y="3417888"/>
            <a:ext cx="0" cy="730250"/>
          </a:xfrm>
          <a:prstGeom prst="line">
            <a:avLst/>
          </a:prstGeom>
          <a:noFill/>
          <a:ln w="9525">
            <a:solidFill>
              <a:srgbClr val="000000"/>
            </a:solidFill>
            <a:round/>
            <a:headEnd/>
            <a:tailEnd/>
          </a:ln>
        </p:spPr>
        <p:txBody>
          <a:bodyPr/>
          <a:lstStyle/>
          <a:p>
            <a:endParaRPr lang="en-US"/>
          </a:p>
        </p:txBody>
      </p:sp>
      <p:sp>
        <p:nvSpPr>
          <p:cNvPr id="215049" name="Line 9"/>
          <p:cNvSpPr>
            <a:spLocks noChangeShapeType="1"/>
          </p:cNvSpPr>
          <p:nvPr/>
        </p:nvSpPr>
        <p:spPr bwMode="auto">
          <a:xfrm>
            <a:off x="5303838" y="3417888"/>
            <a:ext cx="0" cy="730250"/>
          </a:xfrm>
          <a:prstGeom prst="line">
            <a:avLst/>
          </a:prstGeom>
          <a:noFill/>
          <a:ln w="9525">
            <a:solidFill>
              <a:srgbClr val="000000"/>
            </a:solidFill>
            <a:round/>
            <a:headEnd/>
            <a:tailEnd/>
          </a:ln>
        </p:spPr>
        <p:txBody>
          <a:bodyPr/>
          <a:lstStyle/>
          <a:p>
            <a:endParaRPr lang="en-US"/>
          </a:p>
        </p:txBody>
      </p:sp>
      <p:sp>
        <p:nvSpPr>
          <p:cNvPr id="215050" name="Text Box 10"/>
          <p:cNvSpPr txBox="1">
            <a:spLocks noChangeArrowheads="1"/>
          </p:cNvSpPr>
          <p:nvPr/>
        </p:nvSpPr>
        <p:spPr bwMode="auto">
          <a:xfrm>
            <a:off x="3657600" y="2895600"/>
            <a:ext cx="1447800" cy="304800"/>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400">
                <a:latin typeface="Verdana" pitchFamily="34" charset="0"/>
              </a:rPr>
              <a:t>Thread object</a:t>
            </a:r>
          </a:p>
        </p:txBody>
      </p:sp>
      <p:sp>
        <p:nvSpPr>
          <p:cNvPr id="215051" name="Text Box 11"/>
          <p:cNvSpPr txBox="1">
            <a:spLocks noChangeArrowheads="1"/>
          </p:cNvSpPr>
          <p:nvPr/>
        </p:nvSpPr>
        <p:spPr bwMode="auto">
          <a:xfrm>
            <a:off x="2895600" y="3205163"/>
            <a:ext cx="1447800" cy="274637"/>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200" dirty="0">
                <a:latin typeface="Verdana" pitchFamily="34" charset="0"/>
              </a:rPr>
              <a:t>Producer thread </a:t>
            </a:r>
          </a:p>
        </p:txBody>
      </p:sp>
      <p:sp>
        <p:nvSpPr>
          <p:cNvPr id="215052" name="Text Box 12"/>
          <p:cNvSpPr txBox="1">
            <a:spLocks noChangeArrowheads="1"/>
          </p:cNvSpPr>
          <p:nvPr/>
        </p:nvSpPr>
        <p:spPr bwMode="auto">
          <a:xfrm>
            <a:off x="4419600" y="3228975"/>
            <a:ext cx="1828800" cy="274638"/>
          </a:xfrm>
          <a:prstGeom prst="rect">
            <a:avLst/>
          </a:prstGeom>
          <a:noFill/>
          <a:ln w="9525" algn="ctr">
            <a:noFill/>
            <a:miter lim="800000"/>
            <a:headEnd/>
            <a:tailEnd/>
          </a:ln>
        </p:spPr>
        <p:txBody>
          <a:bodyPr>
            <a:spAutoFit/>
          </a:bodyPr>
          <a:lstStyle/>
          <a:p>
            <a:pPr marL="342900" indent="-342900" algn="ctr" eaLnBrk="0" hangingPunct="0">
              <a:spcBef>
                <a:spcPct val="50000"/>
              </a:spcBef>
            </a:pPr>
            <a:r>
              <a:rPr lang="en-US" sz="1200" dirty="0">
                <a:latin typeface="Verdana" pitchFamily="34" charset="0"/>
              </a:rPr>
              <a:t>Consumer thread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3"/>
          <p:cNvSpPr>
            <a:spLocks noGrp="1"/>
          </p:cNvSpPr>
          <p:nvPr>
            <p:ph idx="1"/>
          </p:nvPr>
        </p:nvSpPr>
        <p:spPr>
          <a:xfrm>
            <a:off x="304800" y="990600"/>
            <a:ext cx="8382000" cy="5029200"/>
          </a:xfrm>
        </p:spPr>
        <p:txBody>
          <a:bodyPr/>
          <a:lstStyle/>
          <a:p>
            <a:pPr algn="just"/>
            <a:r>
              <a:rPr sz="2400" dirty="0" smtClean="0">
                <a:latin typeface="+mn-lt"/>
                <a:cs typeface="Arial" charset="0"/>
              </a:rPr>
              <a:t>The current thread operating on the shared data structure, must be granted mutually exclusive access to the data</a:t>
            </a:r>
          </a:p>
          <a:p>
            <a:pPr algn="just">
              <a:buFont typeface="Wingdings" pitchFamily="2" charset="2"/>
              <a:buNone/>
            </a:pPr>
            <a:endParaRPr sz="2400" dirty="0" smtClean="0">
              <a:latin typeface="+mn-lt"/>
              <a:cs typeface="Arial" charset="0"/>
            </a:endParaRPr>
          </a:p>
          <a:p>
            <a:pPr algn="just"/>
            <a:r>
              <a:rPr sz="2400" dirty="0" smtClean="0">
                <a:latin typeface="+mn-lt"/>
                <a:cs typeface="Arial" charset="0"/>
              </a:rPr>
              <a:t>The current thread gets an exclusive lock on the shared data structure, or a </a:t>
            </a:r>
            <a:r>
              <a:rPr sz="2400" b="1" dirty="0" err="1" smtClean="0">
                <a:latin typeface="+mn-lt"/>
                <a:cs typeface="Arial" charset="0"/>
              </a:rPr>
              <a:t>mutex</a:t>
            </a:r>
            <a:endParaRPr sz="2400" dirty="0" smtClean="0">
              <a:latin typeface="+mn-lt"/>
              <a:cs typeface="Arial" charset="0"/>
            </a:endParaRPr>
          </a:p>
          <a:p>
            <a:pPr algn="just"/>
            <a:endParaRPr sz="2400" dirty="0" smtClean="0">
              <a:latin typeface="+mn-lt"/>
              <a:cs typeface="Arial" charset="0"/>
            </a:endParaRPr>
          </a:p>
          <a:p>
            <a:pPr algn="just"/>
            <a:r>
              <a:rPr sz="2400" dirty="0" smtClean="0">
                <a:latin typeface="+mn-lt"/>
                <a:cs typeface="Arial" charset="0"/>
              </a:rPr>
              <a:t>A </a:t>
            </a:r>
            <a:r>
              <a:rPr sz="2400" b="1" dirty="0" err="1" smtClean="0">
                <a:latin typeface="+mn-lt"/>
                <a:cs typeface="Arial" charset="0"/>
              </a:rPr>
              <a:t>mutex</a:t>
            </a:r>
            <a:r>
              <a:rPr sz="2400" dirty="0" smtClean="0">
                <a:latin typeface="+mn-lt"/>
                <a:cs typeface="Arial" charset="0"/>
              </a:rPr>
              <a:t> is a concurrency control mechanism used to ensure the integrity of a shared data structure</a:t>
            </a:r>
          </a:p>
        </p:txBody>
      </p:sp>
      <p:sp>
        <p:nvSpPr>
          <p:cNvPr id="216067" name="Rectangle 2"/>
          <p:cNvSpPr>
            <a:spLocks noGrp="1"/>
          </p:cNvSpPr>
          <p:nvPr>
            <p:ph type="title"/>
          </p:nvPr>
        </p:nvSpPr>
        <p:spPr>
          <a:xfrm>
            <a:off x="228600" y="152400"/>
            <a:ext cx="7364730" cy="523220"/>
          </a:xfrm>
        </p:spPr>
        <p:txBody>
          <a:bodyPr wrap="square">
            <a:spAutoFit/>
          </a:bodyPr>
          <a:lstStyle/>
          <a:p>
            <a:r>
              <a:rPr sz="2800"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p:cNvSpPr>
          <p:nvPr>
            <p:ph idx="1"/>
          </p:nvPr>
        </p:nvSpPr>
        <p:spPr>
          <a:xfrm>
            <a:off x="304800" y="1066800"/>
            <a:ext cx="8458200" cy="5029200"/>
          </a:xfrm>
        </p:spPr>
        <p:txBody>
          <a:bodyPr/>
          <a:lstStyle/>
          <a:p>
            <a:pPr algn="just"/>
            <a:r>
              <a:rPr sz="2400" dirty="0" err="1" smtClean="0">
                <a:latin typeface="+mn-lt"/>
                <a:cs typeface="Arial" charset="0"/>
              </a:rPr>
              <a:t>Mutex</a:t>
            </a:r>
            <a:r>
              <a:rPr sz="2400" dirty="0" smtClean="0">
                <a:latin typeface="+mn-lt"/>
                <a:cs typeface="Arial" charset="0"/>
              </a:rPr>
              <a:t> is not assured, if, the methods of  the object, accessed by competing threads are ordinary methods</a:t>
            </a:r>
          </a:p>
          <a:p>
            <a:pPr algn="just"/>
            <a:endParaRPr sz="2400" dirty="0" smtClean="0">
              <a:latin typeface="+mn-lt"/>
              <a:cs typeface="Arial" charset="0"/>
            </a:endParaRPr>
          </a:p>
          <a:p>
            <a:pPr algn="just"/>
            <a:r>
              <a:rPr sz="2400" dirty="0" smtClean="0">
                <a:latin typeface="+mn-lt"/>
                <a:cs typeface="Arial" charset="0"/>
              </a:rPr>
              <a:t>It might lead to a race condition when the competing threads will race each other to complete their operation</a:t>
            </a:r>
          </a:p>
          <a:p>
            <a:pPr algn="just"/>
            <a:endParaRPr sz="2400" dirty="0" smtClean="0">
              <a:latin typeface="+mn-lt"/>
              <a:cs typeface="Arial" charset="0"/>
            </a:endParaRPr>
          </a:p>
          <a:p>
            <a:pPr algn="just"/>
            <a:r>
              <a:rPr sz="2400" dirty="0" smtClean="0">
                <a:latin typeface="+mn-lt"/>
                <a:cs typeface="Arial" charset="0"/>
              </a:rPr>
              <a:t>A </a:t>
            </a:r>
            <a:r>
              <a:rPr sz="2400" b="1" dirty="0" smtClean="0">
                <a:latin typeface="+mn-lt"/>
                <a:cs typeface="Arial" charset="0"/>
              </a:rPr>
              <a:t>race condition</a:t>
            </a:r>
            <a:r>
              <a:rPr sz="2400" dirty="0" smtClean="0">
                <a:latin typeface="+mn-lt"/>
                <a:cs typeface="Arial" charset="0"/>
              </a:rPr>
              <a:t> can be prevented by defining the methods accessed by the competing threads as </a:t>
            </a:r>
            <a:r>
              <a:rPr sz="2400" b="1" dirty="0" smtClean="0">
                <a:latin typeface="+mn-lt"/>
                <a:cs typeface="Arial" charset="0"/>
              </a:rPr>
              <a:t>synchronized</a:t>
            </a:r>
          </a:p>
        </p:txBody>
      </p:sp>
      <p:sp>
        <p:nvSpPr>
          <p:cNvPr id="217091" name="Rectangle 2"/>
          <p:cNvSpPr>
            <a:spLocks noGrp="1"/>
          </p:cNvSpPr>
          <p:nvPr>
            <p:ph type="title"/>
          </p:nvPr>
        </p:nvSpPr>
        <p:spPr>
          <a:xfrm>
            <a:off x="76200" y="152400"/>
            <a:ext cx="7562850" cy="523220"/>
          </a:xfrm>
        </p:spPr>
        <p:txBody>
          <a:bodyPr>
            <a:spAutoFit/>
          </a:bodyPr>
          <a:lstStyle/>
          <a:p>
            <a:r>
              <a:rPr sz="2800"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p:cNvSpPr>
          <p:nvPr>
            <p:ph idx="1"/>
          </p:nvPr>
        </p:nvSpPr>
        <p:spPr>
          <a:xfrm>
            <a:off x="457200" y="990600"/>
            <a:ext cx="8229600" cy="5029200"/>
          </a:xfrm>
        </p:spPr>
        <p:txBody>
          <a:bodyPr/>
          <a:lstStyle/>
          <a:p>
            <a:pPr algn="just"/>
            <a:r>
              <a:rPr lang="en-US" sz="2400" dirty="0" smtClean="0">
                <a:latin typeface="+mn-lt"/>
                <a:cs typeface="Arial" charset="0"/>
              </a:rPr>
              <a:t>Synchronized methods are an elegant variation on a time-tested model of </a:t>
            </a:r>
            <a:r>
              <a:rPr lang="en-US" sz="2400" dirty="0" err="1" smtClean="0">
                <a:latin typeface="+mn-lt"/>
                <a:cs typeface="Arial" charset="0"/>
              </a:rPr>
              <a:t>interprocess</a:t>
            </a:r>
            <a:r>
              <a:rPr lang="en-US" sz="2400" dirty="0" smtClean="0">
                <a:latin typeface="+mn-lt"/>
                <a:cs typeface="Arial" charset="0"/>
              </a:rPr>
              <a:t>-synchronization: the monitor</a:t>
            </a:r>
          </a:p>
          <a:p>
            <a:pPr algn="just"/>
            <a:endParaRPr lang="en-US" sz="900" dirty="0" smtClean="0">
              <a:latin typeface="+mn-lt"/>
              <a:cs typeface="Arial" charset="0"/>
            </a:endParaRPr>
          </a:p>
          <a:p>
            <a:pPr algn="just"/>
            <a:r>
              <a:rPr lang="en-US" sz="2400" dirty="0" smtClean="0">
                <a:latin typeface="+mn-lt"/>
                <a:cs typeface="Arial" charset="0"/>
              </a:rPr>
              <a:t>The monitor is a thread control mechanism</a:t>
            </a:r>
          </a:p>
          <a:p>
            <a:pPr algn="just"/>
            <a:endParaRPr lang="en-US" sz="900" dirty="0" smtClean="0">
              <a:latin typeface="+mn-lt"/>
              <a:cs typeface="Arial" charset="0"/>
            </a:endParaRPr>
          </a:p>
          <a:p>
            <a:pPr algn="just"/>
            <a:r>
              <a:rPr lang="en-US" sz="2400" dirty="0" smtClean="0">
                <a:latin typeface="+mn-lt"/>
                <a:cs typeface="Arial" charset="0"/>
              </a:rPr>
              <a:t>When a thread enters a monitor (synchronized method), all other threads, that are waiting for the monitor of same object, must wait until that thread exits the monitor</a:t>
            </a:r>
          </a:p>
          <a:p>
            <a:pPr algn="just"/>
            <a:endParaRPr lang="en-US" sz="900" dirty="0" smtClean="0">
              <a:latin typeface="+mn-lt"/>
              <a:cs typeface="Arial" charset="0"/>
            </a:endParaRPr>
          </a:p>
          <a:p>
            <a:pPr algn="just"/>
            <a:r>
              <a:rPr lang="en-US" sz="2400" dirty="0" smtClean="0">
                <a:latin typeface="+mn-lt"/>
                <a:cs typeface="Arial" charset="0"/>
              </a:rPr>
              <a:t>The monitor acts as a concurrency control mechanism</a:t>
            </a:r>
            <a:endParaRPr sz="1800" dirty="0" smtClean="0">
              <a:cs typeface="Arial" charset="0"/>
            </a:endParaRPr>
          </a:p>
        </p:txBody>
      </p:sp>
      <p:sp>
        <p:nvSpPr>
          <p:cNvPr id="218115" name="Rectangle 2"/>
          <p:cNvSpPr>
            <a:spLocks noGrp="1"/>
          </p:cNvSpPr>
          <p:nvPr>
            <p:ph type="title"/>
          </p:nvPr>
        </p:nvSpPr>
        <p:spPr>
          <a:xfrm>
            <a:off x="152400" y="152400"/>
            <a:ext cx="7562850" cy="523220"/>
          </a:xfrm>
        </p:spPr>
        <p:txBody>
          <a:bodyPr>
            <a:spAutoFit/>
          </a:bodyPr>
          <a:lstStyle/>
          <a:p>
            <a:r>
              <a:rPr sz="2800"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p:cNvSpPr>
          <p:nvPr>
            <p:ph idx="1"/>
          </p:nvPr>
        </p:nvSpPr>
        <p:spPr>
          <a:xfrm>
            <a:off x="457200" y="1143000"/>
            <a:ext cx="8229600" cy="5029200"/>
          </a:xfrm>
        </p:spPr>
        <p:txBody>
          <a:bodyPr/>
          <a:lstStyle/>
          <a:p>
            <a:pPr algn="just"/>
            <a:r>
              <a:rPr lang="en-US" sz="2400" dirty="0" smtClean="0">
                <a:latin typeface="+mn-lt"/>
                <a:cs typeface="Arial" charset="0"/>
              </a:rPr>
              <a:t>Threads often need to share data.</a:t>
            </a:r>
          </a:p>
          <a:p>
            <a:pPr algn="just"/>
            <a:endParaRPr lang="en-US" sz="2400" dirty="0" smtClean="0">
              <a:latin typeface="+mn-lt"/>
              <a:cs typeface="Arial" charset="0"/>
            </a:endParaRPr>
          </a:p>
          <a:p>
            <a:pPr algn="just"/>
            <a:r>
              <a:rPr lang="en-US" sz="2400" dirty="0" smtClean="0">
                <a:latin typeface="+mn-lt"/>
                <a:cs typeface="Arial" charset="0"/>
              </a:rPr>
              <a:t>There is a need for a mechanism to ensure that the shared data will be used by only one thread at a time</a:t>
            </a:r>
          </a:p>
          <a:p>
            <a:pPr algn="just"/>
            <a:endParaRPr lang="en-US" sz="2400" dirty="0" smtClean="0">
              <a:latin typeface="+mn-lt"/>
              <a:cs typeface="Arial" charset="0"/>
            </a:endParaRPr>
          </a:p>
          <a:p>
            <a:pPr algn="just"/>
            <a:r>
              <a:rPr lang="en-US" sz="2400" dirty="0" smtClean="0">
                <a:latin typeface="+mn-lt"/>
                <a:cs typeface="Arial" charset="0"/>
              </a:rPr>
              <a:t>This mechanism is called synchronization. </a:t>
            </a:r>
          </a:p>
          <a:p>
            <a:pPr algn="just"/>
            <a:endParaRPr lang="en-US" sz="2400" dirty="0" smtClean="0">
              <a:latin typeface="+mn-lt"/>
              <a:cs typeface="Arial" charset="0"/>
            </a:endParaRPr>
          </a:p>
          <a:p>
            <a:pPr algn="just"/>
            <a:r>
              <a:rPr lang="en-US" sz="2400" dirty="0" smtClean="0">
                <a:latin typeface="+mn-lt"/>
                <a:cs typeface="Arial" charset="0"/>
              </a:rPr>
              <a:t>Key to synchronization is the concept of the monitor (also called a semaphore).</a:t>
            </a:r>
          </a:p>
        </p:txBody>
      </p:sp>
      <p:sp>
        <p:nvSpPr>
          <p:cNvPr id="219139" name="Rectangle 2"/>
          <p:cNvSpPr>
            <a:spLocks noGrp="1"/>
          </p:cNvSpPr>
          <p:nvPr>
            <p:ph type="title"/>
          </p:nvPr>
        </p:nvSpPr>
        <p:spPr>
          <a:xfrm>
            <a:off x="30480" y="152400"/>
            <a:ext cx="7562850" cy="523220"/>
          </a:xfrm>
        </p:spPr>
        <p:txBody>
          <a:bodyPr>
            <a:spAutoFit/>
          </a:bodyPr>
          <a:lstStyle/>
          <a:p>
            <a:r>
              <a:rPr sz="2800" dirty="0" smtClean="0">
                <a:latin typeface="+mj-lt"/>
                <a:cs typeface="Arial" charset="0"/>
              </a:rPr>
              <a:t>Synchronization (Contd.).</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p:cNvSpPr>
          <p:nvPr>
            <p:ph idx="1"/>
          </p:nvPr>
        </p:nvSpPr>
        <p:spPr>
          <a:xfrm>
            <a:off x="381000" y="990600"/>
            <a:ext cx="8229600" cy="5715000"/>
          </a:xfrm>
        </p:spPr>
        <p:txBody>
          <a:bodyPr/>
          <a:lstStyle/>
          <a:p>
            <a:pPr algn="just"/>
            <a:r>
              <a:rPr lang="en-US" sz="2400" dirty="0" smtClean="0">
                <a:latin typeface="+mj-lt"/>
                <a:cs typeface="Arial" charset="0"/>
              </a:rPr>
              <a:t>Implementation of concurrency control mechanism is very simple because every Java object has its own implicit monitor associated with it</a:t>
            </a:r>
          </a:p>
          <a:p>
            <a:pPr algn="just"/>
            <a:endParaRPr lang="en-US" sz="900" dirty="0" smtClean="0">
              <a:latin typeface="+mj-lt"/>
              <a:cs typeface="Arial" charset="0"/>
            </a:endParaRPr>
          </a:p>
          <a:p>
            <a:pPr algn="just"/>
            <a:r>
              <a:rPr lang="en-US" sz="2400" dirty="0" smtClean="0">
                <a:latin typeface="+mj-lt"/>
                <a:cs typeface="Arial" charset="0"/>
              </a:rPr>
              <a:t>If a thread wants to enter an object’s monitor, it has to just call the synchronized method of that object</a:t>
            </a:r>
          </a:p>
          <a:p>
            <a:pPr algn="just"/>
            <a:endParaRPr lang="en-US" sz="900" dirty="0" smtClean="0">
              <a:latin typeface="+mj-lt"/>
              <a:cs typeface="Arial" charset="0"/>
            </a:endParaRPr>
          </a:p>
          <a:p>
            <a:pPr algn="just"/>
            <a:r>
              <a:rPr lang="en-US" sz="2400" dirty="0" smtClean="0">
                <a:latin typeface="+mj-lt"/>
                <a:cs typeface="Arial" charset="0"/>
              </a:rPr>
              <a:t>While a thread is executing a synchronized method, all other threads </a:t>
            </a:r>
            <a:r>
              <a:rPr lang="en-US" sz="2400" dirty="0" smtClean="0">
                <a:latin typeface="+mj-lt"/>
              </a:rPr>
              <a:t>that are trying to invoke that particular synchronized method or any other synchronized method of the same object, will have to wait</a:t>
            </a:r>
            <a:endParaRPr lang="en-US" sz="2400" dirty="0" smtClean="0">
              <a:latin typeface="+mj-lt"/>
              <a:cs typeface="Arial" charset="0"/>
            </a:endParaRPr>
          </a:p>
        </p:txBody>
      </p:sp>
      <p:sp>
        <p:nvSpPr>
          <p:cNvPr id="221187" name="Rectangle 2"/>
          <p:cNvSpPr>
            <a:spLocks noGrp="1"/>
          </p:cNvSpPr>
          <p:nvPr>
            <p:ph type="title"/>
          </p:nvPr>
        </p:nvSpPr>
        <p:spPr>
          <a:xfrm>
            <a:off x="152400" y="152400"/>
            <a:ext cx="7425690" cy="553998"/>
          </a:xfrm>
        </p:spPr>
        <p:txBody>
          <a:bodyPr wrap="square">
            <a:spAutoFit/>
          </a:bodyPr>
          <a:lstStyle/>
          <a:p>
            <a:r>
              <a:rPr sz="3000" dirty="0" smtClean="0">
                <a:latin typeface="+mj-lt"/>
                <a:cs typeface="Arial" charset="0"/>
              </a:rPr>
              <a:t>Using Synchronized Methods</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1330" name="Rectangle 2"/>
          <p:cNvSpPr>
            <a:spLocks noGrp="1" noChangeArrowheads="1"/>
          </p:cNvSpPr>
          <p:nvPr>
            <p:ph type="title"/>
          </p:nvPr>
        </p:nvSpPr>
        <p:spPr>
          <a:xfrm>
            <a:off x="179546" y="152400"/>
            <a:ext cx="8229600" cy="554038"/>
          </a:xfrm>
        </p:spPr>
        <p:txBody>
          <a:bodyPr/>
          <a:lstStyle/>
          <a:p>
            <a:r>
              <a:rPr lang="en-US" dirty="0" smtClean="0">
                <a:cs typeface="Arial" charset="0"/>
              </a:rPr>
              <a:t>Using Synchronized Methods (Contd.). </a:t>
            </a:r>
            <a:endParaRPr lang="en-US" dirty="0"/>
          </a:p>
        </p:txBody>
      </p:sp>
      <p:sp>
        <p:nvSpPr>
          <p:cNvPr id="1251334" name="Rectangle 6"/>
          <p:cNvSpPr>
            <a:spLocks noChangeArrowheads="1"/>
          </p:cNvSpPr>
          <p:nvPr/>
        </p:nvSpPr>
        <p:spPr bwMode="auto">
          <a:xfrm>
            <a:off x="3048000" y="1905000"/>
            <a:ext cx="3429000" cy="2971800"/>
          </a:xfrm>
          <a:prstGeom prst="rect">
            <a:avLst/>
          </a:prstGeom>
          <a:solidFill>
            <a:srgbClr val="F5FCCC"/>
          </a:solidFill>
          <a:ln w="9525">
            <a:solidFill>
              <a:schemeClr val="tx1"/>
            </a:solidFill>
            <a:miter lim="800000"/>
            <a:headEnd/>
            <a:tailEnd/>
          </a:ln>
          <a:effectLst/>
        </p:spPr>
        <p:txBody>
          <a:bodyPr wrap="none" anchor="ctr"/>
          <a:lstStyle/>
          <a:p>
            <a:r>
              <a:rPr lang="en-US" b="1" dirty="0" smtClean="0"/>
              <a:t>withdraw()</a:t>
            </a:r>
            <a:endParaRPr lang="en-US" b="1" dirty="0"/>
          </a:p>
          <a:p>
            <a:r>
              <a:rPr lang="en-US" b="1" dirty="0"/>
              <a:t>{</a:t>
            </a:r>
          </a:p>
          <a:p>
            <a:r>
              <a:rPr lang="en-US" b="1" dirty="0" smtClean="0"/>
              <a:t>//amount </a:t>
            </a:r>
            <a:r>
              <a:rPr lang="en-US" b="1" dirty="0"/>
              <a:t>:= </a:t>
            </a:r>
            <a:r>
              <a:rPr lang="en-US" b="1" dirty="0" err="1"/>
              <a:t>Userinput</a:t>
            </a:r>
            <a:endParaRPr lang="en-US" b="1" dirty="0"/>
          </a:p>
          <a:p>
            <a:endParaRPr lang="en-US" b="1" dirty="0"/>
          </a:p>
          <a:p>
            <a:r>
              <a:rPr lang="en-US" b="1" dirty="0"/>
              <a:t>//query database for </a:t>
            </a:r>
            <a:r>
              <a:rPr lang="en-US" b="1" dirty="0" smtClean="0"/>
              <a:t>bal</a:t>
            </a:r>
            <a:endParaRPr lang="en-US" b="1" dirty="0"/>
          </a:p>
          <a:p>
            <a:endParaRPr lang="en-US" b="1" dirty="0"/>
          </a:p>
          <a:p>
            <a:endParaRPr lang="en-US" b="1" dirty="0"/>
          </a:p>
          <a:p>
            <a:r>
              <a:rPr lang="en-US" b="1" dirty="0"/>
              <a:t>}</a:t>
            </a:r>
            <a:endParaRPr lang="en-US" sz="2400" b="1" dirty="0"/>
          </a:p>
        </p:txBody>
      </p:sp>
      <p:sp>
        <p:nvSpPr>
          <p:cNvPr id="1251346" name="AutoShape 18"/>
          <p:cNvSpPr>
            <a:spLocks noChangeArrowheads="1"/>
          </p:cNvSpPr>
          <p:nvPr/>
        </p:nvSpPr>
        <p:spPr bwMode="auto">
          <a:xfrm>
            <a:off x="7772400" y="12954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1354" name="Line 26"/>
          <p:cNvSpPr>
            <a:spLocks noChangeShapeType="1"/>
          </p:cNvSpPr>
          <p:nvPr/>
        </p:nvSpPr>
        <p:spPr bwMode="auto">
          <a:xfrm flipH="1" flipV="1">
            <a:off x="6477000" y="2667000"/>
            <a:ext cx="1371600" cy="685800"/>
          </a:xfrm>
          <a:prstGeom prst="line">
            <a:avLst/>
          </a:prstGeom>
          <a:noFill/>
          <a:ln w="9525">
            <a:solidFill>
              <a:schemeClr val="tx1"/>
            </a:solidFill>
            <a:round/>
            <a:headEnd/>
            <a:tailEnd type="triangle" w="med" len="med"/>
          </a:ln>
          <a:effectLst/>
        </p:spPr>
        <p:txBody>
          <a:bodyPr/>
          <a:lstStyle/>
          <a:p>
            <a:endParaRPr lang="en-US"/>
          </a:p>
        </p:txBody>
      </p:sp>
      <p:sp>
        <p:nvSpPr>
          <p:cNvPr id="1251355" name="AutoShape 27"/>
          <p:cNvSpPr>
            <a:spLocks noChangeArrowheads="1"/>
          </p:cNvSpPr>
          <p:nvPr/>
        </p:nvSpPr>
        <p:spPr bwMode="auto">
          <a:xfrm>
            <a:off x="228600" y="13716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1361" name="Line 33"/>
          <p:cNvSpPr>
            <a:spLocks noChangeShapeType="1"/>
          </p:cNvSpPr>
          <p:nvPr/>
        </p:nvSpPr>
        <p:spPr bwMode="auto">
          <a:xfrm flipV="1">
            <a:off x="914400" y="2667000"/>
            <a:ext cx="2133600" cy="838200"/>
          </a:xfrm>
          <a:prstGeom prst="line">
            <a:avLst/>
          </a:prstGeom>
          <a:noFill/>
          <a:ln w="9525">
            <a:solidFill>
              <a:schemeClr val="tx1"/>
            </a:solidFill>
            <a:round/>
            <a:headEnd/>
            <a:tailEnd type="triangle" w="med" len="med"/>
          </a:ln>
          <a:effectLst/>
        </p:spPr>
        <p:txBody>
          <a:bodyPr/>
          <a:lstStyle/>
          <a:p>
            <a:endParaRPr lang="en-US"/>
          </a:p>
        </p:txBody>
      </p:sp>
      <p:sp>
        <p:nvSpPr>
          <p:cNvPr id="1251362" name="Text Box 34"/>
          <p:cNvSpPr txBox="1">
            <a:spLocks noChangeArrowheads="1"/>
          </p:cNvSpPr>
          <p:nvPr/>
        </p:nvSpPr>
        <p:spPr bwMode="auto">
          <a:xfrm rot="1639088">
            <a:off x="6855795" y="2659341"/>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1363" name="Text Box 35"/>
          <p:cNvSpPr txBox="1">
            <a:spLocks noChangeArrowheads="1"/>
          </p:cNvSpPr>
          <p:nvPr/>
        </p:nvSpPr>
        <p:spPr bwMode="auto">
          <a:xfrm rot="-1310908">
            <a:off x="1221757" y="2773641"/>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1377" name="Line 49"/>
          <p:cNvSpPr>
            <a:spLocks noChangeShapeType="1"/>
          </p:cNvSpPr>
          <p:nvPr/>
        </p:nvSpPr>
        <p:spPr bwMode="auto">
          <a:xfrm flipH="1">
            <a:off x="1828800" y="4495800"/>
            <a:ext cx="1219200" cy="1371600"/>
          </a:xfrm>
          <a:prstGeom prst="line">
            <a:avLst/>
          </a:prstGeom>
          <a:noFill/>
          <a:ln w="9525">
            <a:solidFill>
              <a:schemeClr val="tx1"/>
            </a:solidFill>
            <a:round/>
            <a:headEnd/>
            <a:tailEnd type="triangle" w="med" len="med"/>
          </a:ln>
          <a:effectLst/>
        </p:spPr>
        <p:txBody>
          <a:bodyPr/>
          <a:lstStyle/>
          <a:p>
            <a:endParaRPr lang="en-US"/>
          </a:p>
        </p:txBody>
      </p:sp>
      <p:sp>
        <p:nvSpPr>
          <p:cNvPr id="1251378" name="Line 50"/>
          <p:cNvSpPr>
            <a:spLocks noChangeShapeType="1"/>
          </p:cNvSpPr>
          <p:nvPr/>
        </p:nvSpPr>
        <p:spPr bwMode="auto">
          <a:xfrm>
            <a:off x="6477000" y="4495800"/>
            <a:ext cx="1143000" cy="1295400"/>
          </a:xfrm>
          <a:prstGeom prst="line">
            <a:avLst/>
          </a:prstGeom>
          <a:noFill/>
          <a:ln w="9525">
            <a:solidFill>
              <a:schemeClr val="tx1"/>
            </a:solidFill>
            <a:round/>
            <a:headEnd/>
            <a:tailEnd type="triangle" w="med" len="med"/>
          </a:ln>
          <a:effectLst/>
        </p:spPr>
        <p:txBody>
          <a:bodyPr/>
          <a:lstStyle/>
          <a:p>
            <a:endParaRPr lang="en-US"/>
          </a:p>
        </p:txBody>
      </p:sp>
      <p:pic>
        <p:nvPicPr>
          <p:cNvPr id="1251379" name="Picture 51" descr="images"/>
          <p:cNvPicPr>
            <a:picLocks noChangeAspect="1" noChangeArrowheads="1"/>
          </p:cNvPicPr>
          <p:nvPr/>
        </p:nvPicPr>
        <p:blipFill>
          <a:blip r:embed="rId3" cstate="print"/>
          <a:stretch>
            <a:fillRect/>
          </a:stretch>
        </p:blipFill>
        <p:spPr bwMode="auto">
          <a:xfrm>
            <a:off x="4019550" y="5258707"/>
            <a:ext cx="1390650" cy="960210"/>
          </a:xfrm>
          <a:prstGeom prst="rect">
            <a:avLst/>
          </a:prstGeom>
          <a:noFill/>
        </p:spPr>
      </p:pic>
      <p:pic>
        <p:nvPicPr>
          <p:cNvPr id="1251381" name="Picture 53" descr="Beef%20Burger"/>
          <p:cNvPicPr>
            <a:picLocks noChangeAspect="1" noChangeArrowheads="1"/>
          </p:cNvPicPr>
          <p:nvPr/>
        </p:nvPicPr>
        <p:blipFill>
          <a:blip r:embed="rId4" cstate="print"/>
          <a:stretch>
            <a:fillRect/>
          </a:stretch>
        </p:blipFill>
        <p:spPr bwMode="auto">
          <a:xfrm>
            <a:off x="457200" y="1717036"/>
            <a:ext cx="762000" cy="499753"/>
          </a:xfrm>
          <a:prstGeom prst="rect">
            <a:avLst/>
          </a:prstGeom>
          <a:noFill/>
        </p:spPr>
      </p:pic>
      <p:pic>
        <p:nvPicPr>
          <p:cNvPr id="1251383" name="Picture 55" descr="open_sandwich"/>
          <p:cNvPicPr>
            <a:picLocks noChangeAspect="1" noChangeArrowheads="1"/>
          </p:cNvPicPr>
          <p:nvPr/>
        </p:nvPicPr>
        <p:blipFill>
          <a:blip r:embed="rId5" cstate="print"/>
          <a:stretch>
            <a:fillRect/>
          </a:stretch>
        </p:blipFill>
        <p:spPr bwMode="auto">
          <a:xfrm>
            <a:off x="7557161" y="5092700"/>
            <a:ext cx="1002639" cy="1200150"/>
          </a:xfrm>
          <a:prstGeom prst="rect">
            <a:avLst/>
          </a:prstGeom>
          <a:noFill/>
        </p:spPr>
      </p:pic>
      <p:pic>
        <p:nvPicPr>
          <p:cNvPr id="1251385" name="Picture 57" descr="Sandwich"/>
          <p:cNvPicPr>
            <a:picLocks noChangeAspect="1" noChangeArrowheads="1"/>
          </p:cNvPicPr>
          <p:nvPr/>
        </p:nvPicPr>
        <p:blipFill>
          <a:blip r:embed="rId6" cstate="print"/>
          <a:stretch>
            <a:fillRect/>
          </a:stretch>
        </p:blipFill>
        <p:spPr bwMode="auto">
          <a:xfrm>
            <a:off x="8081962" y="1600200"/>
            <a:ext cx="623888" cy="623888"/>
          </a:xfrm>
          <a:prstGeom prst="rect">
            <a:avLst/>
          </a:prstGeom>
          <a:noFill/>
        </p:spPr>
      </p:pic>
      <p:pic>
        <p:nvPicPr>
          <p:cNvPr id="1251387" name="Picture 59" descr="158960486_a0ae1ead75">
            <a:hlinkClick r:id="rId7"/>
          </p:cNvPr>
          <p:cNvPicPr>
            <a:picLocks noChangeAspect="1" noChangeArrowheads="1"/>
          </p:cNvPicPr>
          <p:nvPr/>
        </p:nvPicPr>
        <p:blipFill>
          <a:blip r:embed="rId8" cstate="print"/>
          <a:stretch>
            <a:fillRect/>
          </a:stretch>
        </p:blipFill>
        <p:spPr bwMode="auto">
          <a:xfrm>
            <a:off x="825500" y="5422900"/>
            <a:ext cx="987176" cy="870215"/>
          </a:xfrm>
          <a:prstGeom prst="rect">
            <a:avLst/>
          </a:prstGeom>
          <a:noFill/>
        </p:spPr>
      </p:pic>
      <p:pic>
        <p:nvPicPr>
          <p:cNvPr id="1251391" name="Picture 63" descr="jerry1_n"/>
          <p:cNvPicPr>
            <a:picLocks noChangeAspect="1" noChangeArrowheads="1"/>
          </p:cNvPicPr>
          <p:nvPr/>
        </p:nvPicPr>
        <p:blipFill>
          <a:blip r:embed="rId9" cstate="print"/>
          <a:stretch>
            <a:fillRect/>
          </a:stretch>
        </p:blipFill>
        <p:spPr bwMode="auto">
          <a:xfrm>
            <a:off x="8016766" y="3048000"/>
            <a:ext cx="654268" cy="685800"/>
          </a:xfrm>
          <a:prstGeom prst="rect">
            <a:avLst/>
          </a:prstGeom>
          <a:noFill/>
        </p:spPr>
      </p:pic>
      <p:pic>
        <p:nvPicPr>
          <p:cNvPr id="1251394" name="Picture 66"/>
          <p:cNvPicPr>
            <a:picLocks noChangeAspect="1" noChangeArrowheads="1"/>
          </p:cNvPicPr>
          <p:nvPr/>
        </p:nvPicPr>
        <p:blipFill>
          <a:blip r:embed="rId10" cstate="print"/>
          <a:stretch>
            <a:fillRect/>
          </a:stretch>
        </p:blipFill>
        <p:spPr bwMode="auto">
          <a:xfrm>
            <a:off x="387464" y="3200400"/>
            <a:ext cx="506185" cy="685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51334">
                                            <p:bg/>
                                          </p:spTgt>
                                        </p:tgtEl>
                                        <p:attrNameLst>
                                          <p:attrName>style.visibility</p:attrName>
                                        </p:attrNameLst>
                                      </p:cBhvr>
                                      <p:to>
                                        <p:strVal val="visible"/>
                                      </p:to>
                                    </p:set>
                                    <p:animEffect transition="in" filter="blinds(horizontal)">
                                      <p:cBhvr>
                                        <p:cTn id="7" dur="500"/>
                                        <p:tgtEl>
                                          <p:spTgt spid="1251334">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1334">
                                            <p:txEl>
                                              <p:pRg st="0" end="0"/>
                                            </p:txEl>
                                          </p:spTgt>
                                        </p:tgtEl>
                                        <p:attrNameLst>
                                          <p:attrName>style.visibility</p:attrName>
                                        </p:attrNameLst>
                                      </p:cBhvr>
                                      <p:to>
                                        <p:strVal val="visible"/>
                                      </p:to>
                                    </p:set>
                                    <p:animEffect transition="in" filter="blinds(horizontal)">
                                      <p:cBhvr>
                                        <p:cTn id="10" dur="500"/>
                                        <p:tgtEl>
                                          <p:spTgt spid="1251334">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51334">
                                            <p:txEl>
                                              <p:pRg st="1" end="1"/>
                                            </p:txEl>
                                          </p:spTgt>
                                        </p:tgtEl>
                                        <p:attrNameLst>
                                          <p:attrName>style.visibility</p:attrName>
                                        </p:attrNameLst>
                                      </p:cBhvr>
                                      <p:to>
                                        <p:strVal val="visible"/>
                                      </p:to>
                                    </p:set>
                                    <p:animEffect transition="in" filter="blinds(horizontal)">
                                      <p:cBhvr>
                                        <p:cTn id="13" dur="500"/>
                                        <p:tgtEl>
                                          <p:spTgt spid="1251334">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51334">
                                            <p:txEl>
                                              <p:pRg st="2" end="2"/>
                                            </p:txEl>
                                          </p:spTgt>
                                        </p:tgtEl>
                                        <p:attrNameLst>
                                          <p:attrName>style.visibility</p:attrName>
                                        </p:attrNameLst>
                                      </p:cBhvr>
                                      <p:to>
                                        <p:strVal val="visible"/>
                                      </p:to>
                                    </p:set>
                                    <p:animEffect transition="in" filter="blinds(horizontal)">
                                      <p:cBhvr>
                                        <p:cTn id="16" dur="500"/>
                                        <p:tgtEl>
                                          <p:spTgt spid="1251334">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51334">
                                            <p:txEl>
                                              <p:pRg st="4" end="4"/>
                                            </p:txEl>
                                          </p:spTgt>
                                        </p:tgtEl>
                                        <p:attrNameLst>
                                          <p:attrName>style.visibility</p:attrName>
                                        </p:attrNameLst>
                                      </p:cBhvr>
                                      <p:to>
                                        <p:strVal val="visible"/>
                                      </p:to>
                                    </p:set>
                                    <p:animEffect transition="in" filter="blinds(horizontal)">
                                      <p:cBhvr>
                                        <p:cTn id="19" dur="500"/>
                                        <p:tgtEl>
                                          <p:spTgt spid="1251334">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51334">
                                            <p:txEl>
                                              <p:pRg st="7" end="7"/>
                                            </p:txEl>
                                          </p:spTgt>
                                        </p:tgtEl>
                                        <p:attrNameLst>
                                          <p:attrName>style.visibility</p:attrName>
                                        </p:attrNameLst>
                                      </p:cBhvr>
                                      <p:to>
                                        <p:strVal val="visible"/>
                                      </p:to>
                                    </p:set>
                                    <p:animEffect transition="in" filter="blinds(horizontal)">
                                      <p:cBhvr>
                                        <p:cTn id="22" dur="500"/>
                                        <p:tgtEl>
                                          <p:spTgt spid="125133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51394"/>
                                        </p:tgtEl>
                                        <p:attrNameLst>
                                          <p:attrName>style.visibility</p:attrName>
                                        </p:attrNameLst>
                                      </p:cBhvr>
                                      <p:to>
                                        <p:strVal val="visible"/>
                                      </p:to>
                                    </p:set>
                                    <p:animEffect transition="in" filter="blinds(horizontal)">
                                      <p:cBhvr>
                                        <p:cTn id="27" dur="500"/>
                                        <p:tgtEl>
                                          <p:spTgt spid="1251394"/>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1251355"/>
                                        </p:tgtEl>
                                        <p:attrNameLst>
                                          <p:attrName>style.visibility</p:attrName>
                                        </p:attrNameLst>
                                      </p:cBhvr>
                                      <p:to>
                                        <p:strVal val="visible"/>
                                      </p:to>
                                    </p:set>
                                    <p:animEffect transition="in" filter="blinds(horizontal)">
                                      <p:cBhvr>
                                        <p:cTn id="31" dur="500"/>
                                        <p:tgtEl>
                                          <p:spTgt spid="1251355"/>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1251381"/>
                                        </p:tgtEl>
                                        <p:attrNameLst>
                                          <p:attrName>style.visibility</p:attrName>
                                        </p:attrNameLst>
                                      </p:cBhvr>
                                      <p:to>
                                        <p:strVal val="visible"/>
                                      </p:to>
                                    </p:set>
                                    <p:animEffect transition="in" filter="blinds(horizontal)">
                                      <p:cBhvr>
                                        <p:cTn id="35" dur="500"/>
                                        <p:tgtEl>
                                          <p:spTgt spid="1251381"/>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251361"/>
                                        </p:tgtEl>
                                        <p:attrNameLst>
                                          <p:attrName>style.visibility</p:attrName>
                                        </p:attrNameLst>
                                      </p:cBhvr>
                                      <p:to>
                                        <p:strVal val="visible"/>
                                      </p:to>
                                    </p:set>
                                    <p:animEffect transition="in" filter="blinds(horizontal)">
                                      <p:cBhvr>
                                        <p:cTn id="40" dur="500"/>
                                        <p:tgtEl>
                                          <p:spTgt spid="1251361"/>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1251363"/>
                                        </p:tgtEl>
                                        <p:attrNameLst>
                                          <p:attrName>style.visibility</p:attrName>
                                        </p:attrNameLst>
                                      </p:cBhvr>
                                      <p:to>
                                        <p:strVal val="visible"/>
                                      </p:to>
                                    </p:set>
                                    <p:animEffect transition="in" filter="blinds(horizontal)">
                                      <p:cBhvr>
                                        <p:cTn id="44" dur="500"/>
                                        <p:tgtEl>
                                          <p:spTgt spid="1251363"/>
                                        </p:tgtEl>
                                      </p:cBhvr>
                                    </p:animEffect>
                                  </p:childTnLst>
                                </p:cTn>
                              </p:par>
                            </p:childTnLst>
                          </p:cTn>
                        </p:par>
                        <p:par>
                          <p:cTn id="45" fill="hold">
                            <p:stCondLst>
                              <p:cond delay="1000"/>
                            </p:stCondLst>
                            <p:childTnLst>
                              <p:par>
                                <p:cTn id="46" presetID="19" presetClass="emph" presetSubtype="0" fill="hold" nodeType="afterEffect">
                                  <p:stCondLst>
                                    <p:cond delay="0"/>
                                  </p:stCondLst>
                                  <p:childTnLst>
                                    <p:animClr clrSpc="rgb" dir="cw">
                                      <p:cBhvr override="childStyle">
                                        <p:cTn id="47" dur="500" fill="hold"/>
                                        <p:tgtEl>
                                          <p:spTgt spid="1251334">
                                            <p:txEl>
                                              <p:pRg st="2" end="2"/>
                                            </p:txEl>
                                          </p:spTgt>
                                        </p:tgtEl>
                                        <p:attrNameLst>
                                          <p:attrName>style.color</p:attrName>
                                        </p:attrNameLst>
                                      </p:cBhvr>
                                      <p:to>
                                        <a:srgbClr val="FF0000"/>
                                      </p:to>
                                    </p:animClr>
                                    <p:animClr clrSpc="rgb" dir="cw">
                                      <p:cBhvr>
                                        <p:cTn id="48" dur="500" fill="hold"/>
                                        <p:tgtEl>
                                          <p:spTgt spid="1251334">
                                            <p:txEl>
                                              <p:pRg st="2" end="2"/>
                                            </p:txEl>
                                          </p:spTgt>
                                        </p:tgtEl>
                                        <p:attrNameLst>
                                          <p:attrName>fillcolor</p:attrName>
                                        </p:attrNameLst>
                                      </p:cBhvr>
                                      <p:to>
                                        <a:srgbClr val="FF0000"/>
                                      </p:to>
                                    </p:animClr>
                                    <p:set>
                                      <p:cBhvr>
                                        <p:cTn id="49" dur="500" fill="hold"/>
                                        <p:tgtEl>
                                          <p:spTgt spid="1251334">
                                            <p:txEl>
                                              <p:pRg st="2" end="2"/>
                                            </p:txEl>
                                          </p:spTgt>
                                        </p:tgtEl>
                                        <p:attrNameLst>
                                          <p:attrName>fill.type</p:attrName>
                                        </p:attrNameLst>
                                      </p:cBhvr>
                                      <p:to>
                                        <p:strVal val="solid"/>
                                      </p:to>
                                    </p:set>
                                    <p:set>
                                      <p:cBhvr>
                                        <p:cTn id="50" dur="500" fill="hold"/>
                                        <p:tgtEl>
                                          <p:spTgt spid="1251334">
                                            <p:txEl>
                                              <p:pRg st="2" end="2"/>
                                            </p:txEl>
                                          </p:spTgt>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9" presetClass="emph" presetSubtype="0" fill="hold" nodeType="clickEffect">
                                  <p:stCondLst>
                                    <p:cond delay="0"/>
                                  </p:stCondLst>
                                  <p:childTnLst>
                                    <p:animClr clrSpc="rgb" dir="cw">
                                      <p:cBhvr override="childStyle">
                                        <p:cTn id="54" dur="500" fill="hold"/>
                                        <p:tgtEl>
                                          <p:spTgt spid="1251334">
                                            <p:txEl>
                                              <p:pRg st="4" end="4"/>
                                            </p:txEl>
                                          </p:spTgt>
                                        </p:tgtEl>
                                        <p:attrNameLst>
                                          <p:attrName>style.color</p:attrName>
                                        </p:attrNameLst>
                                      </p:cBhvr>
                                      <p:to>
                                        <a:srgbClr val="FF0000"/>
                                      </p:to>
                                    </p:animClr>
                                    <p:animClr clrSpc="rgb" dir="cw">
                                      <p:cBhvr>
                                        <p:cTn id="55" dur="500" fill="hold"/>
                                        <p:tgtEl>
                                          <p:spTgt spid="1251334">
                                            <p:txEl>
                                              <p:pRg st="4" end="4"/>
                                            </p:txEl>
                                          </p:spTgt>
                                        </p:tgtEl>
                                        <p:attrNameLst>
                                          <p:attrName>fillcolor</p:attrName>
                                        </p:attrNameLst>
                                      </p:cBhvr>
                                      <p:to>
                                        <a:srgbClr val="FF0000"/>
                                      </p:to>
                                    </p:animClr>
                                    <p:set>
                                      <p:cBhvr>
                                        <p:cTn id="56" dur="500" fill="hold"/>
                                        <p:tgtEl>
                                          <p:spTgt spid="1251334">
                                            <p:txEl>
                                              <p:pRg st="4" end="4"/>
                                            </p:txEl>
                                          </p:spTgt>
                                        </p:tgtEl>
                                        <p:attrNameLst>
                                          <p:attrName>fill.type</p:attrName>
                                        </p:attrNameLst>
                                      </p:cBhvr>
                                      <p:to>
                                        <p:strVal val="solid"/>
                                      </p:to>
                                    </p:set>
                                    <p:set>
                                      <p:cBhvr>
                                        <p:cTn id="57" dur="500" fill="hold"/>
                                        <p:tgtEl>
                                          <p:spTgt spid="1251334">
                                            <p:txEl>
                                              <p:pRg st="4" end="4"/>
                                            </p:txEl>
                                          </p:spTgt>
                                        </p:tgtEl>
                                        <p:attrNameLst>
                                          <p:attrName>fill.on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251391"/>
                                        </p:tgtEl>
                                        <p:attrNameLst>
                                          <p:attrName>style.visibility</p:attrName>
                                        </p:attrNameLst>
                                      </p:cBhvr>
                                      <p:to>
                                        <p:strVal val="visible"/>
                                      </p:to>
                                    </p:set>
                                    <p:animEffect transition="in" filter="blinds(horizontal)">
                                      <p:cBhvr>
                                        <p:cTn id="62" dur="500"/>
                                        <p:tgtEl>
                                          <p:spTgt spid="1251391"/>
                                        </p:tgtEl>
                                      </p:cBhvr>
                                    </p:animEffect>
                                  </p:childTnLst>
                                </p:cTn>
                              </p:par>
                            </p:childTnLst>
                          </p:cTn>
                        </p:par>
                        <p:par>
                          <p:cTn id="63" fill="hold">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1251346"/>
                                        </p:tgtEl>
                                        <p:attrNameLst>
                                          <p:attrName>style.visibility</p:attrName>
                                        </p:attrNameLst>
                                      </p:cBhvr>
                                      <p:to>
                                        <p:strVal val="visible"/>
                                      </p:to>
                                    </p:set>
                                    <p:animEffect transition="in" filter="blinds(horizontal)">
                                      <p:cBhvr>
                                        <p:cTn id="66" dur="500"/>
                                        <p:tgtEl>
                                          <p:spTgt spid="1251346"/>
                                        </p:tgtEl>
                                      </p:cBhvr>
                                    </p:animEffect>
                                  </p:childTnLst>
                                </p:cTn>
                              </p:par>
                            </p:childTnLst>
                          </p:cTn>
                        </p:par>
                        <p:par>
                          <p:cTn id="67" fill="hold">
                            <p:stCondLst>
                              <p:cond delay="1000"/>
                            </p:stCondLst>
                            <p:childTnLst>
                              <p:par>
                                <p:cTn id="68" presetID="3" presetClass="entr" presetSubtype="10" fill="hold" nodeType="afterEffect">
                                  <p:stCondLst>
                                    <p:cond delay="0"/>
                                  </p:stCondLst>
                                  <p:childTnLst>
                                    <p:set>
                                      <p:cBhvr>
                                        <p:cTn id="69" dur="1" fill="hold">
                                          <p:stCondLst>
                                            <p:cond delay="0"/>
                                          </p:stCondLst>
                                        </p:cTn>
                                        <p:tgtEl>
                                          <p:spTgt spid="1251385"/>
                                        </p:tgtEl>
                                        <p:attrNameLst>
                                          <p:attrName>style.visibility</p:attrName>
                                        </p:attrNameLst>
                                      </p:cBhvr>
                                      <p:to>
                                        <p:strVal val="visible"/>
                                      </p:to>
                                    </p:set>
                                    <p:animEffect transition="in" filter="blinds(horizontal)">
                                      <p:cBhvr>
                                        <p:cTn id="70" dur="500"/>
                                        <p:tgtEl>
                                          <p:spTgt spid="1251385"/>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251354"/>
                                        </p:tgtEl>
                                        <p:attrNameLst>
                                          <p:attrName>style.visibility</p:attrName>
                                        </p:attrNameLst>
                                      </p:cBhvr>
                                      <p:to>
                                        <p:strVal val="visible"/>
                                      </p:to>
                                    </p:set>
                                    <p:animEffect transition="in" filter="blinds(horizontal)">
                                      <p:cBhvr>
                                        <p:cTn id="75" dur="500"/>
                                        <p:tgtEl>
                                          <p:spTgt spid="1251354"/>
                                        </p:tgtEl>
                                      </p:cBhvr>
                                    </p:animEffect>
                                  </p:childTnLst>
                                </p:cTn>
                              </p:par>
                            </p:childTnLst>
                          </p:cTn>
                        </p:par>
                        <p:par>
                          <p:cTn id="76" fill="hold">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1251362"/>
                                        </p:tgtEl>
                                        <p:attrNameLst>
                                          <p:attrName>style.visibility</p:attrName>
                                        </p:attrNameLst>
                                      </p:cBhvr>
                                      <p:to>
                                        <p:strVal val="visible"/>
                                      </p:to>
                                    </p:set>
                                    <p:animEffect transition="in" filter="blinds(horizontal)">
                                      <p:cBhvr>
                                        <p:cTn id="79" dur="500"/>
                                        <p:tgtEl>
                                          <p:spTgt spid="1251362"/>
                                        </p:tgtEl>
                                      </p:cBhvr>
                                    </p:animEffect>
                                  </p:childTnLst>
                                </p:cTn>
                              </p:par>
                            </p:childTnLst>
                          </p:cTn>
                        </p:par>
                        <p:par>
                          <p:cTn id="80" fill="hold">
                            <p:stCondLst>
                              <p:cond delay="1000"/>
                            </p:stCondLst>
                            <p:childTnLst>
                              <p:par>
                                <p:cTn id="81" presetID="19" presetClass="emph" presetSubtype="0" fill="hold" nodeType="afterEffect">
                                  <p:stCondLst>
                                    <p:cond delay="0"/>
                                  </p:stCondLst>
                                  <p:childTnLst>
                                    <p:animClr clrSpc="rgb" dir="cw">
                                      <p:cBhvr override="childStyle">
                                        <p:cTn id="82" dur="500" fill="hold"/>
                                        <p:tgtEl>
                                          <p:spTgt spid="1251334">
                                            <p:txEl>
                                              <p:pRg st="2" end="2"/>
                                            </p:txEl>
                                          </p:spTgt>
                                        </p:tgtEl>
                                        <p:attrNameLst>
                                          <p:attrName>style.color</p:attrName>
                                        </p:attrNameLst>
                                      </p:cBhvr>
                                      <p:to>
                                        <a:srgbClr val="33CC33"/>
                                      </p:to>
                                    </p:animClr>
                                    <p:animClr clrSpc="rgb" dir="cw">
                                      <p:cBhvr>
                                        <p:cTn id="83" dur="500" fill="hold"/>
                                        <p:tgtEl>
                                          <p:spTgt spid="1251334">
                                            <p:txEl>
                                              <p:pRg st="2" end="2"/>
                                            </p:txEl>
                                          </p:spTgt>
                                        </p:tgtEl>
                                        <p:attrNameLst>
                                          <p:attrName>fillcolor</p:attrName>
                                        </p:attrNameLst>
                                      </p:cBhvr>
                                      <p:to>
                                        <a:srgbClr val="33CC33"/>
                                      </p:to>
                                    </p:animClr>
                                    <p:set>
                                      <p:cBhvr>
                                        <p:cTn id="84" dur="500" fill="hold"/>
                                        <p:tgtEl>
                                          <p:spTgt spid="1251334">
                                            <p:txEl>
                                              <p:pRg st="2" end="2"/>
                                            </p:txEl>
                                          </p:spTgt>
                                        </p:tgtEl>
                                        <p:attrNameLst>
                                          <p:attrName>fill.type</p:attrName>
                                        </p:attrNameLst>
                                      </p:cBhvr>
                                      <p:to>
                                        <p:strVal val="solid"/>
                                      </p:to>
                                    </p:set>
                                    <p:set>
                                      <p:cBhvr>
                                        <p:cTn id="85" dur="500" fill="hold"/>
                                        <p:tgtEl>
                                          <p:spTgt spid="1251334">
                                            <p:txEl>
                                              <p:pRg st="2" end="2"/>
                                            </p:txEl>
                                          </p:spTgt>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19" presetClass="emph" presetSubtype="0" fill="hold" nodeType="clickEffect">
                                  <p:stCondLst>
                                    <p:cond delay="0"/>
                                  </p:stCondLst>
                                  <p:childTnLst>
                                    <p:animClr clrSpc="rgb" dir="cw">
                                      <p:cBhvr override="childStyle">
                                        <p:cTn id="89" dur="500" fill="hold"/>
                                        <p:tgtEl>
                                          <p:spTgt spid="1251334">
                                            <p:txEl>
                                              <p:pRg st="4" end="4"/>
                                            </p:txEl>
                                          </p:spTgt>
                                        </p:tgtEl>
                                        <p:attrNameLst>
                                          <p:attrName>style.color</p:attrName>
                                        </p:attrNameLst>
                                      </p:cBhvr>
                                      <p:to>
                                        <a:srgbClr val="33CC33"/>
                                      </p:to>
                                    </p:animClr>
                                    <p:animClr clrSpc="rgb" dir="cw">
                                      <p:cBhvr>
                                        <p:cTn id="90" dur="500" fill="hold"/>
                                        <p:tgtEl>
                                          <p:spTgt spid="1251334">
                                            <p:txEl>
                                              <p:pRg st="4" end="4"/>
                                            </p:txEl>
                                          </p:spTgt>
                                        </p:tgtEl>
                                        <p:attrNameLst>
                                          <p:attrName>fillcolor</p:attrName>
                                        </p:attrNameLst>
                                      </p:cBhvr>
                                      <p:to>
                                        <a:srgbClr val="33CC33"/>
                                      </p:to>
                                    </p:animClr>
                                    <p:set>
                                      <p:cBhvr>
                                        <p:cTn id="91" dur="500" fill="hold"/>
                                        <p:tgtEl>
                                          <p:spTgt spid="1251334">
                                            <p:txEl>
                                              <p:pRg st="4" end="4"/>
                                            </p:txEl>
                                          </p:spTgt>
                                        </p:tgtEl>
                                        <p:attrNameLst>
                                          <p:attrName>fill.type</p:attrName>
                                        </p:attrNameLst>
                                      </p:cBhvr>
                                      <p:to>
                                        <p:strVal val="solid"/>
                                      </p:to>
                                    </p:set>
                                    <p:set>
                                      <p:cBhvr>
                                        <p:cTn id="92" dur="500" fill="hold"/>
                                        <p:tgtEl>
                                          <p:spTgt spid="1251334">
                                            <p:txEl>
                                              <p:pRg st="4" end="4"/>
                                            </p:txEl>
                                          </p:spTgt>
                                        </p:tgtEl>
                                        <p:attrNameLst>
                                          <p:attrName>fill.on</p:attrName>
                                        </p:attrNameLst>
                                      </p:cBhvr>
                                      <p:to>
                                        <p:strVal val="true"/>
                                      </p:to>
                                    </p:set>
                                  </p:childTnLst>
                                </p:cTn>
                              </p:par>
                              <p:par>
                                <p:cTn id="93" presetID="19" presetClass="emph" presetSubtype="0" fill="hold" nodeType="withEffect">
                                  <p:stCondLst>
                                    <p:cond delay="0"/>
                                  </p:stCondLst>
                                  <p:childTnLst>
                                    <p:animClr clrSpc="rgb" dir="cw">
                                      <p:cBhvr override="childStyle">
                                        <p:cTn id="94" dur="500" fill="hold"/>
                                        <p:tgtEl>
                                          <p:spTgt spid="1251334">
                                            <p:txEl>
                                              <p:pRg st="7" end="7"/>
                                            </p:txEl>
                                          </p:spTgt>
                                        </p:tgtEl>
                                        <p:attrNameLst>
                                          <p:attrName>style.color</p:attrName>
                                        </p:attrNameLst>
                                      </p:cBhvr>
                                      <p:to>
                                        <a:srgbClr val="FF0000"/>
                                      </p:to>
                                    </p:animClr>
                                    <p:animClr clrSpc="rgb" dir="cw">
                                      <p:cBhvr>
                                        <p:cTn id="95" dur="500" fill="hold"/>
                                        <p:tgtEl>
                                          <p:spTgt spid="1251334">
                                            <p:txEl>
                                              <p:pRg st="7" end="7"/>
                                            </p:txEl>
                                          </p:spTgt>
                                        </p:tgtEl>
                                        <p:attrNameLst>
                                          <p:attrName>fillcolor</p:attrName>
                                        </p:attrNameLst>
                                      </p:cBhvr>
                                      <p:to>
                                        <a:srgbClr val="FF0000"/>
                                      </p:to>
                                    </p:animClr>
                                    <p:set>
                                      <p:cBhvr>
                                        <p:cTn id="96" dur="500" fill="hold"/>
                                        <p:tgtEl>
                                          <p:spTgt spid="1251334">
                                            <p:txEl>
                                              <p:pRg st="7" end="7"/>
                                            </p:txEl>
                                          </p:spTgt>
                                        </p:tgtEl>
                                        <p:attrNameLst>
                                          <p:attrName>fill.type</p:attrName>
                                        </p:attrNameLst>
                                      </p:cBhvr>
                                      <p:to>
                                        <p:strVal val="solid"/>
                                      </p:to>
                                    </p:set>
                                    <p:set>
                                      <p:cBhvr>
                                        <p:cTn id="97" dur="500" fill="hold"/>
                                        <p:tgtEl>
                                          <p:spTgt spid="1251334">
                                            <p:txEl>
                                              <p:pRg st="7" end="7"/>
                                            </p:txEl>
                                          </p:spTgt>
                                        </p:tgtEl>
                                        <p:attrNameLst>
                                          <p:attrName>fill.on</p:attrName>
                                        </p:attrNameLst>
                                      </p:cBhvr>
                                      <p:to>
                                        <p:strVal val="true"/>
                                      </p:to>
                                    </p:set>
                                  </p:childTnLst>
                                </p:cTn>
                              </p:par>
                              <p:par>
                                <p:cTn id="98" presetID="3" presetClass="entr" presetSubtype="10" fill="hold" grpId="0" nodeType="withEffect">
                                  <p:stCondLst>
                                    <p:cond delay="0"/>
                                  </p:stCondLst>
                                  <p:childTnLst>
                                    <p:set>
                                      <p:cBhvr>
                                        <p:cTn id="99" dur="1" fill="hold">
                                          <p:stCondLst>
                                            <p:cond delay="0"/>
                                          </p:stCondLst>
                                        </p:cTn>
                                        <p:tgtEl>
                                          <p:spTgt spid="1251377"/>
                                        </p:tgtEl>
                                        <p:attrNameLst>
                                          <p:attrName>style.visibility</p:attrName>
                                        </p:attrNameLst>
                                      </p:cBhvr>
                                      <p:to>
                                        <p:strVal val="visible"/>
                                      </p:to>
                                    </p:set>
                                    <p:animEffect transition="in" filter="blinds(horizontal)">
                                      <p:cBhvr>
                                        <p:cTn id="100" dur="500"/>
                                        <p:tgtEl>
                                          <p:spTgt spid="1251377"/>
                                        </p:tgtEl>
                                      </p:cBhvr>
                                    </p:animEffect>
                                  </p:childTnLst>
                                </p:cTn>
                              </p:par>
                            </p:childTnLst>
                          </p:cTn>
                        </p:par>
                        <p:par>
                          <p:cTn id="101" fill="hold">
                            <p:stCondLst>
                              <p:cond delay="500"/>
                            </p:stCondLst>
                            <p:childTnLst>
                              <p:par>
                                <p:cTn id="102" presetID="3" presetClass="entr" presetSubtype="10" fill="hold" nodeType="afterEffect">
                                  <p:stCondLst>
                                    <p:cond delay="0"/>
                                  </p:stCondLst>
                                  <p:childTnLst>
                                    <p:set>
                                      <p:cBhvr>
                                        <p:cTn id="103" dur="1" fill="hold">
                                          <p:stCondLst>
                                            <p:cond delay="0"/>
                                          </p:stCondLst>
                                        </p:cTn>
                                        <p:tgtEl>
                                          <p:spTgt spid="1251387"/>
                                        </p:tgtEl>
                                        <p:attrNameLst>
                                          <p:attrName>style.visibility</p:attrName>
                                        </p:attrNameLst>
                                      </p:cBhvr>
                                      <p:to>
                                        <p:strVal val="visible"/>
                                      </p:to>
                                    </p:set>
                                    <p:animEffect transition="in" filter="blinds(horizontal)">
                                      <p:cBhvr>
                                        <p:cTn id="104" dur="500"/>
                                        <p:tgtEl>
                                          <p:spTgt spid="1251387"/>
                                        </p:tgtEl>
                                      </p:cBhvr>
                                    </p:animEffect>
                                  </p:childTnLst>
                                </p:cTn>
                              </p:par>
                              <p:par>
                                <p:cTn id="105" presetID="19" presetClass="emph" presetSubtype="0" fill="hold" nodeType="withEffect">
                                  <p:stCondLst>
                                    <p:cond delay="0"/>
                                  </p:stCondLst>
                                  <p:childTnLst>
                                    <p:animClr clrSpc="rgb" dir="cw">
                                      <p:cBhvr override="childStyle">
                                        <p:cTn id="106" dur="500" fill="hold"/>
                                        <p:tgtEl>
                                          <p:spTgt spid="1251334">
                                            <p:txEl>
                                              <p:pRg st="7" end="7"/>
                                            </p:txEl>
                                          </p:spTgt>
                                        </p:tgtEl>
                                        <p:attrNameLst>
                                          <p:attrName>style.color</p:attrName>
                                        </p:attrNameLst>
                                      </p:cBhvr>
                                      <p:to>
                                        <a:srgbClr val="33CC33"/>
                                      </p:to>
                                    </p:animClr>
                                    <p:animClr clrSpc="rgb" dir="cw">
                                      <p:cBhvr>
                                        <p:cTn id="107" dur="500" fill="hold"/>
                                        <p:tgtEl>
                                          <p:spTgt spid="1251334">
                                            <p:txEl>
                                              <p:pRg st="7" end="7"/>
                                            </p:txEl>
                                          </p:spTgt>
                                        </p:tgtEl>
                                        <p:attrNameLst>
                                          <p:attrName>fillcolor</p:attrName>
                                        </p:attrNameLst>
                                      </p:cBhvr>
                                      <p:to>
                                        <a:srgbClr val="33CC33"/>
                                      </p:to>
                                    </p:animClr>
                                    <p:set>
                                      <p:cBhvr>
                                        <p:cTn id="108" dur="500" fill="hold"/>
                                        <p:tgtEl>
                                          <p:spTgt spid="1251334">
                                            <p:txEl>
                                              <p:pRg st="7" end="7"/>
                                            </p:txEl>
                                          </p:spTgt>
                                        </p:tgtEl>
                                        <p:attrNameLst>
                                          <p:attrName>fill.type</p:attrName>
                                        </p:attrNameLst>
                                      </p:cBhvr>
                                      <p:to>
                                        <p:strVal val="solid"/>
                                      </p:to>
                                    </p:set>
                                    <p:set>
                                      <p:cBhvr>
                                        <p:cTn id="109" dur="500" fill="hold"/>
                                        <p:tgtEl>
                                          <p:spTgt spid="1251334">
                                            <p:txEl>
                                              <p:pRg st="7" end="7"/>
                                            </p:txEl>
                                          </p:spTgt>
                                        </p:tgtEl>
                                        <p:attrNameLst>
                                          <p:attrName>fill.on</p:attrName>
                                        </p:attrNameLst>
                                      </p:cBhvr>
                                      <p:to>
                                        <p:strVal val="true"/>
                                      </p:to>
                                    </p:set>
                                  </p:childTnLst>
                                </p:cTn>
                              </p:par>
                              <p:par>
                                <p:cTn id="110" presetID="3" presetClass="entr" presetSubtype="10" fill="hold" grpId="0" nodeType="withEffect">
                                  <p:stCondLst>
                                    <p:cond delay="0"/>
                                  </p:stCondLst>
                                  <p:childTnLst>
                                    <p:set>
                                      <p:cBhvr>
                                        <p:cTn id="111" dur="1" fill="hold">
                                          <p:stCondLst>
                                            <p:cond delay="0"/>
                                          </p:stCondLst>
                                        </p:cTn>
                                        <p:tgtEl>
                                          <p:spTgt spid="1251378"/>
                                        </p:tgtEl>
                                        <p:attrNameLst>
                                          <p:attrName>style.visibility</p:attrName>
                                        </p:attrNameLst>
                                      </p:cBhvr>
                                      <p:to>
                                        <p:strVal val="visible"/>
                                      </p:to>
                                    </p:set>
                                    <p:animEffect transition="in" filter="blinds(horizontal)">
                                      <p:cBhvr>
                                        <p:cTn id="112" dur="500"/>
                                        <p:tgtEl>
                                          <p:spTgt spid="1251378"/>
                                        </p:tgtEl>
                                      </p:cBhvr>
                                    </p:animEffect>
                                  </p:childTnLst>
                                </p:cTn>
                              </p:par>
                            </p:childTnLst>
                          </p:cTn>
                        </p:par>
                        <p:par>
                          <p:cTn id="113" fill="hold">
                            <p:stCondLst>
                              <p:cond delay="1000"/>
                            </p:stCondLst>
                            <p:childTnLst>
                              <p:par>
                                <p:cTn id="114" presetID="3" presetClass="entr" presetSubtype="10" fill="hold" nodeType="afterEffect">
                                  <p:stCondLst>
                                    <p:cond delay="0"/>
                                  </p:stCondLst>
                                  <p:childTnLst>
                                    <p:set>
                                      <p:cBhvr>
                                        <p:cTn id="115" dur="1" fill="hold">
                                          <p:stCondLst>
                                            <p:cond delay="0"/>
                                          </p:stCondLst>
                                        </p:cTn>
                                        <p:tgtEl>
                                          <p:spTgt spid="1251383"/>
                                        </p:tgtEl>
                                        <p:attrNameLst>
                                          <p:attrName>style.visibility</p:attrName>
                                        </p:attrNameLst>
                                      </p:cBhvr>
                                      <p:to>
                                        <p:strVal val="visible"/>
                                      </p:to>
                                    </p:set>
                                    <p:animEffect transition="in" filter="blinds(horizontal)">
                                      <p:cBhvr>
                                        <p:cTn id="116" dur="500"/>
                                        <p:tgtEl>
                                          <p:spTgt spid="125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1334" grpId="0" build="allAtOnce" animBg="1"/>
      <p:bldP spid="1251346" grpId="0" animBg="1"/>
      <p:bldP spid="1251354" grpId="0" animBg="1"/>
      <p:bldP spid="1251361" grpId="0" animBg="1"/>
      <p:bldP spid="1251362" grpId="0"/>
      <p:bldP spid="1251363" grpId="0"/>
      <p:bldP spid="1251377" grpId="0" animBg="1"/>
      <p:bldP spid="12513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p:cNvSpPr>
          <p:nvPr>
            <p:ph type="body" sz="quarter" idx="12"/>
          </p:nvPr>
        </p:nvSpPr>
        <p:spPr>
          <a:xfrm>
            <a:off x="3886200" y="1066800"/>
            <a:ext cx="4876800" cy="5105399"/>
          </a:xfrm>
        </p:spPr>
        <p:txBody>
          <a:bodyPr>
            <a:normAutofit/>
          </a:bodyPr>
          <a:lstStyle/>
          <a:p>
            <a:r>
              <a:rPr sz="2400" i="1" dirty="0" smtClean="0">
                <a:solidFill>
                  <a:schemeClr val="tx1"/>
                </a:solidFill>
                <a:latin typeface="+mn-lt"/>
                <a:cs typeface="Arial" charset="0"/>
              </a:rPr>
              <a:t>Have you faced the following situations:</a:t>
            </a:r>
          </a:p>
          <a:p>
            <a:endParaRPr lang="en-US" i="1" dirty="0">
              <a:solidFill>
                <a:schemeClr val="tx1"/>
              </a:solidFill>
              <a:cs typeface="Arial" charset="0"/>
            </a:endParaRPr>
          </a:p>
          <a:p>
            <a:pPr algn="just"/>
            <a:r>
              <a:rPr sz="2400" dirty="0" smtClean="0">
                <a:solidFill>
                  <a:schemeClr val="tx1"/>
                </a:solidFill>
                <a:latin typeface="+mn-lt"/>
              </a:rPr>
              <a:t>Your browser cannot skip to the next web page because it is downloading a file? </a:t>
            </a:r>
          </a:p>
          <a:p>
            <a:pPr algn="just"/>
            <a:endParaRPr lang="en-US" sz="1050" dirty="0">
              <a:solidFill>
                <a:schemeClr val="tx1"/>
              </a:solidFill>
            </a:endParaRPr>
          </a:p>
          <a:p>
            <a:pPr algn="just"/>
            <a:r>
              <a:rPr sz="2400" dirty="0" smtClean="0">
                <a:solidFill>
                  <a:schemeClr val="tx1"/>
                </a:solidFill>
                <a:latin typeface="+mn-lt"/>
              </a:rPr>
              <a:t>You cannot enter text into your current document until your word processor completes the task of saving the document to disk</a:t>
            </a:r>
            <a:endParaRPr sz="2400" dirty="0" smtClean="0">
              <a:latin typeface="+mn-lt"/>
              <a:cs typeface="Arial" charset="0"/>
            </a:endParaRPr>
          </a:p>
        </p:txBody>
      </p:sp>
      <p:sp>
        <p:nvSpPr>
          <p:cNvPr id="140291" name="Rectangle 2"/>
          <p:cNvSpPr>
            <a:spLocks noGrp="1"/>
          </p:cNvSpPr>
          <p:nvPr>
            <p:ph type="title"/>
          </p:nvPr>
        </p:nvSpPr>
        <p:spPr>
          <a:xfrm>
            <a:off x="152400" y="140511"/>
            <a:ext cx="8534400" cy="584775"/>
          </a:xfrm>
        </p:spPr>
        <p:txBody>
          <a:bodyPr wrap="square">
            <a:spAutoFit/>
          </a:bodyPr>
          <a:lstStyle/>
          <a:p>
            <a:r>
              <a:rPr sz="3200" dirty="0" smtClean="0">
                <a:latin typeface="+mn-lt"/>
                <a:cs typeface="Arial" charset="0"/>
              </a:rPr>
              <a:t>Need for Multithreading</a:t>
            </a:r>
            <a:endParaRPr lang="en-GB" sz="3200" dirty="0" smtClean="0">
              <a:latin typeface="+mn-lt"/>
              <a:cs typeface="Arial" charset="0"/>
            </a:endParaRPr>
          </a:p>
        </p:txBody>
      </p:sp>
      <p:pic>
        <p:nvPicPr>
          <p:cNvPr id="13" name="Picture Placeholder 12" descr="frustrated man in front of computer.jpg"/>
          <p:cNvPicPr>
            <a:picLocks noGrp="1" noChangeAspect="1"/>
          </p:cNvPicPr>
          <p:nvPr>
            <p:ph type="pic" sz="quarter" idx="10"/>
          </p:nvPr>
        </p:nvPicPr>
        <p:blipFill>
          <a:blip r:embed="rId3" cstate="print"/>
          <a:srcRect l="5575" r="5575"/>
          <a:stretch>
            <a:fillRect/>
          </a:stretch>
        </p:blipFill>
        <p:spPr>
          <a:xfrm>
            <a:off x="451756" y="1295400"/>
            <a:ext cx="3053444" cy="4572000"/>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5428" name="Rectangle 4"/>
          <p:cNvSpPr>
            <a:spLocks noChangeArrowheads="1"/>
          </p:cNvSpPr>
          <p:nvPr/>
        </p:nvSpPr>
        <p:spPr bwMode="auto">
          <a:xfrm>
            <a:off x="3048000" y="1905000"/>
            <a:ext cx="3429000" cy="2971800"/>
          </a:xfrm>
          <a:prstGeom prst="rect">
            <a:avLst/>
          </a:prstGeom>
          <a:solidFill>
            <a:srgbClr val="F5FCCC"/>
          </a:solidFill>
          <a:ln w="9525">
            <a:solidFill>
              <a:schemeClr val="tx1"/>
            </a:solidFill>
            <a:miter lim="800000"/>
            <a:headEnd/>
            <a:tailEnd/>
          </a:ln>
          <a:effectLst/>
        </p:spPr>
        <p:txBody>
          <a:bodyPr wrap="none" anchor="ctr"/>
          <a:lstStyle/>
          <a:p>
            <a:r>
              <a:rPr lang="en-US" sz="2000" b="1" dirty="0">
                <a:solidFill>
                  <a:srgbClr val="0066FF"/>
                </a:solidFill>
              </a:rPr>
              <a:t>synchronized</a:t>
            </a:r>
            <a:r>
              <a:rPr lang="en-US" sz="2000" b="1" dirty="0"/>
              <a:t> </a:t>
            </a:r>
            <a:r>
              <a:rPr lang="en-US" sz="2000" b="1" dirty="0" smtClean="0"/>
              <a:t>withdraw()</a:t>
            </a:r>
            <a:endParaRPr lang="en-US" sz="2000" b="1" dirty="0"/>
          </a:p>
          <a:p>
            <a:r>
              <a:rPr lang="en-US" sz="2000" b="1" dirty="0"/>
              <a:t>{</a:t>
            </a:r>
          </a:p>
          <a:p>
            <a:r>
              <a:rPr lang="en-US" sz="2000" b="1" dirty="0" smtClean="0"/>
              <a:t>//amount </a:t>
            </a:r>
            <a:r>
              <a:rPr lang="en-US" sz="2000" b="1" dirty="0"/>
              <a:t>:= </a:t>
            </a:r>
            <a:r>
              <a:rPr lang="en-US" sz="2000" b="1" dirty="0" err="1"/>
              <a:t>Userinput</a:t>
            </a:r>
            <a:endParaRPr lang="en-US" sz="2000" b="1" dirty="0"/>
          </a:p>
          <a:p>
            <a:endParaRPr lang="en-US" sz="2000" b="1" dirty="0"/>
          </a:p>
          <a:p>
            <a:r>
              <a:rPr lang="en-US" sz="2000" b="1" dirty="0"/>
              <a:t>//query database for </a:t>
            </a:r>
            <a:r>
              <a:rPr lang="en-US" sz="2000" b="1" dirty="0" smtClean="0"/>
              <a:t>bal</a:t>
            </a:r>
            <a:endParaRPr lang="en-US" sz="2000" b="1" dirty="0"/>
          </a:p>
          <a:p>
            <a:endParaRPr lang="en-US" sz="2000" b="1" dirty="0"/>
          </a:p>
          <a:p>
            <a:endParaRPr lang="en-US" sz="2000" b="1" dirty="0"/>
          </a:p>
          <a:p>
            <a:r>
              <a:rPr lang="en-US" sz="2000" b="1" dirty="0" smtClean="0"/>
              <a:t>}</a:t>
            </a:r>
            <a:endParaRPr lang="en-US" sz="2000" b="1" dirty="0"/>
          </a:p>
        </p:txBody>
      </p:sp>
      <p:sp>
        <p:nvSpPr>
          <p:cNvPr id="1255432" name="AutoShape 8"/>
          <p:cNvSpPr>
            <a:spLocks noChangeArrowheads="1"/>
          </p:cNvSpPr>
          <p:nvPr/>
        </p:nvSpPr>
        <p:spPr bwMode="auto">
          <a:xfrm>
            <a:off x="7772400" y="12954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5433" name="Line 9"/>
          <p:cNvSpPr>
            <a:spLocks noChangeShapeType="1"/>
          </p:cNvSpPr>
          <p:nvPr/>
        </p:nvSpPr>
        <p:spPr bwMode="auto">
          <a:xfrm flipH="1" flipV="1">
            <a:off x="6477000" y="2667000"/>
            <a:ext cx="1371600" cy="762000"/>
          </a:xfrm>
          <a:prstGeom prst="line">
            <a:avLst/>
          </a:prstGeom>
          <a:noFill/>
          <a:ln w="9525">
            <a:solidFill>
              <a:schemeClr val="tx1"/>
            </a:solidFill>
            <a:round/>
            <a:headEnd/>
            <a:tailEnd type="triangle" w="med" len="med"/>
          </a:ln>
          <a:effectLst/>
        </p:spPr>
        <p:txBody>
          <a:bodyPr/>
          <a:lstStyle/>
          <a:p>
            <a:endParaRPr lang="en-US"/>
          </a:p>
        </p:txBody>
      </p:sp>
      <p:sp>
        <p:nvSpPr>
          <p:cNvPr id="1255434" name="AutoShape 10"/>
          <p:cNvSpPr>
            <a:spLocks noChangeArrowheads="1"/>
          </p:cNvSpPr>
          <p:nvPr/>
        </p:nvSpPr>
        <p:spPr bwMode="auto">
          <a:xfrm>
            <a:off x="228600" y="1371600"/>
            <a:ext cx="1371600" cy="1219200"/>
          </a:xfrm>
          <a:prstGeom prst="cloudCallout">
            <a:avLst>
              <a:gd name="adj1" fmla="val -12500"/>
              <a:gd name="adj2" fmla="val 82162"/>
            </a:avLst>
          </a:prstGeom>
          <a:noFill/>
          <a:ln w="9525">
            <a:solidFill>
              <a:schemeClr val="tx1"/>
            </a:solidFill>
            <a:round/>
            <a:headEnd/>
            <a:tailEnd/>
          </a:ln>
          <a:effectLst/>
        </p:spPr>
        <p:txBody>
          <a:bodyPr/>
          <a:lstStyle/>
          <a:p>
            <a:pPr algn="ctr"/>
            <a:endParaRPr lang="en-US"/>
          </a:p>
        </p:txBody>
      </p:sp>
      <p:sp>
        <p:nvSpPr>
          <p:cNvPr id="1255436" name="Line 12"/>
          <p:cNvSpPr>
            <a:spLocks noChangeShapeType="1"/>
          </p:cNvSpPr>
          <p:nvPr/>
        </p:nvSpPr>
        <p:spPr bwMode="auto">
          <a:xfrm flipV="1">
            <a:off x="914400" y="2667000"/>
            <a:ext cx="2133600" cy="838200"/>
          </a:xfrm>
          <a:prstGeom prst="line">
            <a:avLst/>
          </a:prstGeom>
          <a:noFill/>
          <a:ln w="9525">
            <a:solidFill>
              <a:schemeClr val="tx1"/>
            </a:solidFill>
            <a:round/>
            <a:headEnd/>
            <a:tailEnd type="triangle" w="med" len="med"/>
          </a:ln>
          <a:effectLst/>
        </p:spPr>
        <p:txBody>
          <a:bodyPr/>
          <a:lstStyle/>
          <a:p>
            <a:endParaRPr lang="en-US"/>
          </a:p>
        </p:txBody>
      </p:sp>
      <p:sp>
        <p:nvSpPr>
          <p:cNvPr id="1255437" name="Text Box 13"/>
          <p:cNvSpPr txBox="1">
            <a:spLocks noChangeArrowheads="1"/>
          </p:cNvSpPr>
          <p:nvPr/>
        </p:nvSpPr>
        <p:spPr bwMode="auto">
          <a:xfrm rot="1639088">
            <a:off x="6871670" y="2667278"/>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5438" name="Text Box 14"/>
          <p:cNvSpPr txBox="1">
            <a:spLocks noChangeArrowheads="1"/>
          </p:cNvSpPr>
          <p:nvPr/>
        </p:nvSpPr>
        <p:spPr bwMode="auto">
          <a:xfrm rot="-1310908">
            <a:off x="1221757" y="2773641"/>
            <a:ext cx="915635" cy="369332"/>
          </a:xfrm>
          <a:prstGeom prst="rect">
            <a:avLst/>
          </a:prstGeom>
          <a:noFill/>
          <a:ln w="9525">
            <a:noFill/>
            <a:miter lim="800000"/>
            <a:headEnd/>
            <a:tailEnd/>
          </a:ln>
          <a:effectLst/>
        </p:spPr>
        <p:txBody>
          <a:bodyPr wrap="none">
            <a:spAutoFit/>
          </a:bodyPr>
          <a:lstStyle/>
          <a:p>
            <a:r>
              <a:rPr lang="en-US" sz="1800" b="1" dirty="0" smtClean="0"/>
              <a:t>Money</a:t>
            </a:r>
            <a:endParaRPr lang="en-US" sz="1800" b="1" dirty="0"/>
          </a:p>
        </p:txBody>
      </p:sp>
      <p:sp>
        <p:nvSpPr>
          <p:cNvPr id="1255441" name="Line 17"/>
          <p:cNvSpPr>
            <a:spLocks noChangeShapeType="1"/>
          </p:cNvSpPr>
          <p:nvPr/>
        </p:nvSpPr>
        <p:spPr bwMode="auto">
          <a:xfrm flipH="1">
            <a:off x="1828800" y="4495800"/>
            <a:ext cx="1219200" cy="1371600"/>
          </a:xfrm>
          <a:prstGeom prst="line">
            <a:avLst/>
          </a:prstGeom>
          <a:noFill/>
          <a:ln w="9525">
            <a:solidFill>
              <a:schemeClr val="tx1"/>
            </a:solidFill>
            <a:round/>
            <a:headEnd/>
            <a:tailEnd type="triangle" w="med" len="med"/>
          </a:ln>
          <a:effectLst/>
        </p:spPr>
        <p:txBody>
          <a:bodyPr/>
          <a:lstStyle/>
          <a:p>
            <a:endParaRPr lang="en-US"/>
          </a:p>
        </p:txBody>
      </p:sp>
      <p:pic>
        <p:nvPicPr>
          <p:cNvPr id="1255446" name="Picture 22" descr="wooden_lock_1">
            <a:hlinkClick r:id="rId3"/>
          </p:cNvPr>
          <p:cNvPicPr>
            <a:picLocks noChangeAspect="1" noChangeArrowheads="1"/>
          </p:cNvPicPr>
          <p:nvPr/>
        </p:nvPicPr>
        <p:blipFill>
          <a:blip r:embed="rId4" cstate="print"/>
          <a:srcRect/>
          <a:stretch>
            <a:fillRect/>
          </a:stretch>
        </p:blipFill>
        <p:spPr bwMode="auto">
          <a:xfrm>
            <a:off x="4953000" y="4038600"/>
            <a:ext cx="609600" cy="598488"/>
          </a:xfrm>
          <a:prstGeom prst="rect">
            <a:avLst/>
          </a:prstGeom>
          <a:noFill/>
        </p:spPr>
      </p:pic>
      <p:sp>
        <p:nvSpPr>
          <p:cNvPr id="1255447" name="Line 23"/>
          <p:cNvSpPr>
            <a:spLocks noChangeShapeType="1"/>
          </p:cNvSpPr>
          <p:nvPr/>
        </p:nvSpPr>
        <p:spPr bwMode="auto">
          <a:xfrm>
            <a:off x="6858000" y="2209800"/>
            <a:ext cx="1066800" cy="2057400"/>
          </a:xfrm>
          <a:prstGeom prst="line">
            <a:avLst/>
          </a:prstGeom>
          <a:noFill/>
          <a:ln w="28575">
            <a:solidFill>
              <a:srgbClr val="FF0000"/>
            </a:solidFill>
            <a:round/>
            <a:headEnd/>
            <a:tailEnd/>
          </a:ln>
          <a:effectLst/>
        </p:spPr>
        <p:txBody>
          <a:bodyPr/>
          <a:lstStyle/>
          <a:p>
            <a:endParaRPr lang="en-US"/>
          </a:p>
        </p:txBody>
      </p:sp>
      <p:sp>
        <p:nvSpPr>
          <p:cNvPr id="1255448" name="Line 24"/>
          <p:cNvSpPr>
            <a:spLocks noChangeShapeType="1"/>
          </p:cNvSpPr>
          <p:nvPr/>
        </p:nvSpPr>
        <p:spPr bwMode="auto">
          <a:xfrm flipH="1">
            <a:off x="6934200" y="2362200"/>
            <a:ext cx="838200" cy="1828800"/>
          </a:xfrm>
          <a:prstGeom prst="line">
            <a:avLst/>
          </a:prstGeom>
          <a:noFill/>
          <a:ln w="28575">
            <a:solidFill>
              <a:srgbClr val="FF0000"/>
            </a:solidFill>
            <a:round/>
            <a:headEnd/>
            <a:tailEnd/>
          </a:ln>
          <a:effectLst/>
        </p:spPr>
        <p:txBody>
          <a:bodyPr/>
          <a:lstStyle/>
          <a:p>
            <a:endParaRPr lang="en-US"/>
          </a:p>
        </p:txBody>
      </p:sp>
      <p:pic>
        <p:nvPicPr>
          <p:cNvPr id="1255449" name="Picture 25" descr="images"/>
          <p:cNvPicPr>
            <a:picLocks noChangeAspect="1" noChangeArrowheads="1"/>
          </p:cNvPicPr>
          <p:nvPr/>
        </p:nvPicPr>
        <p:blipFill>
          <a:blip r:embed="rId5" cstate="print"/>
          <a:stretch>
            <a:fillRect/>
          </a:stretch>
        </p:blipFill>
        <p:spPr bwMode="auto">
          <a:xfrm>
            <a:off x="4171950" y="5258707"/>
            <a:ext cx="1390650" cy="960210"/>
          </a:xfrm>
          <a:prstGeom prst="rect">
            <a:avLst/>
          </a:prstGeom>
          <a:noFill/>
        </p:spPr>
      </p:pic>
      <p:sp>
        <p:nvSpPr>
          <p:cNvPr id="1255451" name="Rectangle 27"/>
          <p:cNvSpPr>
            <a:spLocks noGrp="1" noChangeArrowheads="1"/>
          </p:cNvSpPr>
          <p:nvPr>
            <p:ph type="title"/>
          </p:nvPr>
        </p:nvSpPr>
        <p:spPr>
          <a:xfrm>
            <a:off x="164306" y="228600"/>
            <a:ext cx="8229600" cy="554038"/>
          </a:xfrm>
          <a:noFill/>
          <a:ln/>
        </p:spPr>
        <p:txBody>
          <a:bodyPr/>
          <a:lstStyle/>
          <a:p>
            <a:r>
              <a:rPr lang="en-US" dirty="0" smtClean="0">
                <a:cs typeface="Arial" charset="0"/>
              </a:rPr>
              <a:t>Using Synchronized Methods (Contd.).</a:t>
            </a:r>
            <a:endParaRPr lang="en-US" dirty="0"/>
          </a:p>
        </p:txBody>
      </p:sp>
      <p:pic>
        <p:nvPicPr>
          <p:cNvPr id="1255452" name="Picture 28" descr="Beef%20Burger"/>
          <p:cNvPicPr>
            <a:picLocks noChangeAspect="1" noChangeArrowheads="1"/>
          </p:cNvPicPr>
          <p:nvPr/>
        </p:nvPicPr>
        <p:blipFill>
          <a:blip r:embed="rId6" cstate="print"/>
          <a:stretch>
            <a:fillRect/>
          </a:stretch>
        </p:blipFill>
        <p:spPr bwMode="auto">
          <a:xfrm>
            <a:off x="533400" y="1717036"/>
            <a:ext cx="762000" cy="499753"/>
          </a:xfrm>
          <a:prstGeom prst="rect">
            <a:avLst/>
          </a:prstGeom>
          <a:noFill/>
        </p:spPr>
      </p:pic>
      <p:pic>
        <p:nvPicPr>
          <p:cNvPr id="1255453" name="Picture 29" descr="Sandwich"/>
          <p:cNvPicPr>
            <a:picLocks noChangeAspect="1" noChangeArrowheads="1"/>
          </p:cNvPicPr>
          <p:nvPr/>
        </p:nvPicPr>
        <p:blipFill>
          <a:blip r:embed="rId7" cstate="print"/>
          <a:stretch>
            <a:fillRect/>
          </a:stretch>
        </p:blipFill>
        <p:spPr bwMode="auto">
          <a:xfrm>
            <a:off x="8081962" y="1600200"/>
            <a:ext cx="623888" cy="623888"/>
          </a:xfrm>
          <a:prstGeom prst="rect">
            <a:avLst/>
          </a:prstGeom>
          <a:noFill/>
        </p:spPr>
      </p:pic>
      <p:pic>
        <p:nvPicPr>
          <p:cNvPr id="1255454" name="Picture 30" descr="Beef%20Burger"/>
          <p:cNvPicPr>
            <a:picLocks noChangeAspect="1" noChangeArrowheads="1"/>
          </p:cNvPicPr>
          <p:nvPr/>
        </p:nvPicPr>
        <p:blipFill>
          <a:blip r:embed="rId8" cstate="print"/>
          <a:stretch>
            <a:fillRect/>
          </a:stretch>
        </p:blipFill>
        <p:spPr bwMode="auto">
          <a:xfrm>
            <a:off x="660400" y="5291021"/>
            <a:ext cx="1105013" cy="1002696"/>
          </a:xfrm>
          <a:prstGeom prst="rect">
            <a:avLst/>
          </a:prstGeom>
          <a:noFill/>
        </p:spPr>
      </p:pic>
      <p:pic>
        <p:nvPicPr>
          <p:cNvPr id="1255456" name="Picture 32" descr="jerry1_n"/>
          <p:cNvPicPr>
            <a:picLocks noChangeAspect="1" noChangeArrowheads="1"/>
          </p:cNvPicPr>
          <p:nvPr/>
        </p:nvPicPr>
        <p:blipFill>
          <a:blip r:embed="rId9" cstate="print"/>
          <a:stretch>
            <a:fillRect/>
          </a:stretch>
        </p:blipFill>
        <p:spPr bwMode="auto">
          <a:xfrm>
            <a:off x="8016766" y="3048000"/>
            <a:ext cx="654268" cy="685800"/>
          </a:xfrm>
          <a:prstGeom prst="rect">
            <a:avLst/>
          </a:prstGeom>
          <a:noFill/>
        </p:spPr>
      </p:pic>
      <p:pic>
        <p:nvPicPr>
          <p:cNvPr id="1255457" name="Picture 33"/>
          <p:cNvPicPr>
            <a:picLocks noChangeAspect="1" noChangeArrowheads="1"/>
          </p:cNvPicPr>
          <p:nvPr/>
        </p:nvPicPr>
        <p:blipFill>
          <a:blip r:embed="rId10" cstate="print"/>
          <a:stretch>
            <a:fillRect/>
          </a:stretch>
        </p:blipFill>
        <p:spPr bwMode="auto">
          <a:xfrm>
            <a:off x="366236" y="3200400"/>
            <a:ext cx="548640" cy="6858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55428">
                                            <p:bg/>
                                          </p:spTgt>
                                        </p:tgtEl>
                                        <p:attrNameLst>
                                          <p:attrName>style.visibility</p:attrName>
                                        </p:attrNameLst>
                                      </p:cBhvr>
                                      <p:to>
                                        <p:strVal val="visible"/>
                                      </p:to>
                                    </p:set>
                                    <p:animEffect transition="in" filter="blinds(horizontal)">
                                      <p:cBhvr>
                                        <p:cTn id="7" dur="500"/>
                                        <p:tgtEl>
                                          <p:spTgt spid="1255428">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55428">
                                            <p:txEl>
                                              <p:pRg st="0" end="0"/>
                                            </p:txEl>
                                          </p:spTgt>
                                        </p:tgtEl>
                                        <p:attrNameLst>
                                          <p:attrName>style.visibility</p:attrName>
                                        </p:attrNameLst>
                                      </p:cBhvr>
                                      <p:to>
                                        <p:strVal val="visible"/>
                                      </p:to>
                                    </p:set>
                                    <p:animEffect transition="in" filter="blinds(horizontal)">
                                      <p:cBhvr>
                                        <p:cTn id="10" dur="500"/>
                                        <p:tgtEl>
                                          <p:spTgt spid="1255428">
                                            <p:txEl>
                                              <p:pRg st="0" end="0"/>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55428">
                                            <p:txEl>
                                              <p:pRg st="1" end="1"/>
                                            </p:txEl>
                                          </p:spTgt>
                                        </p:tgtEl>
                                        <p:attrNameLst>
                                          <p:attrName>style.visibility</p:attrName>
                                        </p:attrNameLst>
                                      </p:cBhvr>
                                      <p:to>
                                        <p:strVal val="visible"/>
                                      </p:to>
                                    </p:set>
                                    <p:animEffect transition="in" filter="blinds(horizontal)">
                                      <p:cBhvr>
                                        <p:cTn id="13" dur="500"/>
                                        <p:tgtEl>
                                          <p:spTgt spid="1255428">
                                            <p:txEl>
                                              <p:pRg st="1" end="1"/>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55428">
                                            <p:txEl>
                                              <p:pRg st="2" end="2"/>
                                            </p:txEl>
                                          </p:spTgt>
                                        </p:tgtEl>
                                        <p:attrNameLst>
                                          <p:attrName>style.visibility</p:attrName>
                                        </p:attrNameLst>
                                      </p:cBhvr>
                                      <p:to>
                                        <p:strVal val="visible"/>
                                      </p:to>
                                    </p:set>
                                    <p:animEffect transition="in" filter="blinds(horizontal)">
                                      <p:cBhvr>
                                        <p:cTn id="16" dur="500"/>
                                        <p:tgtEl>
                                          <p:spTgt spid="1255428">
                                            <p:txEl>
                                              <p:pRg st="2" end="2"/>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55428">
                                            <p:txEl>
                                              <p:pRg st="4" end="4"/>
                                            </p:txEl>
                                          </p:spTgt>
                                        </p:tgtEl>
                                        <p:attrNameLst>
                                          <p:attrName>style.visibility</p:attrName>
                                        </p:attrNameLst>
                                      </p:cBhvr>
                                      <p:to>
                                        <p:strVal val="visible"/>
                                      </p:to>
                                    </p:set>
                                    <p:animEffect transition="in" filter="blinds(horizontal)">
                                      <p:cBhvr>
                                        <p:cTn id="19" dur="500"/>
                                        <p:tgtEl>
                                          <p:spTgt spid="1255428">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55428">
                                            <p:txEl>
                                              <p:pRg st="7" end="7"/>
                                            </p:txEl>
                                          </p:spTgt>
                                        </p:tgtEl>
                                        <p:attrNameLst>
                                          <p:attrName>style.visibility</p:attrName>
                                        </p:attrNameLst>
                                      </p:cBhvr>
                                      <p:to>
                                        <p:strVal val="visible"/>
                                      </p:to>
                                    </p:set>
                                    <p:animEffect transition="in" filter="blinds(horizontal)">
                                      <p:cBhvr>
                                        <p:cTn id="22" dur="500"/>
                                        <p:tgtEl>
                                          <p:spTgt spid="1255428">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55457"/>
                                        </p:tgtEl>
                                        <p:attrNameLst>
                                          <p:attrName>style.visibility</p:attrName>
                                        </p:attrNameLst>
                                      </p:cBhvr>
                                      <p:to>
                                        <p:strVal val="visible"/>
                                      </p:to>
                                    </p:set>
                                    <p:animEffect transition="in" filter="blinds(horizontal)">
                                      <p:cBhvr>
                                        <p:cTn id="27" dur="500"/>
                                        <p:tgtEl>
                                          <p:spTgt spid="1255457"/>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1255434"/>
                                        </p:tgtEl>
                                        <p:attrNameLst>
                                          <p:attrName>style.visibility</p:attrName>
                                        </p:attrNameLst>
                                      </p:cBhvr>
                                      <p:to>
                                        <p:strVal val="visible"/>
                                      </p:to>
                                    </p:set>
                                    <p:animEffect transition="in" filter="blinds(horizontal)">
                                      <p:cBhvr>
                                        <p:cTn id="31" dur="500"/>
                                        <p:tgtEl>
                                          <p:spTgt spid="1255434"/>
                                        </p:tgtEl>
                                      </p:cBhvr>
                                    </p:animEffect>
                                  </p:childTnLst>
                                </p:cTn>
                              </p:par>
                              <p:par>
                                <p:cTn id="32" presetID="3" presetClass="entr" presetSubtype="10" fill="hold" nodeType="withEffect">
                                  <p:stCondLst>
                                    <p:cond delay="0"/>
                                  </p:stCondLst>
                                  <p:childTnLst>
                                    <p:set>
                                      <p:cBhvr>
                                        <p:cTn id="33" dur="1" fill="hold">
                                          <p:stCondLst>
                                            <p:cond delay="0"/>
                                          </p:stCondLst>
                                        </p:cTn>
                                        <p:tgtEl>
                                          <p:spTgt spid="1255452"/>
                                        </p:tgtEl>
                                        <p:attrNameLst>
                                          <p:attrName>style.visibility</p:attrName>
                                        </p:attrNameLst>
                                      </p:cBhvr>
                                      <p:to>
                                        <p:strVal val="visible"/>
                                      </p:to>
                                    </p:set>
                                    <p:animEffect transition="in" filter="blinds(horizontal)">
                                      <p:cBhvr>
                                        <p:cTn id="34" dur="500"/>
                                        <p:tgtEl>
                                          <p:spTgt spid="1255452"/>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55436"/>
                                        </p:tgtEl>
                                        <p:attrNameLst>
                                          <p:attrName>style.visibility</p:attrName>
                                        </p:attrNameLst>
                                      </p:cBhvr>
                                      <p:to>
                                        <p:strVal val="visible"/>
                                      </p:to>
                                    </p:set>
                                    <p:animEffect transition="in" filter="blinds(horizontal)">
                                      <p:cBhvr>
                                        <p:cTn id="39" dur="500"/>
                                        <p:tgtEl>
                                          <p:spTgt spid="1255436"/>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255438"/>
                                        </p:tgtEl>
                                        <p:attrNameLst>
                                          <p:attrName>style.visibility</p:attrName>
                                        </p:attrNameLst>
                                      </p:cBhvr>
                                      <p:to>
                                        <p:strVal val="visible"/>
                                      </p:to>
                                    </p:set>
                                    <p:animEffect transition="in" filter="blinds(horizontal)">
                                      <p:cBhvr>
                                        <p:cTn id="43" dur="500"/>
                                        <p:tgtEl>
                                          <p:spTgt spid="1255438"/>
                                        </p:tgtEl>
                                      </p:cBhvr>
                                    </p:animEffect>
                                  </p:childTnLst>
                                </p:cTn>
                              </p:par>
                              <p:par>
                                <p:cTn id="44" presetID="19" presetClass="emph" presetSubtype="0" fill="hold" nodeType="withEffect">
                                  <p:stCondLst>
                                    <p:cond delay="0"/>
                                  </p:stCondLst>
                                  <p:childTnLst>
                                    <p:animClr clrSpc="rgb" dir="cw">
                                      <p:cBhvr override="childStyle">
                                        <p:cTn id="45" dur="500" fill="hold"/>
                                        <p:tgtEl>
                                          <p:spTgt spid="1255428">
                                            <p:txEl>
                                              <p:pRg st="0" end="0"/>
                                            </p:txEl>
                                          </p:spTgt>
                                        </p:tgtEl>
                                        <p:attrNameLst>
                                          <p:attrName>style.color</p:attrName>
                                        </p:attrNameLst>
                                      </p:cBhvr>
                                      <p:to>
                                        <a:srgbClr val="FF0000"/>
                                      </p:to>
                                    </p:animClr>
                                    <p:animClr clrSpc="rgb" dir="cw">
                                      <p:cBhvr>
                                        <p:cTn id="46" dur="500" fill="hold"/>
                                        <p:tgtEl>
                                          <p:spTgt spid="1255428">
                                            <p:txEl>
                                              <p:pRg st="0" end="0"/>
                                            </p:txEl>
                                          </p:spTgt>
                                        </p:tgtEl>
                                        <p:attrNameLst>
                                          <p:attrName>fillcolor</p:attrName>
                                        </p:attrNameLst>
                                      </p:cBhvr>
                                      <p:to>
                                        <a:srgbClr val="FF0000"/>
                                      </p:to>
                                    </p:animClr>
                                    <p:set>
                                      <p:cBhvr>
                                        <p:cTn id="47" dur="500" fill="hold"/>
                                        <p:tgtEl>
                                          <p:spTgt spid="1255428">
                                            <p:txEl>
                                              <p:pRg st="0" end="0"/>
                                            </p:txEl>
                                          </p:spTgt>
                                        </p:tgtEl>
                                        <p:attrNameLst>
                                          <p:attrName>fill.type</p:attrName>
                                        </p:attrNameLst>
                                      </p:cBhvr>
                                      <p:to>
                                        <p:strVal val="solid"/>
                                      </p:to>
                                    </p:set>
                                    <p:set>
                                      <p:cBhvr>
                                        <p:cTn id="48" dur="500" fill="hold"/>
                                        <p:tgtEl>
                                          <p:spTgt spid="1255428">
                                            <p:txEl>
                                              <p:pRg st="0" end="0"/>
                                            </p:txEl>
                                          </p:spTgt>
                                        </p:tgtEl>
                                        <p:attrNameLst>
                                          <p:attrName>fill.on</p:attrName>
                                        </p:attrNameLst>
                                      </p:cBhvr>
                                      <p:to>
                                        <p:strVal val="true"/>
                                      </p:to>
                                    </p:set>
                                  </p:childTnLst>
                                </p:cTn>
                              </p:par>
                              <p:par>
                                <p:cTn id="49" presetID="19" presetClass="emph" presetSubtype="0" fill="hold" nodeType="withEffect">
                                  <p:stCondLst>
                                    <p:cond delay="0"/>
                                  </p:stCondLst>
                                  <p:childTnLst>
                                    <p:animClr clrSpc="rgb" dir="cw">
                                      <p:cBhvr override="childStyle">
                                        <p:cTn id="50" dur="500" fill="hold"/>
                                        <p:tgtEl>
                                          <p:spTgt spid="1255428">
                                            <p:txEl>
                                              <p:pRg st="1" end="1"/>
                                            </p:txEl>
                                          </p:spTgt>
                                        </p:tgtEl>
                                        <p:attrNameLst>
                                          <p:attrName>style.color</p:attrName>
                                        </p:attrNameLst>
                                      </p:cBhvr>
                                      <p:to>
                                        <a:srgbClr val="FF0000"/>
                                      </p:to>
                                    </p:animClr>
                                    <p:animClr clrSpc="rgb" dir="cw">
                                      <p:cBhvr>
                                        <p:cTn id="51" dur="500" fill="hold"/>
                                        <p:tgtEl>
                                          <p:spTgt spid="1255428">
                                            <p:txEl>
                                              <p:pRg st="1" end="1"/>
                                            </p:txEl>
                                          </p:spTgt>
                                        </p:tgtEl>
                                        <p:attrNameLst>
                                          <p:attrName>fillcolor</p:attrName>
                                        </p:attrNameLst>
                                      </p:cBhvr>
                                      <p:to>
                                        <a:srgbClr val="FF0000"/>
                                      </p:to>
                                    </p:animClr>
                                    <p:set>
                                      <p:cBhvr>
                                        <p:cTn id="52" dur="500" fill="hold"/>
                                        <p:tgtEl>
                                          <p:spTgt spid="1255428">
                                            <p:txEl>
                                              <p:pRg st="1" end="1"/>
                                            </p:txEl>
                                          </p:spTgt>
                                        </p:tgtEl>
                                        <p:attrNameLst>
                                          <p:attrName>fill.type</p:attrName>
                                        </p:attrNameLst>
                                      </p:cBhvr>
                                      <p:to>
                                        <p:strVal val="solid"/>
                                      </p:to>
                                    </p:set>
                                    <p:set>
                                      <p:cBhvr>
                                        <p:cTn id="53" dur="500" fill="hold"/>
                                        <p:tgtEl>
                                          <p:spTgt spid="1255428">
                                            <p:txEl>
                                              <p:pRg st="1" end="1"/>
                                            </p:txEl>
                                          </p:spTgt>
                                        </p:tgtEl>
                                        <p:attrNameLst>
                                          <p:attrName>fill.on</p:attrName>
                                        </p:attrNameLst>
                                      </p:cBhvr>
                                      <p:to>
                                        <p:strVal val="true"/>
                                      </p:to>
                                    </p:set>
                                  </p:childTnLst>
                                </p:cTn>
                              </p:par>
                            </p:childTnLst>
                          </p:cTn>
                        </p:par>
                        <p:par>
                          <p:cTn id="54" fill="hold">
                            <p:stCondLst>
                              <p:cond delay="1000"/>
                            </p:stCondLst>
                            <p:childTnLst>
                              <p:par>
                                <p:cTn id="55" presetID="3" presetClass="entr" presetSubtype="10" fill="hold" nodeType="afterEffect">
                                  <p:stCondLst>
                                    <p:cond delay="0"/>
                                  </p:stCondLst>
                                  <p:childTnLst>
                                    <p:set>
                                      <p:cBhvr>
                                        <p:cTn id="56" dur="1" fill="hold">
                                          <p:stCondLst>
                                            <p:cond delay="0"/>
                                          </p:stCondLst>
                                        </p:cTn>
                                        <p:tgtEl>
                                          <p:spTgt spid="1255446"/>
                                        </p:tgtEl>
                                        <p:attrNameLst>
                                          <p:attrName>style.visibility</p:attrName>
                                        </p:attrNameLst>
                                      </p:cBhvr>
                                      <p:to>
                                        <p:strVal val="visible"/>
                                      </p:to>
                                    </p:set>
                                    <p:animEffect transition="in" filter="blinds(horizontal)">
                                      <p:cBhvr>
                                        <p:cTn id="57" dur="500"/>
                                        <p:tgtEl>
                                          <p:spTgt spid="1255446"/>
                                        </p:tgtEl>
                                      </p:cBhvr>
                                    </p:animEffect>
                                  </p:childTnLst>
                                </p:cTn>
                              </p:par>
                              <p:par>
                                <p:cTn id="58" presetID="19" presetClass="emph" presetSubtype="0" fill="hold" nodeType="withEffect">
                                  <p:stCondLst>
                                    <p:cond delay="0"/>
                                  </p:stCondLst>
                                  <p:childTnLst>
                                    <p:animClr clrSpc="rgb" dir="cw">
                                      <p:cBhvr override="childStyle">
                                        <p:cTn id="59" dur="500" fill="hold"/>
                                        <p:tgtEl>
                                          <p:spTgt spid="1255428">
                                            <p:txEl>
                                              <p:pRg st="2" end="2"/>
                                            </p:txEl>
                                          </p:spTgt>
                                        </p:tgtEl>
                                        <p:attrNameLst>
                                          <p:attrName>style.color</p:attrName>
                                        </p:attrNameLst>
                                      </p:cBhvr>
                                      <p:to>
                                        <a:srgbClr val="FF0000"/>
                                      </p:to>
                                    </p:animClr>
                                    <p:animClr clrSpc="rgb" dir="cw">
                                      <p:cBhvr>
                                        <p:cTn id="60" dur="500" fill="hold"/>
                                        <p:tgtEl>
                                          <p:spTgt spid="1255428">
                                            <p:txEl>
                                              <p:pRg st="2" end="2"/>
                                            </p:txEl>
                                          </p:spTgt>
                                        </p:tgtEl>
                                        <p:attrNameLst>
                                          <p:attrName>fillcolor</p:attrName>
                                        </p:attrNameLst>
                                      </p:cBhvr>
                                      <p:to>
                                        <a:srgbClr val="FF0000"/>
                                      </p:to>
                                    </p:animClr>
                                    <p:set>
                                      <p:cBhvr>
                                        <p:cTn id="61" dur="500" fill="hold"/>
                                        <p:tgtEl>
                                          <p:spTgt spid="1255428">
                                            <p:txEl>
                                              <p:pRg st="2" end="2"/>
                                            </p:txEl>
                                          </p:spTgt>
                                        </p:tgtEl>
                                        <p:attrNameLst>
                                          <p:attrName>fill.type</p:attrName>
                                        </p:attrNameLst>
                                      </p:cBhvr>
                                      <p:to>
                                        <p:strVal val="solid"/>
                                      </p:to>
                                    </p:set>
                                    <p:set>
                                      <p:cBhvr>
                                        <p:cTn id="62" dur="500" fill="hold"/>
                                        <p:tgtEl>
                                          <p:spTgt spid="1255428">
                                            <p:txEl>
                                              <p:pRg st="2" end="2"/>
                                            </p:txEl>
                                          </p:spTgt>
                                        </p:tgtEl>
                                        <p:attrNameLst>
                                          <p:attrName>fill.on</p:attrName>
                                        </p:attrNameLst>
                                      </p:cBhvr>
                                      <p:to>
                                        <p:strVal val="true"/>
                                      </p:to>
                                    </p:set>
                                  </p:childTnLst>
                                </p:cTn>
                              </p:par>
                              <p:par>
                                <p:cTn id="63" presetID="19" presetClass="emph" presetSubtype="0" fill="hold" nodeType="withEffect">
                                  <p:stCondLst>
                                    <p:cond delay="0"/>
                                  </p:stCondLst>
                                  <p:childTnLst>
                                    <p:animClr clrSpc="rgb" dir="cw">
                                      <p:cBhvr override="childStyle">
                                        <p:cTn id="64" dur="500" fill="hold"/>
                                        <p:tgtEl>
                                          <p:spTgt spid="1255428">
                                            <p:txEl>
                                              <p:pRg st="4" end="4"/>
                                            </p:txEl>
                                          </p:spTgt>
                                        </p:tgtEl>
                                        <p:attrNameLst>
                                          <p:attrName>style.color</p:attrName>
                                        </p:attrNameLst>
                                      </p:cBhvr>
                                      <p:to>
                                        <a:srgbClr val="FF0000"/>
                                      </p:to>
                                    </p:animClr>
                                    <p:animClr clrSpc="rgb" dir="cw">
                                      <p:cBhvr>
                                        <p:cTn id="65" dur="500" fill="hold"/>
                                        <p:tgtEl>
                                          <p:spTgt spid="1255428">
                                            <p:txEl>
                                              <p:pRg st="4" end="4"/>
                                            </p:txEl>
                                          </p:spTgt>
                                        </p:tgtEl>
                                        <p:attrNameLst>
                                          <p:attrName>fillcolor</p:attrName>
                                        </p:attrNameLst>
                                      </p:cBhvr>
                                      <p:to>
                                        <a:srgbClr val="FF0000"/>
                                      </p:to>
                                    </p:animClr>
                                    <p:set>
                                      <p:cBhvr>
                                        <p:cTn id="66" dur="500" fill="hold"/>
                                        <p:tgtEl>
                                          <p:spTgt spid="1255428">
                                            <p:txEl>
                                              <p:pRg st="4" end="4"/>
                                            </p:txEl>
                                          </p:spTgt>
                                        </p:tgtEl>
                                        <p:attrNameLst>
                                          <p:attrName>fill.type</p:attrName>
                                        </p:attrNameLst>
                                      </p:cBhvr>
                                      <p:to>
                                        <p:strVal val="solid"/>
                                      </p:to>
                                    </p:set>
                                    <p:set>
                                      <p:cBhvr>
                                        <p:cTn id="67" dur="500" fill="hold"/>
                                        <p:tgtEl>
                                          <p:spTgt spid="1255428">
                                            <p:txEl>
                                              <p:pRg st="4" end="4"/>
                                            </p:txEl>
                                          </p:spTgt>
                                        </p:tgtEl>
                                        <p:attrNameLst>
                                          <p:attrName>fill.on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255456"/>
                                        </p:tgtEl>
                                        <p:attrNameLst>
                                          <p:attrName>style.visibility</p:attrName>
                                        </p:attrNameLst>
                                      </p:cBhvr>
                                      <p:to>
                                        <p:strVal val="visible"/>
                                      </p:to>
                                    </p:set>
                                    <p:animEffect transition="in" filter="blinds(horizontal)">
                                      <p:cBhvr>
                                        <p:cTn id="72" dur="500"/>
                                        <p:tgtEl>
                                          <p:spTgt spid="1255456"/>
                                        </p:tgtEl>
                                      </p:cBhvr>
                                    </p:animEffect>
                                  </p:childTnLst>
                                </p:cTn>
                              </p:par>
                            </p:childTnLst>
                          </p:cTn>
                        </p:par>
                        <p:par>
                          <p:cTn id="73" fill="hold">
                            <p:stCondLst>
                              <p:cond delay="500"/>
                            </p:stCondLst>
                            <p:childTnLst>
                              <p:par>
                                <p:cTn id="74" presetID="3" presetClass="entr" presetSubtype="10" fill="hold" grpId="0" nodeType="afterEffect">
                                  <p:stCondLst>
                                    <p:cond delay="0"/>
                                  </p:stCondLst>
                                  <p:childTnLst>
                                    <p:set>
                                      <p:cBhvr>
                                        <p:cTn id="75" dur="1" fill="hold">
                                          <p:stCondLst>
                                            <p:cond delay="0"/>
                                          </p:stCondLst>
                                        </p:cTn>
                                        <p:tgtEl>
                                          <p:spTgt spid="1255432"/>
                                        </p:tgtEl>
                                        <p:attrNameLst>
                                          <p:attrName>style.visibility</p:attrName>
                                        </p:attrNameLst>
                                      </p:cBhvr>
                                      <p:to>
                                        <p:strVal val="visible"/>
                                      </p:to>
                                    </p:set>
                                    <p:animEffect transition="in" filter="blinds(horizontal)">
                                      <p:cBhvr>
                                        <p:cTn id="76" dur="500"/>
                                        <p:tgtEl>
                                          <p:spTgt spid="1255432"/>
                                        </p:tgtEl>
                                      </p:cBhvr>
                                    </p:animEffect>
                                  </p:childTnLst>
                                </p:cTn>
                              </p:par>
                            </p:childTnLst>
                          </p:cTn>
                        </p:par>
                        <p:par>
                          <p:cTn id="77" fill="hold">
                            <p:stCondLst>
                              <p:cond delay="1000"/>
                            </p:stCondLst>
                            <p:childTnLst>
                              <p:par>
                                <p:cTn id="78" presetID="3" presetClass="entr" presetSubtype="10" fill="hold" nodeType="afterEffect">
                                  <p:stCondLst>
                                    <p:cond delay="0"/>
                                  </p:stCondLst>
                                  <p:childTnLst>
                                    <p:set>
                                      <p:cBhvr>
                                        <p:cTn id="79" dur="1" fill="hold">
                                          <p:stCondLst>
                                            <p:cond delay="0"/>
                                          </p:stCondLst>
                                        </p:cTn>
                                        <p:tgtEl>
                                          <p:spTgt spid="1255453"/>
                                        </p:tgtEl>
                                        <p:attrNameLst>
                                          <p:attrName>style.visibility</p:attrName>
                                        </p:attrNameLst>
                                      </p:cBhvr>
                                      <p:to>
                                        <p:strVal val="visible"/>
                                      </p:to>
                                    </p:set>
                                    <p:animEffect transition="in" filter="blinds(horizontal)">
                                      <p:cBhvr>
                                        <p:cTn id="80" dur="500"/>
                                        <p:tgtEl>
                                          <p:spTgt spid="1255453"/>
                                        </p:tgtEl>
                                      </p:cBhvr>
                                    </p:animEffec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255433"/>
                                        </p:tgtEl>
                                        <p:attrNameLst>
                                          <p:attrName>style.visibility</p:attrName>
                                        </p:attrNameLst>
                                      </p:cBhvr>
                                      <p:to>
                                        <p:strVal val="visible"/>
                                      </p:to>
                                    </p:set>
                                    <p:animEffect transition="in" filter="blinds(horizontal)">
                                      <p:cBhvr>
                                        <p:cTn id="85" dur="500"/>
                                        <p:tgtEl>
                                          <p:spTgt spid="1255433"/>
                                        </p:tgtEl>
                                      </p:cBhvr>
                                    </p:animEffect>
                                  </p:childTnLst>
                                </p:cTn>
                              </p:par>
                            </p:childTnLst>
                          </p:cTn>
                        </p:par>
                        <p:par>
                          <p:cTn id="86" fill="hold">
                            <p:stCondLst>
                              <p:cond delay="500"/>
                            </p:stCondLst>
                            <p:childTnLst>
                              <p:par>
                                <p:cTn id="87" presetID="3" presetClass="entr" presetSubtype="10" fill="hold" grpId="0" nodeType="afterEffect">
                                  <p:stCondLst>
                                    <p:cond delay="0"/>
                                  </p:stCondLst>
                                  <p:childTnLst>
                                    <p:set>
                                      <p:cBhvr>
                                        <p:cTn id="88" dur="1" fill="hold">
                                          <p:stCondLst>
                                            <p:cond delay="0"/>
                                          </p:stCondLst>
                                        </p:cTn>
                                        <p:tgtEl>
                                          <p:spTgt spid="1255437"/>
                                        </p:tgtEl>
                                        <p:attrNameLst>
                                          <p:attrName>style.visibility</p:attrName>
                                        </p:attrNameLst>
                                      </p:cBhvr>
                                      <p:to>
                                        <p:strVal val="visible"/>
                                      </p:to>
                                    </p:set>
                                    <p:animEffect transition="in" filter="blinds(horizontal)">
                                      <p:cBhvr>
                                        <p:cTn id="89" dur="500"/>
                                        <p:tgtEl>
                                          <p:spTgt spid="1255437"/>
                                        </p:tgtEl>
                                      </p:cBhvr>
                                    </p:animEffect>
                                  </p:childTnLst>
                                </p:cTn>
                              </p:par>
                            </p:childTnLst>
                          </p:cTn>
                        </p:par>
                        <p:par>
                          <p:cTn id="90" fill="hold">
                            <p:stCondLst>
                              <p:cond delay="1000"/>
                            </p:stCondLst>
                            <p:childTnLst>
                              <p:par>
                                <p:cTn id="91" presetID="4" presetClass="entr" presetSubtype="16" fill="hold" nodeType="afterEffect">
                                  <p:stCondLst>
                                    <p:cond delay="0"/>
                                  </p:stCondLst>
                                  <p:childTnLst>
                                    <p:set>
                                      <p:cBhvr>
                                        <p:cTn id="92" dur="1" fill="hold">
                                          <p:stCondLst>
                                            <p:cond delay="0"/>
                                          </p:stCondLst>
                                        </p:cTn>
                                        <p:tgtEl>
                                          <p:spTgt spid="1255446"/>
                                        </p:tgtEl>
                                        <p:attrNameLst>
                                          <p:attrName>style.visibility</p:attrName>
                                        </p:attrNameLst>
                                      </p:cBhvr>
                                      <p:to>
                                        <p:strVal val="visible"/>
                                      </p:to>
                                    </p:set>
                                    <p:animEffect transition="in" filter="box(in)">
                                      <p:cBhvr>
                                        <p:cTn id="93" dur="1000"/>
                                        <p:tgtEl>
                                          <p:spTgt spid="1255446"/>
                                        </p:tgtEl>
                                      </p:cBhvr>
                                    </p:animEffect>
                                  </p:childTnLst>
                                </p:cTn>
                              </p:par>
                            </p:childTnLst>
                          </p:cTn>
                        </p:par>
                        <p:par>
                          <p:cTn id="94" fill="hold">
                            <p:stCondLst>
                              <p:cond delay="2000"/>
                            </p:stCondLst>
                            <p:childTnLst>
                              <p:par>
                                <p:cTn id="95" presetID="3" presetClass="entr" presetSubtype="10" fill="hold" grpId="0" nodeType="afterEffect">
                                  <p:stCondLst>
                                    <p:cond delay="0"/>
                                  </p:stCondLst>
                                  <p:childTnLst>
                                    <p:set>
                                      <p:cBhvr>
                                        <p:cTn id="96" dur="1" fill="hold">
                                          <p:stCondLst>
                                            <p:cond delay="0"/>
                                          </p:stCondLst>
                                        </p:cTn>
                                        <p:tgtEl>
                                          <p:spTgt spid="1255447"/>
                                        </p:tgtEl>
                                        <p:attrNameLst>
                                          <p:attrName>style.visibility</p:attrName>
                                        </p:attrNameLst>
                                      </p:cBhvr>
                                      <p:to>
                                        <p:strVal val="visible"/>
                                      </p:to>
                                    </p:set>
                                    <p:animEffect transition="in" filter="blinds(horizontal)">
                                      <p:cBhvr>
                                        <p:cTn id="97" dur="1000"/>
                                        <p:tgtEl>
                                          <p:spTgt spid="1255447"/>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255448"/>
                                        </p:tgtEl>
                                        <p:attrNameLst>
                                          <p:attrName>style.visibility</p:attrName>
                                        </p:attrNameLst>
                                      </p:cBhvr>
                                      <p:to>
                                        <p:strVal val="visible"/>
                                      </p:to>
                                    </p:set>
                                    <p:animEffect transition="in" filter="blinds(horizontal)">
                                      <p:cBhvr>
                                        <p:cTn id="100" dur="1000"/>
                                        <p:tgtEl>
                                          <p:spTgt spid="1255448"/>
                                        </p:tgtEl>
                                      </p:cBhvr>
                                    </p:animEffect>
                                  </p:childTnLst>
                                </p:cTn>
                              </p:par>
                            </p:childTnLst>
                          </p:cTn>
                        </p:par>
                        <p:par>
                          <p:cTn id="101" fill="hold">
                            <p:stCondLst>
                              <p:cond delay="3000"/>
                            </p:stCondLst>
                            <p:childTnLst>
                              <p:par>
                                <p:cTn id="102" presetID="4" presetClass="entr" presetSubtype="16" fill="hold" nodeType="afterEffect">
                                  <p:stCondLst>
                                    <p:cond delay="0"/>
                                  </p:stCondLst>
                                  <p:childTnLst>
                                    <p:set>
                                      <p:cBhvr>
                                        <p:cTn id="103" dur="1" fill="hold">
                                          <p:stCondLst>
                                            <p:cond delay="0"/>
                                          </p:stCondLst>
                                        </p:cTn>
                                        <p:tgtEl>
                                          <p:spTgt spid="1255446"/>
                                        </p:tgtEl>
                                        <p:attrNameLst>
                                          <p:attrName>style.visibility</p:attrName>
                                        </p:attrNameLst>
                                      </p:cBhvr>
                                      <p:to>
                                        <p:strVal val="visible"/>
                                      </p:to>
                                    </p:set>
                                    <p:animEffect transition="in" filter="box(in)">
                                      <p:cBhvr>
                                        <p:cTn id="104" dur="1000"/>
                                        <p:tgtEl>
                                          <p:spTgt spid="1255446"/>
                                        </p:tgtEl>
                                      </p:cBhvr>
                                    </p:animEffect>
                                  </p:childTnLst>
                                </p:cTn>
                              </p:par>
                            </p:childTnLst>
                          </p:cTn>
                        </p:par>
                        <p:par>
                          <p:cTn id="105" fill="hold">
                            <p:stCondLst>
                              <p:cond delay="4000"/>
                            </p:stCondLst>
                            <p:childTnLst>
                              <p:par>
                                <p:cTn id="106" presetID="4" presetClass="entr" presetSubtype="16" fill="hold" nodeType="afterEffect">
                                  <p:stCondLst>
                                    <p:cond delay="0"/>
                                  </p:stCondLst>
                                  <p:childTnLst>
                                    <p:set>
                                      <p:cBhvr>
                                        <p:cTn id="107" dur="1" fill="hold">
                                          <p:stCondLst>
                                            <p:cond delay="0"/>
                                          </p:stCondLst>
                                        </p:cTn>
                                        <p:tgtEl>
                                          <p:spTgt spid="1255446"/>
                                        </p:tgtEl>
                                        <p:attrNameLst>
                                          <p:attrName>style.visibility</p:attrName>
                                        </p:attrNameLst>
                                      </p:cBhvr>
                                      <p:to>
                                        <p:strVal val="visible"/>
                                      </p:to>
                                    </p:set>
                                    <p:animEffect transition="in" filter="box(in)">
                                      <p:cBhvr>
                                        <p:cTn id="108" dur="1000"/>
                                        <p:tgtEl>
                                          <p:spTgt spid="1255446"/>
                                        </p:tgtEl>
                                      </p:cBhvr>
                                    </p:animEffect>
                                  </p:childTnLst>
                                </p:cTn>
                              </p:par>
                              <p:par>
                                <p:cTn id="109" presetID="19" presetClass="emph" presetSubtype="0" fill="hold" nodeType="withEffect">
                                  <p:stCondLst>
                                    <p:cond delay="0"/>
                                  </p:stCondLst>
                                  <p:childTnLst>
                                    <p:animClr clrSpc="rgb" dir="cw">
                                      <p:cBhvr override="childStyle">
                                        <p:cTn id="110" dur="500" fill="hold"/>
                                        <p:tgtEl>
                                          <p:spTgt spid="1255428">
                                            <p:txEl>
                                              <p:pRg st="7" end="7"/>
                                            </p:txEl>
                                          </p:spTgt>
                                        </p:tgtEl>
                                        <p:attrNameLst>
                                          <p:attrName>style.color</p:attrName>
                                        </p:attrNameLst>
                                      </p:cBhvr>
                                      <p:to>
                                        <a:srgbClr val="FF0000"/>
                                      </p:to>
                                    </p:animClr>
                                    <p:animClr clrSpc="rgb" dir="cw">
                                      <p:cBhvr>
                                        <p:cTn id="111" dur="500" fill="hold"/>
                                        <p:tgtEl>
                                          <p:spTgt spid="1255428">
                                            <p:txEl>
                                              <p:pRg st="7" end="7"/>
                                            </p:txEl>
                                          </p:spTgt>
                                        </p:tgtEl>
                                        <p:attrNameLst>
                                          <p:attrName>fillcolor</p:attrName>
                                        </p:attrNameLst>
                                      </p:cBhvr>
                                      <p:to>
                                        <a:srgbClr val="FF0000"/>
                                      </p:to>
                                    </p:animClr>
                                    <p:set>
                                      <p:cBhvr>
                                        <p:cTn id="112" dur="500" fill="hold"/>
                                        <p:tgtEl>
                                          <p:spTgt spid="1255428">
                                            <p:txEl>
                                              <p:pRg st="7" end="7"/>
                                            </p:txEl>
                                          </p:spTgt>
                                        </p:tgtEl>
                                        <p:attrNameLst>
                                          <p:attrName>fill.type</p:attrName>
                                        </p:attrNameLst>
                                      </p:cBhvr>
                                      <p:to>
                                        <p:strVal val="solid"/>
                                      </p:to>
                                    </p:set>
                                    <p:set>
                                      <p:cBhvr>
                                        <p:cTn id="113" dur="500" fill="hold"/>
                                        <p:tgtEl>
                                          <p:spTgt spid="1255428">
                                            <p:txEl>
                                              <p:pRg st="7" end="7"/>
                                            </p:txEl>
                                          </p:spTgt>
                                        </p:tgtEl>
                                        <p:attrNameLst>
                                          <p:attrName>fill.on</p:attrName>
                                        </p:attrNameLst>
                                      </p:cBhvr>
                                      <p:to>
                                        <p:strVal val="true"/>
                                      </p:to>
                                    </p:set>
                                  </p:childTnLst>
                                </p:cTn>
                              </p:par>
                              <p:par>
                                <p:cTn id="114" presetID="3" presetClass="exit" presetSubtype="10" fill="hold" grpId="1" nodeType="withEffect">
                                  <p:stCondLst>
                                    <p:cond delay="0"/>
                                  </p:stCondLst>
                                  <p:childTnLst>
                                    <p:animEffect transition="out" filter="blinds(horizontal)">
                                      <p:cBhvr>
                                        <p:cTn id="115" dur="500"/>
                                        <p:tgtEl>
                                          <p:spTgt spid="1255438"/>
                                        </p:tgtEl>
                                      </p:cBhvr>
                                    </p:animEffect>
                                    <p:set>
                                      <p:cBhvr>
                                        <p:cTn id="116" dur="1" fill="hold">
                                          <p:stCondLst>
                                            <p:cond delay="499"/>
                                          </p:stCondLst>
                                        </p:cTn>
                                        <p:tgtEl>
                                          <p:spTgt spid="1255438"/>
                                        </p:tgtEl>
                                        <p:attrNameLst>
                                          <p:attrName>style.visibility</p:attrName>
                                        </p:attrNameLst>
                                      </p:cBhvr>
                                      <p:to>
                                        <p:strVal val="hidden"/>
                                      </p:to>
                                    </p:set>
                                  </p:childTnLst>
                                </p:cTn>
                              </p:par>
                              <p:par>
                                <p:cTn id="117" presetID="3" presetClass="exit" presetSubtype="10" fill="hold" grpId="1" nodeType="withEffect">
                                  <p:stCondLst>
                                    <p:cond delay="0"/>
                                  </p:stCondLst>
                                  <p:childTnLst>
                                    <p:animEffect transition="out" filter="blinds(horizontal)">
                                      <p:cBhvr>
                                        <p:cTn id="118" dur="500"/>
                                        <p:tgtEl>
                                          <p:spTgt spid="1255436"/>
                                        </p:tgtEl>
                                      </p:cBhvr>
                                    </p:animEffect>
                                    <p:set>
                                      <p:cBhvr>
                                        <p:cTn id="119" dur="1" fill="hold">
                                          <p:stCondLst>
                                            <p:cond delay="499"/>
                                          </p:stCondLst>
                                        </p:cTn>
                                        <p:tgtEl>
                                          <p:spTgt spid="1255436"/>
                                        </p:tgtEl>
                                        <p:attrNameLst>
                                          <p:attrName>style.visibility</p:attrName>
                                        </p:attrNameLst>
                                      </p:cBhvr>
                                      <p:to>
                                        <p:strVal val="hidden"/>
                                      </p:to>
                                    </p:set>
                                  </p:childTnLst>
                                </p:cTn>
                              </p:par>
                              <p:par>
                                <p:cTn id="120" presetID="3" presetClass="entr" presetSubtype="10" fill="hold" grpId="0" nodeType="withEffect">
                                  <p:stCondLst>
                                    <p:cond delay="0"/>
                                  </p:stCondLst>
                                  <p:childTnLst>
                                    <p:set>
                                      <p:cBhvr>
                                        <p:cTn id="121" dur="1" fill="hold">
                                          <p:stCondLst>
                                            <p:cond delay="0"/>
                                          </p:stCondLst>
                                        </p:cTn>
                                        <p:tgtEl>
                                          <p:spTgt spid="1255441"/>
                                        </p:tgtEl>
                                        <p:attrNameLst>
                                          <p:attrName>style.visibility</p:attrName>
                                        </p:attrNameLst>
                                      </p:cBhvr>
                                      <p:to>
                                        <p:strVal val="visible"/>
                                      </p:to>
                                    </p:set>
                                    <p:animEffect transition="in" filter="blinds(horizontal)">
                                      <p:cBhvr>
                                        <p:cTn id="122" dur="500"/>
                                        <p:tgtEl>
                                          <p:spTgt spid="1255441"/>
                                        </p:tgtEl>
                                      </p:cBhvr>
                                    </p:animEffect>
                                  </p:childTnLst>
                                </p:cTn>
                              </p:par>
                            </p:childTnLst>
                          </p:cTn>
                        </p:par>
                        <p:par>
                          <p:cTn id="123" fill="hold">
                            <p:stCondLst>
                              <p:cond delay="5000"/>
                            </p:stCondLst>
                            <p:childTnLst>
                              <p:par>
                                <p:cTn id="124" presetID="3" presetClass="entr" presetSubtype="10" fill="hold" nodeType="afterEffect">
                                  <p:stCondLst>
                                    <p:cond delay="0"/>
                                  </p:stCondLst>
                                  <p:childTnLst>
                                    <p:set>
                                      <p:cBhvr>
                                        <p:cTn id="125" dur="1" fill="hold">
                                          <p:stCondLst>
                                            <p:cond delay="0"/>
                                          </p:stCondLst>
                                        </p:cTn>
                                        <p:tgtEl>
                                          <p:spTgt spid="1255454"/>
                                        </p:tgtEl>
                                        <p:attrNameLst>
                                          <p:attrName>style.visibility</p:attrName>
                                        </p:attrNameLst>
                                      </p:cBhvr>
                                      <p:to>
                                        <p:strVal val="visible"/>
                                      </p:to>
                                    </p:set>
                                    <p:animEffect transition="in" filter="blinds(horizontal)">
                                      <p:cBhvr>
                                        <p:cTn id="126" dur="500"/>
                                        <p:tgtEl>
                                          <p:spTgt spid="1255454"/>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xit" presetSubtype="10" fill="hold" nodeType="clickEffect">
                                  <p:stCondLst>
                                    <p:cond delay="0"/>
                                  </p:stCondLst>
                                  <p:childTnLst>
                                    <p:animEffect transition="out" filter="blinds(horizontal)">
                                      <p:cBhvr>
                                        <p:cTn id="130" dur="500"/>
                                        <p:tgtEl>
                                          <p:spTgt spid="1255446"/>
                                        </p:tgtEl>
                                      </p:cBhvr>
                                    </p:animEffect>
                                    <p:set>
                                      <p:cBhvr>
                                        <p:cTn id="131" dur="1" fill="hold">
                                          <p:stCondLst>
                                            <p:cond delay="499"/>
                                          </p:stCondLst>
                                        </p:cTn>
                                        <p:tgtEl>
                                          <p:spTgt spid="1255446"/>
                                        </p:tgtEl>
                                        <p:attrNameLst>
                                          <p:attrName>style.visibility</p:attrName>
                                        </p:attrNameLst>
                                      </p:cBhvr>
                                      <p:to>
                                        <p:strVal val="hidden"/>
                                      </p:to>
                                    </p:set>
                                  </p:childTnLst>
                                </p:cTn>
                              </p:par>
                            </p:childTnLst>
                          </p:cTn>
                        </p:par>
                        <p:par>
                          <p:cTn id="132" fill="hold">
                            <p:stCondLst>
                              <p:cond delay="500"/>
                            </p:stCondLst>
                            <p:childTnLst>
                              <p:par>
                                <p:cTn id="133" presetID="3" presetClass="exit" presetSubtype="10" fill="hold" grpId="1" nodeType="afterEffect">
                                  <p:stCondLst>
                                    <p:cond delay="0"/>
                                  </p:stCondLst>
                                  <p:childTnLst>
                                    <p:animEffect transition="out" filter="blinds(horizontal)">
                                      <p:cBhvr>
                                        <p:cTn id="134" dur="1000"/>
                                        <p:tgtEl>
                                          <p:spTgt spid="1255447"/>
                                        </p:tgtEl>
                                      </p:cBhvr>
                                    </p:animEffect>
                                    <p:set>
                                      <p:cBhvr>
                                        <p:cTn id="135" dur="1" fill="hold">
                                          <p:stCondLst>
                                            <p:cond delay="999"/>
                                          </p:stCondLst>
                                        </p:cTn>
                                        <p:tgtEl>
                                          <p:spTgt spid="1255447"/>
                                        </p:tgtEl>
                                        <p:attrNameLst>
                                          <p:attrName>style.visibility</p:attrName>
                                        </p:attrNameLst>
                                      </p:cBhvr>
                                      <p:to>
                                        <p:strVal val="hidden"/>
                                      </p:to>
                                    </p:set>
                                  </p:childTnLst>
                                </p:cTn>
                              </p:par>
                              <p:par>
                                <p:cTn id="136" presetID="3" presetClass="exit" presetSubtype="10" fill="hold" grpId="1" nodeType="withEffect">
                                  <p:stCondLst>
                                    <p:cond delay="0"/>
                                  </p:stCondLst>
                                  <p:childTnLst>
                                    <p:animEffect transition="out" filter="blinds(horizontal)">
                                      <p:cBhvr>
                                        <p:cTn id="137" dur="1000"/>
                                        <p:tgtEl>
                                          <p:spTgt spid="1255448"/>
                                        </p:tgtEl>
                                      </p:cBhvr>
                                    </p:animEffect>
                                    <p:set>
                                      <p:cBhvr>
                                        <p:cTn id="138" dur="1" fill="hold">
                                          <p:stCondLst>
                                            <p:cond delay="999"/>
                                          </p:stCondLst>
                                        </p:cTn>
                                        <p:tgtEl>
                                          <p:spTgt spid="1255448"/>
                                        </p:tgtEl>
                                        <p:attrNameLst>
                                          <p:attrName>style.visibility</p:attrName>
                                        </p:attrNameLst>
                                      </p:cBhvr>
                                      <p:to>
                                        <p:strVal val="hidden"/>
                                      </p:to>
                                    </p:set>
                                  </p:childTnLst>
                                </p:cTn>
                              </p:par>
                              <p:par>
                                <p:cTn id="139" presetID="19" presetClass="emph" presetSubtype="0" fill="hold" nodeType="withEffect">
                                  <p:stCondLst>
                                    <p:cond delay="0"/>
                                  </p:stCondLst>
                                  <p:childTnLst>
                                    <p:animClr clrSpc="rgb" dir="cw">
                                      <p:cBhvr override="childStyle">
                                        <p:cTn id="140" dur="500" fill="hold"/>
                                        <p:tgtEl>
                                          <p:spTgt spid="1255428">
                                            <p:txEl>
                                              <p:pRg st="0" end="0"/>
                                            </p:txEl>
                                          </p:spTgt>
                                        </p:tgtEl>
                                        <p:attrNameLst>
                                          <p:attrName>style.color</p:attrName>
                                        </p:attrNameLst>
                                      </p:cBhvr>
                                      <p:to>
                                        <a:srgbClr val="33CC33"/>
                                      </p:to>
                                    </p:animClr>
                                    <p:animClr clrSpc="rgb" dir="cw">
                                      <p:cBhvr>
                                        <p:cTn id="141" dur="500" fill="hold"/>
                                        <p:tgtEl>
                                          <p:spTgt spid="1255428">
                                            <p:txEl>
                                              <p:pRg st="0" end="0"/>
                                            </p:txEl>
                                          </p:spTgt>
                                        </p:tgtEl>
                                        <p:attrNameLst>
                                          <p:attrName>fillcolor</p:attrName>
                                        </p:attrNameLst>
                                      </p:cBhvr>
                                      <p:to>
                                        <a:srgbClr val="33CC33"/>
                                      </p:to>
                                    </p:animClr>
                                    <p:set>
                                      <p:cBhvr>
                                        <p:cTn id="142" dur="500" fill="hold"/>
                                        <p:tgtEl>
                                          <p:spTgt spid="1255428">
                                            <p:txEl>
                                              <p:pRg st="0" end="0"/>
                                            </p:txEl>
                                          </p:spTgt>
                                        </p:tgtEl>
                                        <p:attrNameLst>
                                          <p:attrName>fill.type</p:attrName>
                                        </p:attrNameLst>
                                      </p:cBhvr>
                                      <p:to>
                                        <p:strVal val="solid"/>
                                      </p:to>
                                    </p:set>
                                    <p:set>
                                      <p:cBhvr>
                                        <p:cTn id="143" dur="500" fill="hold"/>
                                        <p:tgtEl>
                                          <p:spTgt spid="1255428">
                                            <p:txEl>
                                              <p:pRg st="0" end="0"/>
                                            </p:txEl>
                                          </p:spTgt>
                                        </p:tgtEl>
                                        <p:attrNameLst>
                                          <p:attrName>fill.on</p:attrName>
                                        </p:attrNameLst>
                                      </p:cBhvr>
                                      <p:to>
                                        <p:strVal val="true"/>
                                      </p:to>
                                    </p:set>
                                  </p:childTnLst>
                                </p:cTn>
                              </p:par>
                              <p:par>
                                <p:cTn id="144" presetID="19" presetClass="emph" presetSubtype="0" fill="hold" nodeType="withEffect">
                                  <p:stCondLst>
                                    <p:cond delay="0"/>
                                  </p:stCondLst>
                                  <p:childTnLst>
                                    <p:animClr clrSpc="rgb" dir="cw">
                                      <p:cBhvr override="childStyle">
                                        <p:cTn id="145" dur="500" fill="hold"/>
                                        <p:tgtEl>
                                          <p:spTgt spid="1255428">
                                            <p:txEl>
                                              <p:pRg st="1" end="1"/>
                                            </p:txEl>
                                          </p:spTgt>
                                        </p:tgtEl>
                                        <p:attrNameLst>
                                          <p:attrName>style.color</p:attrName>
                                        </p:attrNameLst>
                                      </p:cBhvr>
                                      <p:to>
                                        <a:srgbClr val="33CC33"/>
                                      </p:to>
                                    </p:animClr>
                                    <p:animClr clrSpc="rgb" dir="cw">
                                      <p:cBhvr>
                                        <p:cTn id="146" dur="500" fill="hold"/>
                                        <p:tgtEl>
                                          <p:spTgt spid="1255428">
                                            <p:txEl>
                                              <p:pRg st="1" end="1"/>
                                            </p:txEl>
                                          </p:spTgt>
                                        </p:tgtEl>
                                        <p:attrNameLst>
                                          <p:attrName>fillcolor</p:attrName>
                                        </p:attrNameLst>
                                      </p:cBhvr>
                                      <p:to>
                                        <a:srgbClr val="33CC33"/>
                                      </p:to>
                                    </p:animClr>
                                    <p:set>
                                      <p:cBhvr>
                                        <p:cTn id="147" dur="500" fill="hold"/>
                                        <p:tgtEl>
                                          <p:spTgt spid="1255428">
                                            <p:txEl>
                                              <p:pRg st="1" end="1"/>
                                            </p:txEl>
                                          </p:spTgt>
                                        </p:tgtEl>
                                        <p:attrNameLst>
                                          <p:attrName>fill.type</p:attrName>
                                        </p:attrNameLst>
                                      </p:cBhvr>
                                      <p:to>
                                        <p:strVal val="solid"/>
                                      </p:to>
                                    </p:set>
                                    <p:set>
                                      <p:cBhvr>
                                        <p:cTn id="148" dur="500" fill="hold"/>
                                        <p:tgtEl>
                                          <p:spTgt spid="1255428">
                                            <p:txEl>
                                              <p:pRg st="1" end="1"/>
                                            </p:txEl>
                                          </p:spTgt>
                                        </p:tgtEl>
                                        <p:attrNameLst>
                                          <p:attrName>fill.on</p:attrName>
                                        </p:attrNameLst>
                                      </p:cBhvr>
                                      <p:to>
                                        <p:strVal val="true"/>
                                      </p:to>
                                    </p:set>
                                  </p:childTnLst>
                                </p:cTn>
                              </p:par>
                            </p:childTnLst>
                          </p:cTn>
                        </p:par>
                        <p:par>
                          <p:cTn id="149" fill="hold">
                            <p:stCondLst>
                              <p:cond delay="1500"/>
                            </p:stCondLst>
                            <p:childTnLst>
                              <p:par>
                                <p:cTn id="150" presetID="4" presetClass="entr" presetSubtype="16" fill="hold" nodeType="afterEffect">
                                  <p:stCondLst>
                                    <p:cond delay="0"/>
                                  </p:stCondLst>
                                  <p:childTnLst>
                                    <p:set>
                                      <p:cBhvr>
                                        <p:cTn id="151" dur="1" fill="hold">
                                          <p:stCondLst>
                                            <p:cond delay="0"/>
                                          </p:stCondLst>
                                        </p:cTn>
                                        <p:tgtEl>
                                          <p:spTgt spid="1255446"/>
                                        </p:tgtEl>
                                        <p:attrNameLst>
                                          <p:attrName>style.visibility</p:attrName>
                                        </p:attrNameLst>
                                      </p:cBhvr>
                                      <p:to>
                                        <p:strVal val="visible"/>
                                      </p:to>
                                    </p:set>
                                    <p:animEffect transition="in" filter="box(in)">
                                      <p:cBhvr>
                                        <p:cTn id="152" dur="500"/>
                                        <p:tgtEl>
                                          <p:spTgt spid="1255446"/>
                                        </p:tgtEl>
                                      </p:cBhvr>
                                    </p:animEffect>
                                  </p:childTnLst>
                                </p:cTn>
                              </p:par>
                              <p:par>
                                <p:cTn id="153" presetID="19" presetClass="emph" presetSubtype="0" fill="hold" nodeType="withEffect">
                                  <p:stCondLst>
                                    <p:cond delay="0"/>
                                  </p:stCondLst>
                                  <p:childTnLst>
                                    <p:animClr clrSpc="rgb" dir="cw">
                                      <p:cBhvr override="childStyle">
                                        <p:cTn id="154" dur="500" fill="hold"/>
                                        <p:tgtEl>
                                          <p:spTgt spid="1255428">
                                            <p:txEl>
                                              <p:pRg st="2" end="2"/>
                                            </p:txEl>
                                          </p:spTgt>
                                        </p:tgtEl>
                                        <p:attrNameLst>
                                          <p:attrName>style.color</p:attrName>
                                        </p:attrNameLst>
                                      </p:cBhvr>
                                      <p:to>
                                        <a:srgbClr val="33CC33"/>
                                      </p:to>
                                    </p:animClr>
                                    <p:animClr clrSpc="rgb" dir="cw">
                                      <p:cBhvr>
                                        <p:cTn id="155" dur="500" fill="hold"/>
                                        <p:tgtEl>
                                          <p:spTgt spid="1255428">
                                            <p:txEl>
                                              <p:pRg st="2" end="2"/>
                                            </p:txEl>
                                          </p:spTgt>
                                        </p:tgtEl>
                                        <p:attrNameLst>
                                          <p:attrName>fillcolor</p:attrName>
                                        </p:attrNameLst>
                                      </p:cBhvr>
                                      <p:to>
                                        <a:srgbClr val="33CC33"/>
                                      </p:to>
                                    </p:animClr>
                                    <p:set>
                                      <p:cBhvr>
                                        <p:cTn id="156" dur="500" fill="hold"/>
                                        <p:tgtEl>
                                          <p:spTgt spid="1255428">
                                            <p:txEl>
                                              <p:pRg st="2" end="2"/>
                                            </p:txEl>
                                          </p:spTgt>
                                        </p:tgtEl>
                                        <p:attrNameLst>
                                          <p:attrName>fill.type</p:attrName>
                                        </p:attrNameLst>
                                      </p:cBhvr>
                                      <p:to>
                                        <p:strVal val="solid"/>
                                      </p:to>
                                    </p:set>
                                    <p:set>
                                      <p:cBhvr>
                                        <p:cTn id="157" dur="500" fill="hold"/>
                                        <p:tgtEl>
                                          <p:spTgt spid="1255428">
                                            <p:txEl>
                                              <p:pRg st="2" end="2"/>
                                            </p:txEl>
                                          </p:spTgt>
                                        </p:tgtEl>
                                        <p:attrNameLst>
                                          <p:attrName>fill.on</p:attrName>
                                        </p:attrNameLst>
                                      </p:cBhvr>
                                      <p:to>
                                        <p:strVal val="true"/>
                                      </p:to>
                                    </p:set>
                                  </p:childTnLst>
                                </p:cTn>
                              </p:par>
                              <p:par>
                                <p:cTn id="158" presetID="19" presetClass="emph" presetSubtype="0" fill="hold" nodeType="withEffect">
                                  <p:stCondLst>
                                    <p:cond delay="0"/>
                                  </p:stCondLst>
                                  <p:childTnLst>
                                    <p:animClr clrSpc="rgb" dir="cw">
                                      <p:cBhvr override="childStyle">
                                        <p:cTn id="159" dur="500" fill="hold"/>
                                        <p:tgtEl>
                                          <p:spTgt spid="1255428">
                                            <p:txEl>
                                              <p:pRg st="4" end="4"/>
                                            </p:txEl>
                                          </p:spTgt>
                                        </p:tgtEl>
                                        <p:attrNameLst>
                                          <p:attrName>style.color</p:attrName>
                                        </p:attrNameLst>
                                      </p:cBhvr>
                                      <p:to>
                                        <a:srgbClr val="33CC33"/>
                                      </p:to>
                                    </p:animClr>
                                    <p:animClr clrSpc="rgb" dir="cw">
                                      <p:cBhvr>
                                        <p:cTn id="160" dur="500" fill="hold"/>
                                        <p:tgtEl>
                                          <p:spTgt spid="1255428">
                                            <p:txEl>
                                              <p:pRg st="4" end="4"/>
                                            </p:txEl>
                                          </p:spTgt>
                                        </p:tgtEl>
                                        <p:attrNameLst>
                                          <p:attrName>fillcolor</p:attrName>
                                        </p:attrNameLst>
                                      </p:cBhvr>
                                      <p:to>
                                        <a:srgbClr val="33CC33"/>
                                      </p:to>
                                    </p:animClr>
                                    <p:set>
                                      <p:cBhvr>
                                        <p:cTn id="161" dur="500" fill="hold"/>
                                        <p:tgtEl>
                                          <p:spTgt spid="1255428">
                                            <p:txEl>
                                              <p:pRg st="4" end="4"/>
                                            </p:txEl>
                                          </p:spTgt>
                                        </p:tgtEl>
                                        <p:attrNameLst>
                                          <p:attrName>fill.type</p:attrName>
                                        </p:attrNameLst>
                                      </p:cBhvr>
                                      <p:to>
                                        <p:strVal val="solid"/>
                                      </p:to>
                                    </p:set>
                                    <p:set>
                                      <p:cBhvr>
                                        <p:cTn id="162" dur="500" fill="hold"/>
                                        <p:tgtEl>
                                          <p:spTgt spid="1255428">
                                            <p:txEl>
                                              <p:pRg st="4" end="4"/>
                                            </p:txEl>
                                          </p:spTgt>
                                        </p:tgtEl>
                                        <p:attrNameLst>
                                          <p:attrName>fill.on</p:attrName>
                                        </p:attrNameLst>
                                      </p:cBhvr>
                                      <p:to>
                                        <p:strVal val="true"/>
                                      </p:to>
                                    </p:set>
                                  </p:childTnLst>
                                </p:cTn>
                              </p:par>
                              <p:par>
                                <p:cTn id="163" presetID="19" presetClass="emph" presetSubtype="0" fill="hold" nodeType="withEffect">
                                  <p:stCondLst>
                                    <p:cond delay="0"/>
                                  </p:stCondLst>
                                  <p:childTnLst>
                                    <p:animClr clrSpc="rgb" dir="cw">
                                      <p:cBhvr override="childStyle">
                                        <p:cTn id="164" dur="500" fill="hold"/>
                                        <p:tgtEl>
                                          <p:spTgt spid="1255428">
                                            <p:txEl>
                                              <p:pRg st="7" end="7"/>
                                            </p:txEl>
                                          </p:spTgt>
                                        </p:tgtEl>
                                        <p:attrNameLst>
                                          <p:attrName>style.color</p:attrName>
                                        </p:attrNameLst>
                                      </p:cBhvr>
                                      <p:to>
                                        <a:srgbClr val="33CC33"/>
                                      </p:to>
                                    </p:animClr>
                                    <p:animClr clrSpc="rgb" dir="cw">
                                      <p:cBhvr>
                                        <p:cTn id="165" dur="500" fill="hold"/>
                                        <p:tgtEl>
                                          <p:spTgt spid="1255428">
                                            <p:txEl>
                                              <p:pRg st="7" end="7"/>
                                            </p:txEl>
                                          </p:spTgt>
                                        </p:tgtEl>
                                        <p:attrNameLst>
                                          <p:attrName>fillcolor</p:attrName>
                                        </p:attrNameLst>
                                      </p:cBhvr>
                                      <p:to>
                                        <a:srgbClr val="33CC33"/>
                                      </p:to>
                                    </p:animClr>
                                    <p:set>
                                      <p:cBhvr>
                                        <p:cTn id="166" dur="500" fill="hold"/>
                                        <p:tgtEl>
                                          <p:spTgt spid="1255428">
                                            <p:txEl>
                                              <p:pRg st="7" end="7"/>
                                            </p:txEl>
                                          </p:spTgt>
                                        </p:tgtEl>
                                        <p:attrNameLst>
                                          <p:attrName>fill.type</p:attrName>
                                        </p:attrNameLst>
                                      </p:cBhvr>
                                      <p:to>
                                        <p:strVal val="solid"/>
                                      </p:to>
                                    </p:set>
                                    <p:set>
                                      <p:cBhvr>
                                        <p:cTn id="167" dur="500" fill="hold"/>
                                        <p:tgtEl>
                                          <p:spTgt spid="1255428">
                                            <p:txEl>
                                              <p:pRg st="7" end="7"/>
                                            </p:txEl>
                                          </p:spTgt>
                                        </p:tgtEl>
                                        <p:attrNameLst>
                                          <p:attrName>fill.on</p:attrName>
                                        </p:attrNameLst>
                                      </p:cBhvr>
                                      <p:to>
                                        <p:strVal val="true"/>
                                      </p:to>
                                    </p:set>
                                  </p:childTnLst>
                                </p:cTn>
                              </p:par>
                              <p:par>
                                <p:cTn id="168" presetID="3" presetClass="exit" presetSubtype="10" fill="hold" grpId="1" nodeType="withEffect">
                                  <p:stCondLst>
                                    <p:cond delay="0"/>
                                  </p:stCondLst>
                                  <p:childTnLst>
                                    <p:animEffect transition="out" filter="blinds(horizontal)">
                                      <p:cBhvr>
                                        <p:cTn id="169" dur="500"/>
                                        <p:tgtEl>
                                          <p:spTgt spid="1255433"/>
                                        </p:tgtEl>
                                      </p:cBhvr>
                                    </p:animEffect>
                                    <p:set>
                                      <p:cBhvr>
                                        <p:cTn id="170" dur="1" fill="hold">
                                          <p:stCondLst>
                                            <p:cond delay="499"/>
                                          </p:stCondLst>
                                        </p:cTn>
                                        <p:tgtEl>
                                          <p:spTgt spid="1255433"/>
                                        </p:tgtEl>
                                        <p:attrNameLst>
                                          <p:attrName>style.visibility</p:attrName>
                                        </p:attrNameLst>
                                      </p:cBhvr>
                                      <p:to>
                                        <p:strVal val="hidden"/>
                                      </p:to>
                                    </p:set>
                                  </p:childTnLst>
                                </p:cTn>
                              </p:par>
                              <p:par>
                                <p:cTn id="171" presetID="3" presetClass="exit" presetSubtype="10" fill="hold" grpId="1" nodeType="withEffect">
                                  <p:stCondLst>
                                    <p:cond delay="0"/>
                                  </p:stCondLst>
                                  <p:childTnLst>
                                    <p:animEffect transition="out" filter="blinds(horizontal)">
                                      <p:cBhvr>
                                        <p:cTn id="172" dur="500"/>
                                        <p:tgtEl>
                                          <p:spTgt spid="1255437"/>
                                        </p:tgtEl>
                                      </p:cBhvr>
                                    </p:animEffect>
                                    <p:set>
                                      <p:cBhvr>
                                        <p:cTn id="173" dur="1" fill="hold">
                                          <p:stCondLst>
                                            <p:cond delay="499"/>
                                          </p:stCondLst>
                                        </p:cTn>
                                        <p:tgtEl>
                                          <p:spTgt spid="12554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5428" grpId="0" build="allAtOnce" animBg="1"/>
      <p:bldP spid="1255432" grpId="0" animBg="1"/>
      <p:bldP spid="1255433" grpId="0" animBg="1"/>
      <p:bldP spid="1255433" grpId="1" animBg="1"/>
      <p:bldP spid="1255436" grpId="0" animBg="1"/>
      <p:bldP spid="1255436" grpId="1" animBg="1"/>
      <p:bldP spid="1255437" grpId="0"/>
      <p:bldP spid="1255437" grpId="1"/>
      <p:bldP spid="1255438" grpId="0"/>
      <p:bldP spid="1255438" grpId="1"/>
      <p:bldP spid="1255441" grpId="0" animBg="1"/>
      <p:bldP spid="1255447" grpId="0" animBg="1"/>
      <p:bldP spid="1255447" grpId="1" animBg="1"/>
      <p:bldP spid="1255448" grpId="0" animBg="1"/>
      <p:bldP spid="1255448"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22" name="Rectangle 2"/>
          <p:cNvSpPr>
            <a:spLocks noGrp="1" noChangeArrowheads="1"/>
          </p:cNvSpPr>
          <p:nvPr>
            <p:ph type="title"/>
          </p:nvPr>
        </p:nvSpPr>
        <p:spPr>
          <a:xfrm>
            <a:off x="152400" y="76200"/>
            <a:ext cx="8229600" cy="523220"/>
          </a:xfrm>
        </p:spPr>
        <p:txBody>
          <a:bodyPr/>
          <a:lstStyle/>
          <a:p>
            <a:r>
              <a:rPr lang="en-US" sz="2800" dirty="0" smtClean="0"/>
              <a:t>Synchronization</a:t>
            </a:r>
            <a:endParaRPr lang="en-US" sz="2800" dirty="0"/>
          </a:p>
        </p:txBody>
      </p:sp>
      <p:sp>
        <p:nvSpPr>
          <p:cNvPr id="1259523" name="Rectangle 3"/>
          <p:cNvSpPr>
            <a:spLocks noGrp="1" noChangeArrowheads="1"/>
          </p:cNvSpPr>
          <p:nvPr>
            <p:ph type="body" idx="1"/>
          </p:nvPr>
        </p:nvSpPr>
        <p:spPr>
          <a:xfrm>
            <a:off x="457200" y="914400"/>
            <a:ext cx="8305800" cy="5334000"/>
          </a:xfrm>
        </p:spPr>
        <p:txBody>
          <a:bodyPr/>
          <a:lstStyle/>
          <a:p>
            <a:r>
              <a:rPr lang="en-US" sz="2400" dirty="0"/>
              <a:t>Every object in Java has a </a:t>
            </a:r>
            <a:r>
              <a:rPr lang="en-US" sz="2400" dirty="0" smtClean="0"/>
              <a:t>lock</a:t>
            </a:r>
            <a:endParaRPr lang="en-US" sz="2400" dirty="0"/>
          </a:p>
          <a:p>
            <a:pPr algn="just"/>
            <a:r>
              <a:rPr lang="en-US" sz="2400" dirty="0"/>
              <a:t>Using </a:t>
            </a:r>
            <a:r>
              <a:rPr lang="en-US" sz="2400" i="1" dirty="0">
                <a:solidFill>
                  <a:srgbClr val="FF0000"/>
                </a:solidFill>
              </a:rPr>
              <a:t>synchronization</a:t>
            </a:r>
            <a:r>
              <a:rPr lang="en-US" sz="2400" dirty="0"/>
              <a:t> enables the lock and allows only one thread to access that part of </a:t>
            </a:r>
            <a:r>
              <a:rPr lang="en-US" sz="2400" dirty="0" smtClean="0"/>
              <a:t>code</a:t>
            </a:r>
            <a:endParaRPr lang="en-US" sz="2400" dirty="0"/>
          </a:p>
          <a:p>
            <a:pPr algn="just"/>
            <a:r>
              <a:rPr lang="en-US" sz="2400" dirty="0"/>
              <a:t>Synchronization can be applied to:</a:t>
            </a:r>
          </a:p>
          <a:p>
            <a:pPr lvl="1" algn="just">
              <a:buFontTx/>
              <a:buChar char="•"/>
            </a:pPr>
            <a:r>
              <a:rPr lang="en-US" sz="2400" dirty="0"/>
              <a:t>A method</a:t>
            </a:r>
          </a:p>
          <a:p>
            <a:pPr lvl="2" algn="just">
              <a:buFontTx/>
              <a:buNone/>
            </a:pPr>
            <a:r>
              <a:rPr lang="en-US" sz="2400" dirty="0">
                <a:solidFill>
                  <a:srgbClr val="FF0000"/>
                </a:solidFill>
              </a:rPr>
              <a:t>public synchronized </a:t>
            </a:r>
            <a:r>
              <a:rPr lang="en-US" sz="2400" dirty="0" smtClean="0">
                <a:solidFill>
                  <a:srgbClr val="FF0000"/>
                </a:solidFill>
              </a:rPr>
              <a:t>withdraw(){…}</a:t>
            </a:r>
            <a:endParaRPr lang="en-US" sz="2400" dirty="0">
              <a:solidFill>
                <a:srgbClr val="FF0000"/>
              </a:solidFill>
            </a:endParaRPr>
          </a:p>
          <a:p>
            <a:pPr lvl="1" algn="just">
              <a:buFontTx/>
              <a:buChar char="•"/>
            </a:pPr>
            <a:r>
              <a:rPr lang="en-US" sz="2400" dirty="0"/>
              <a:t>A block of code</a:t>
            </a:r>
          </a:p>
          <a:p>
            <a:pPr lvl="2" algn="just">
              <a:buFontTx/>
              <a:buNone/>
            </a:pPr>
            <a:r>
              <a:rPr lang="en-US" sz="2400" dirty="0">
                <a:solidFill>
                  <a:srgbClr val="FF0000"/>
                </a:solidFill>
              </a:rPr>
              <a:t>synchronized (</a:t>
            </a:r>
            <a:r>
              <a:rPr lang="en-US" sz="2400" dirty="0" err="1">
                <a:solidFill>
                  <a:srgbClr val="FF0000"/>
                </a:solidFill>
              </a:rPr>
              <a:t>objectReference</a:t>
            </a:r>
            <a:r>
              <a:rPr lang="en-US" sz="2400" dirty="0">
                <a:solidFill>
                  <a:srgbClr val="FF0000"/>
                </a:solidFill>
              </a:rPr>
              <a:t>){…}</a:t>
            </a:r>
          </a:p>
          <a:p>
            <a:pPr algn="just"/>
            <a:r>
              <a:rPr lang="en-US" sz="2400" dirty="0"/>
              <a:t>Synchronized methods in subclasses use same locks as their </a:t>
            </a:r>
            <a:r>
              <a:rPr lang="en-US" sz="2400" dirty="0" err="1"/>
              <a:t>superclasses</a:t>
            </a:r>
            <a:r>
              <a:rPr lang="en-US" sz="2400" dirty="0"/>
              <a:t> </a:t>
            </a:r>
          </a:p>
          <a:p>
            <a:pPr lvl="4">
              <a:buFont typeface="Wingdings" pitchFamily="2" charset="2"/>
              <a:buNone/>
            </a:pPr>
            <a:r>
              <a:rPr lang="en-US" sz="2400" b="1" i="1" dirty="0">
                <a:solidFill>
                  <a:schemeClr val="accent2"/>
                </a:solidFill>
              </a:rPr>
              <a:t>					</a:t>
            </a:r>
            <a:endParaRPr lang="en-US" sz="2400" b="1" dirty="0"/>
          </a:p>
          <a:p>
            <a:endParaRPr 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9523">
                                            <p:txEl>
                                              <p:pRg st="0" end="0"/>
                                            </p:txEl>
                                          </p:spTgt>
                                        </p:tgtEl>
                                        <p:attrNameLst>
                                          <p:attrName>style.visibility</p:attrName>
                                        </p:attrNameLst>
                                      </p:cBhvr>
                                      <p:to>
                                        <p:strVal val="visible"/>
                                      </p:to>
                                    </p:set>
                                    <p:animEffect transition="in" filter="blinds(horizontal)">
                                      <p:cBhvr>
                                        <p:cTn id="7" dur="500"/>
                                        <p:tgtEl>
                                          <p:spTgt spid="12595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9523">
                                            <p:txEl>
                                              <p:pRg st="1" end="1"/>
                                            </p:txEl>
                                          </p:spTgt>
                                        </p:tgtEl>
                                        <p:attrNameLst>
                                          <p:attrName>style.visibility</p:attrName>
                                        </p:attrNameLst>
                                      </p:cBhvr>
                                      <p:to>
                                        <p:strVal val="visible"/>
                                      </p:to>
                                    </p:set>
                                    <p:animEffect transition="in" filter="blinds(horizontal)">
                                      <p:cBhvr>
                                        <p:cTn id="10" dur="500"/>
                                        <p:tgtEl>
                                          <p:spTgt spid="12595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9523">
                                            <p:txEl>
                                              <p:pRg st="2" end="2"/>
                                            </p:txEl>
                                          </p:spTgt>
                                        </p:tgtEl>
                                        <p:attrNameLst>
                                          <p:attrName>style.visibility</p:attrName>
                                        </p:attrNameLst>
                                      </p:cBhvr>
                                      <p:to>
                                        <p:strVal val="visible"/>
                                      </p:to>
                                    </p:set>
                                    <p:animEffect transition="in" filter="blinds(horizontal)">
                                      <p:cBhvr>
                                        <p:cTn id="13" dur="500"/>
                                        <p:tgtEl>
                                          <p:spTgt spid="125952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259523">
                                            <p:txEl>
                                              <p:pRg st="3" end="3"/>
                                            </p:txEl>
                                          </p:spTgt>
                                        </p:tgtEl>
                                        <p:attrNameLst>
                                          <p:attrName>style.visibility</p:attrName>
                                        </p:attrNameLst>
                                      </p:cBhvr>
                                      <p:to>
                                        <p:strVal val="visible"/>
                                      </p:to>
                                    </p:set>
                                    <p:animEffect transition="in" filter="blinds(horizontal)">
                                      <p:cBhvr>
                                        <p:cTn id="16" dur="500"/>
                                        <p:tgtEl>
                                          <p:spTgt spid="125952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259523">
                                            <p:txEl>
                                              <p:pRg st="4" end="4"/>
                                            </p:txEl>
                                          </p:spTgt>
                                        </p:tgtEl>
                                        <p:attrNameLst>
                                          <p:attrName>style.visibility</p:attrName>
                                        </p:attrNameLst>
                                      </p:cBhvr>
                                      <p:to>
                                        <p:strVal val="visible"/>
                                      </p:to>
                                    </p:set>
                                    <p:animEffect transition="in" filter="blinds(horizontal)">
                                      <p:cBhvr>
                                        <p:cTn id="19" dur="500"/>
                                        <p:tgtEl>
                                          <p:spTgt spid="1259523">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259523">
                                            <p:txEl>
                                              <p:pRg st="5" end="5"/>
                                            </p:txEl>
                                          </p:spTgt>
                                        </p:tgtEl>
                                        <p:attrNameLst>
                                          <p:attrName>style.visibility</p:attrName>
                                        </p:attrNameLst>
                                      </p:cBhvr>
                                      <p:to>
                                        <p:strVal val="visible"/>
                                      </p:to>
                                    </p:set>
                                    <p:animEffect transition="in" filter="blinds(horizontal)">
                                      <p:cBhvr>
                                        <p:cTn id="22" dur="500"/>
                                        <p:tgtEl>
                                          <p:spTgt spid="1259523">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259523">
                                            <p:txEl>
                                              <p:pRg st="6" end="6"/>
                                            </p:txEl>
                                          </p:spTgt>
                                        </p:tgtEl>
                                        <p:attrNameLst>
                                          <p:attrName>style.visibility</p:attrName>
                                        </p:attrNameLst>
                                      </p:cBhvr>
                                      <p:to>
                                        <p:strVal val="visible"/>
                                      </p:to>
                                    </p:set>
                                    <p:animEffect transition="in" filter="blinds(horizontal)">
                                      <p:cBhvr>
                                        <p:cTn id="25" dur="500"/>
                                        <p:tgtEl>
                                          <p:spTgt spid="1259523">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259523">
                                            <p:txEl>
                                              <p:pRg st="7" end="7"/>
                                            </p:txEl>
                                          </p:spTgt>
                                        </p:tgtEl>
                                        <p:attrNameLst>
                                          <p:attrName>style.visibility</p:attrName>
                                        </p:attrNameLst>
                                      </p:cBhvr>
                                      <p:to>
                                        <p:strVal val="visible"/>
                                      </p:to>
                                    </p:set>
                                    <p:animEffect transition="in" filter="blinds(horizontal)">
                                      <p:cBhvr>
                                        <p:cTn id="28" dur="500"/>
                                        <p:tgtEl>
                                          <p:spTgt spid="125952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259523">
                                            <p:txEl>
                                              <p:pRg st="8" end="8"/>
                                            </p:txEl>
                                          </p:spTgt>
                                        </p:tgtEl>
                                        <p:attrNameLst>
                                          <p:attrName>style.visibility</p:attrName>
                                        </p:attrNameLst>
                                      </p:cBhvr>
                                      <p:to>
                                        <p:strVal val="visible"/>
                                      </p:to>
                                    </p:set>
                                    <p:animEffect transition="in" filter="blinds(horizontal)">
                                      <p:cBhvr>
                                        <p:cTn id="33" dur="500"/>
                                        <p:tgtEl>
                                          <p:spTgt spid="1259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p:cNvSpPr>
          <p:nvPr>
            <p:ph idx="1"/>
          </p:nvPr>
        </p:nvSpPr>
        <p:spPr>
          <a:xfrm>
            <a:off x="381000" y="1066800"/>
            <a:ext cx="8229600" cy="5029200"/>
          </a:xfrm>
        </p:spPr>
        <p:txBody>
          <a:bodyPr/>
          <a:lstStyle/>
          <a:p>
            <a:pPr>
              <a:buNone/>
            </a:pPr>
            <a:r>
              <a:rPr sz="1800" dirty="0" smtClean="0">
                <a:latin typeface="Verdana" pitchFamily="34" charset="0"/>
                <a:cs typeface="Arial" charset="0"/>
              </a:rPr>
              <a:t>	</a:t>
            </a:r>
            <a:r>
              <a:rPr sz="2400" dirty="0" smtClean="0">
                <a:latin typeface="+mn-lt"/>
                <a:cs typeface="Arial" charset="0"/>
              </a:rPr>
              <a:t>Syntax for block of code</a:t>
            </a:r>
          </a:p>
          <a:p>
            <a:pPr>
              <a:buFont typeface="Wingdings" pitchFamily="2" charset="2"/>
              <a:buNone/>
            </a:pPr>
            <a:endParaRPr lang="en-US" sz="2400" dirty="0" smtClean="0">
              <a:latin typeface="+mn-lt"/>
              <a:cs typeface="Arial" charset="0"/>
            </a:endParaRPr>
          </a:p>
          <a:p>
            <a:pPr>
              <a:buFont typeface="Wingdings" pitchFamily="2" charset="2"/>
              <a:buNone/>
            </a:pPr>
            <a:r>
              <a:rPr lang="en-US" sz="2400" dirty="0" smtClean="0">
                <a:latin typeface="+mn-lt"/>
                <a:cs typeface="Arial" charset="0"/>
              </a:rPr>
              <a:t>	             public void run()</a:t>
            </a:r>
          </a:p>
          <a:p>
            <a:pPr>
              <a:buFont typeface="Wingdings" pitchFamily="2" charset="2"/>
              <a:buNone/>
            </a:pPr>
            <a:r>
              <a:rPr lang="en-US" sz="2400" dirty="0" smtClean="0">
                <a:latin typeface="+mn-lt"/>
                <a:cs typeface="Arial" charset="0"/>
              </a:rPr>
              <a:t>                {</a:t>
            </a:r>
          </a:p>
          <a:p>
            <a:pPr>
              <a:buFont typeface="Wingdings" pitchFamily="2" charset="2"/>
              <a:buNone/>
            </a:pPr>
            <a:r>
              <a:rPr lang="en-US" sz="2400" dirty="0" smtClean="0">
                <a:latin typeface="+mn-lt"/>
                <a:cs typeface="Arial" charset="0"/>
              </a:rPr>
              <a:t>						synchronized(</a:t>
            </a:r>
            <a:r>
              <a:rPr lang="en-US" sz="2400" dirty="0" err="1" smtClean="0">
                <a:latin typeface="+mn-lt"/>
                <a:cs typeface="Arial" charset="0"/>
              </a:rPr>
              <a:t>obj</a:t>
            </a:r>
            <a:r>
              <a:rPr lang="en-US" sz="2400" dirty="0" smtClean="0">
                <a:latin typeface="+mn-lt"/>
                <a:cs typeface="Arial" charset="0"/>
              </a:rPr>
              <a:t>)</a:t>
            </a:r>
          </a:p>
          <a:p>
            <a:pPr>
              <a:buFont typeface="Wingdings" pitchFamily="2" charset="2"/>
              <a:buNone/>
            </a:pPr>
            <a:r>
              <a:rPr lang="en-US" sz="2400" dirty="0" smtClean="0">
                <a:latin typeface="+mn-lt"/>
                <a:cs typeface="Arial" charset="0"/>
              </a:rPr>
              <a:t>						{</a:t>
            </a:r>
          </a:p>
          <a:p>
            <a:pPr>
              <a:buFont typeface="Wingdings" pitchFamily="2" charset="2"/>
              <a:buNone/>
            </a:pPr>
            <a:r>
              <a:rPr lang="en-US" sz="2400" dirty="0" smtClean="0">
                <a:latin typeface="+mn-lt"/>
                <a:cs typeface="Arial" charset="0"/>
              </a:rPr>
              <a:t>                   				</a:t>
            </a:r>
            <a:r>
              <a:rPr lang="en-US" sz="2400" dirty="0" err="1" smtClean="0">
                <a:latin typeface="+mn-lt"/>
                <a:cs typeface="Arial" charset="0"/>
              </a:rPr>
              <a:t>obj.withdraw</a:t>
            </a:r>
            <a:r>
              <a:rPr lang="en-US" sz="2400" dirty="0" smtClean="0">
                <a:latin typeface="+mn-lt"/>
                <a:cs typeface="Arial" charset="0"/>
              </a:rPr>
              <a:t>(500);</a:t>
            </a:r>
          </a:p>
          <a:p>
            <a:pPr>
              <a:buFont typeface="Wingdings" pitchFamily="2" charset="2"/>
              <a:buNone/>
            </a:pPr>
            <a:r>
              <a:rPr lang="en-US" sz="2400" dirty="0" smtClean="0">
                <a:latin typeface="+mn-lt"/>
                <a:cs typeface="Arial" charset="0"/>
              </a:rPr>
              <a:t>						}</a:t>
            </a:r>
          </a:p>
          <a:p>
            <a:pPr>
              <a:buFont typeface="Wingdings" pitchFamily="2" charset="2"/>
              <a:buNone/>
            </a:pPr>
            <a:r>
              <a:rPr lang="en-US" sz="2400" dirty="0" smtClean="0">
                <a:latin typeface="+mn-lt"/>
                <a:cs typeface="Arial" charset="0"/>
              </a:rPr>
              <a:t>                 }</a:t>
            </a:r>
            <a:endParaRPr sz="2400" dirty="0" smtClean="0">
              <a:latin typeface="+mn-lt"/>
              <a:cs typeface="Arial" charset="0"/>
            </a:endParaRPr>
          </a:p>
          <a:p>
            <a:pPr>
              <a:buFont typeface="Wingdings" pitchFamily="2" charset="2"/>
              <a:buNone/>
            </a:pPr>
            <a:endParaRPr sz="2400" dirty="0" smtClean="0">
              <a:latin typeface="+mn-lt"/>
              <a:cs typeface="Arial" charset="0"/>
            </a:endParaRPr>
          </a:p>
          <a:p>
            <a:pPr>
              <a:buFont typeface="Wingdings" pitchFamily="2" charset="2"/>
              <a:buNone/>
            </a:pPr>
            <a:endParaRPr sz="2400" b="1" dirty="0" smtClean="0">
              <a:latin typeface="+mn-lt"/>
              <a:cs typeface="Arial" charset="0"/>
            </a:endParaRPr>
          </a:p>
        </p:txBody>
      </p:sp>
      <p:sp>
        <p:nvSpPr>
          <p:cNvPr id="235523" name="Rectangle 2"/>
          <p:cNvSpPr>
            <a:spLocks noGrp="1"/>
          </p:cNvSpPr>
          <p:nvPr>
            <p:ph type="title"/>
          </p:nvPr>
        </p:nvSpPr>
        <p:spPr>
          <a:xfrm>
            <a:off x="228600" y="152400"/>
            <a:ext cx="7349490" cy="584775"/>
          </a:xfrm>
        </p:spPr>
        <p:txBody>
          <a:bodyPr wrap="square">
            <a:spAutoFit/>
          </a:bodyPr>
          <a:lstStyle/>
          <a:p>
            <a:r>
              <a:rPr lang="en-US" dirty="0" smtClean="0">
                <a:latin typeface="+mj-lt"/>
              </a:rPr>
              <a:t>The Synchronized Statement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458200" cy="523220"/>
          </a:xfrm>
        </p:spPr>
        <p:txBody>
          <a:bodyPr/>
          <a:lstStyle/>
          <a:p>
            <a:r>
              <a:rPr lang="en-US" sz="2800" dirty="0" smtClean="0"/>
              <a:t>How to get the required output?</a:t>
            </a:r>
            <a:endParaRPr lang="en-US" sz="2800" dirty="0"/>
          </a:p>
        </p:txBody>
      </p:sp>
      <p:sp>
        <p:nvSpPr>
          <p:cNvPr id="3" name="Content Placeholder 2"/>
          <p:cNvSpPr>
            <a:spLocks noGrp="1"/>
          </p:cNvSpPr>
          <p:nvPr>
            <p:ph idx="1"/>
          </p:nvPr>
        </p:nvSpPr>
        <p:spPr>
          <a:xfrm>
            <a:off x="457200" y="914400"/>
            <a:ext cx="8686800" cy="5638800"/>
          </a:xfrm>
        </p:spPr>
        <p:txBody>
          <a:bodyPr/>
          <a:lstStyle/>
          <a:p>
            <a:pPr>
              <a:buNone/>
            </a:pPr>
            <a:r>
              <a:rPr lang="en-US" dirty="0" smtClean="0"/>
              <a:t>class </a:t>
            </a:r>
            <a:r>
              <a:rPr lang="en-US" dirty="0" err="1" smtClean="0"/>
              <a:t>SharedObject</a:t>
            </a:r>
            <a:r>
              <a:rPr lang="en-US" dirty="0" smtClean="0"/>
              <a:t> {</a:t>
            </a:r>
          </a:p>
          <a:p>
            <a:pPr>
              <a:buNone/>
            </a:pPr>
            <a:r>
              <a:rPr lang="en-US" dirty="0" smtClean="0"/>
              <a:t>	void </a:t>
            </a:r>
            <a:r>
              <a:rPr lang="en-US" dirty="0" err="1" smtClean="0"/>
              <a:t>sharedMethod</a:t>
            </a:r>
            <a:r>
              <a:rPr lang="en-US" dirty="0" smtClean="0"/>
              <a:t>(String </a:t>
            </a:r>
            <a:r>
              <a:rPr lang="en-US" dirty="0" err="1" smtClean="0"/>
              <a:t>arg</a:t>
            </a:r>
            <a:r>
              <a:rPr lang="en-US" dirty="0" smtClean="0"/>
              <a:t>){</a:t>
            </a:r>
          </a:p>
          <a:p>
            <a:pPr>
              <a:buNone/>
            </a:pPr>
            <a:r>
              <a:rPr lang="en-US" dirty="0" smtClean="0"/>
              <a:t>		</a:t>
            </a:r>
            <a:r>
              <a:rPr lang="en-US" dirty="0" err="1" smtClean="0"/>
              <a:t>System.out.print</a:t>
            </a:r>
            <a:r>
              <a:rPr lang="en-US" dirty="0" smtClean="0"/>
              <a:t>("[");</a:t>
            </a:r>
          </a:p>
          <a:p>
            <a:pPr>
              <a:buNone/>
            </a:pPr>
            <a:r>
              <a:rPr lang="en-US" dirty="0" smtClean="0"/>
              <a:t>		</a:t>
            </a:r>
            <a:r>
              <a:rPr lang="en-US" dirty="0" err="1" smtClean="0"/>
              <a:t>System.out.print</a:t>
            </a:r>
            <a:r>
              <a:rPr lang="en-US" dirty="0" smtClean="0"/>
              <a:t>(</a:t>
            </a:r>
            <a:r>
              <a:rPr lang="en-US" dirty="0" err="1" smtClean="0"/>
              <a:t>arg</a:t>
            </a:r>
            <a:r>
              <a:rPr lang="en-US" dirty="0" smtClean="0"/>
              <a:t>);</a:t>
            </a:r>
          </a:p>
          <a:p>
            <a:pPr>
              <a:buNone/>
            </a:pPr>
            <a:r>
              <a:rPr lang="en-US" dirty="0" smtClean="0"/>
              <a:t>		try{</a:t>
            </a:r>
          </a:p>
          <a:p>
            <a:pPr>
              <a:buNone/>
            </a:pPr>
            <a:r>
              <a:rPr lang="en-US" dirty="0" smtClean="0"/>
              <a:t>			</a:t>
            </a:r>
            <a:r>
              <a:rPr lang="en-US" dirty="0" err="1" smtClean="0"/>
              <a:t>Thread.sleep</a:t>
            </a:r>
            <a:r>
              <a:rPr lang="en-US" dirty="0" smtClean="0"/>
              <a:t>(1000);</a:t>
            </a:r>
          </a:p>
          <a:p>
            <a:pPr>
              <a:buNone/>
            </a:pPr>
            <a:r>
              <a:rPr lang="en-US" dirty="0" smtClean="0"/>
              <a:t>		}</a:t>
            </a:r>
          </a:p>
          <a:p>
            <a:pPr>
              <a:buNone/>
            </a:pPr>
            <a:r>
              <a:rPr lang="en-US" dirty="0" smtClean="0"/>
              <a:t>		catch (</a:t>
            </a:r>
            <a:r>
              <a:rPr lang="en-US" dirty="0" err="1" smtClean="0"/>
              <a:t>InterruptedException</a:t>
            </a:r>
            <a:r>
              <a:rPr lang="en-US" dirty="0" smtClean="0"/>
              <a:t> e){</a:t>
            </a:r>
          </a:p>
          <a:p>
            <a:pPr>
              <a:buNone/>
            </a:pPr>
            <a:r>
              <a:rPr lang="en-US" dirty="0" smtClean="0"/>
              <a:t>			</a:t>
            </a:r>
            <a:r>
              <a:rPr lang="en-US" dirty="0" err="1" smtClean="0"/>
              <a:t>System.out.println</a:t>
            </a:r>
            <a:r>
              <a:rPr lang="en-US" dirty="0" smtClean="0"/>
              <a:t>("Interrupted");</a:t>
            </a:r>
          </a:p>
          <a:p>
            <a:pPr>
              <a:buNone/>
            </a:pPr>
            <a:r>
              <a:rPr lang="en-US" dirty="0" smtClean="0"/>
              <a:t>		}</a:t>
            </a:r>
          </a:p>
          <a:p>
            <a:pPr>
              <a:buNone/>
            </a:pPr>
            <a:r>
              <a:rPr lang="en-US" dirty="0" smtClean="0"/>
              <a:t>		</a:t>
            </a:r>
            <a:r>
              <a:rPr lang="en-US" dirty="0" err="1" smtClean="0"/>
              <a:t>System.out.println</a:t>
            </a:r>
            <a:r>
              <a:rPr lang="en-US" dirty="0" smtClean="0"/>
              <a:t>("]");</a:t>
            </a:r>
          </a:p>
          <a:p>
            <a:pPr>
              <a:buNone/>
            </a:pPr>
            <a:r>
              <a:rPr lang="en-US" dirty="0" smtClean="0"/>
              <a:t>	}</a:t>
            </a:r>
          </a:p>
          <a:p>
            <a:pPr>
              <a:buNone/>
            </a:pPr>
            <a:r>
              <a:rPr lang="en-US" dirty="0" smtClean="0"/>
              <a:t>}</a:t>
            </a:r>
          </a:p>
        </p:txBody>
      </p:sp>
      <p:sp>
        <p:nvSpPr>
          <p:cNvPr id="4" name="Rectangle 3"/>
          <p:cNvSpPr/>
          <p:nvPr/>
        </p:nvSpPr>
        <p:spPr>
          <a:xfrm>
            <a:off x="5181600" y="3886200"/>
            <a:ext cx="3733800" cy="25908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accent1">
                    <a:lumMod val="50000"/>
                  </a:schemeClr>
                </a:solidFill>
              </a:rPr>
              <a:t>The instance of “</a:t>
            </a:r>
            <a:r>
              <a:rPr lang="en-US" dirty="0" err="1" smtClean="0">
                <a:solidFill>
                  <a:schemeClr val="accent1">
                    <a:lumMod val="50000"/>
                  </a:schemeClr>
                </a:solidFill>
              </a:rPr>
              <a:t>SharedObject</a:t>
            </a:r>
            <a:r>
              <a:rPr lang="en-US" dirty="0" smtClean="0">
                <a:solidFill>
                  <a:schemeClr val="accent1">
                    <a:lumMod val="50000"/>
                  </a:schemeClr>
                </a:solidFill>
              </a:rPr>
              <a:t>” is accessed by three Threads and through each of these threads we pass a String argument, which needs to be printed in the following format :</a:t>
            </a:r>
          </a:p>
          <a:p>
            <a:r>
              <a:rPr lang="en-US" dirty="0" smtClean="0">
                <a:solidFill>
                  <a:schemeClr val="accent5"/>
                </a:solidFill>
              </a:rPr>
              <a:t>[Spirit]</a:t>
            </a:r>
          </a:p>
          <a:p>
            <a:r>
              <a:rPr lang="en-US" dirty="0" smtClean="0">
                <a:solidFill>
                  <a:schemeClr val="accent5"/>
                </a:solidFill>
              </a:rPr>
              <a:t>[Of]</a:t>
            </a:r>
          </a:p>
          <a:p>
            <a:r>
              <a:rPr lang="en-US" dirty="0" smtClean="0">
                <a:solidFill>
                  <a:schemeClr val="accent5"/>
                </a:solidFill>
              </a:rPr>
              <a:t>[Wipro]</a:t>
            </a:r>
          </a:p>
          <a:p>
            <a:endParaRPr lang="en-US" dirty="0" smtClean="0">
              <a:solidFill>
                <a:schemeClr val="accent5"/>
              </a:solidFill>
            </a:endParaRPr>
          </a:p>
        </p:txBody>
      </p:sp>
      <p:sp>
        <p:nvSpPr>
          <p:cNvPr id="5" name="Right Arrow Callout 4"/>
          <p:cNvSpPr/>
          <p:nvPr/>
        </p:nvSpPr>
        <p:spPr>
          <a:xfrm>
            <a:off x="762000" y="5638800"/>
            <a:ext cx="3962400" cy="838200"/>
          </a:xfrm>
          <a:prstGeom prst="rightArrow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This program is spread across 3 slides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523220"/>
          </a:xfrm>
        </p:spPr>
        <p:txBody>
          <a:bodyPr/>
          <a:lstStyle/>
          <a:p>
            <a:r>
              <a:rPr lang="en-US" sz="2800" dirty="0" smtClean="0"/>
              <a:t>How to get the required output? (Contd.).</a:t>
            </a:r>
            <a:endParaRPr lang="en-US" sz="2800" dirty="0"/>
          </a:p>
        </p:txBody>
      </p:sp>
      <p:sp>
        <p:nvSpPr>
          <p:cNvPr id="3" name="Content Placeholder 2"/>
          <p:cNvSpPr>
            <a:spLocks noGrp="1"/>
          </p:cNvSpPr>
          <p:nvPr>
            <p:ph idx="1"/>
          </p:nvPr>
        </p:nvSpPr>
        <p:spPr>
          <a:xfrm>
            <a:off x="533400" y="914400"/>
            <a:ext cx="6858000" cy="5943600"/>
          </a:xfrm>
        </p:spPr>
        <p:txBody>
          <a:bodyPr/>
          <a:lstStyle/>
          <a:p>
            <a:pPr>
              <a:buNone/>
            </a:pPr>
            <a:r>
              <a:rPr lang="en-US" dirty="0" smtClean="0"/>
              <a:t>class Thread1 implements </a:t>
            </a:r>
            <a:r>
              <a:rPr lang="en-US" dirty="0" err="1" smtClean="0"/>
              <a:t>Runnable</a:t>
            </a:r>
            <a:r>
              <a:rPr lang="en-US" dirty="0" smtClean="0"/>
              <a:t>{</a:t>
            </a:r>
          </a:p>
          <a:p>
            <a:pPr>
              <a:buNone/>
            </a:pPr>
            <a:r>
              <a:rPr lang="en-US" dirty="0" smtClean="0"/>
              <a:t>	String </a:t>
            </a:r>
            <a:r>
              <a:rPr lang="en-US" dirty="0" err="1" smtClean="0"/>
              <a:t>arg</a:t>
            </a:r>
            <a:r>
              <a:rPr lang="en-US" dirty="0" smtClean="0"/>
              <a:t>;</a:t>
            </a:r>
          </a:p>
          <a:p>
            <a:pPr>
              <a:buNone/>
            </a:pPr>
            <a:r>
              <a:rPr lang="en-US" dirty="0" smtClean="0"/>
              <a:t>	</a:t>
            </a:r>
            <a:r>
              <a:rPr lang="en-US" dirty="0" err="1" smtClean="0"/>
              <a:t>SharedObject</a:t>
            </a:r>
            <a:r>
              <a:rPr lang="en-US" dirty="0" smtClean="0"/>
              <a:t> obj1;</a:t>
            </a:r>
          </a:p>
          <a:p>
            <a:pPr>
              <a:buNone/>
            </a:pPr>
            <a:r>
              <a:rPr lang="en-US" dirty="0" smtClean="0"/>
              <a:t>	Thread t;</a:t>
            </a:r>
          </a:p>
          <a:p>
            <a:pPr>
              <a:buNone/>
            </a:pPr>
            <a:r>
              <a:rPr lang="en-US" dirty="0" smtClean="0"/>
              <a:t>	public Thread1(</a:t>
            </a:r>
            <a:r>
              <a:rPr lang="en-US" dirty="0" err="1" smtClean="0"/>
              <a:t>SharedObject</a:t>
            </a:r>
            <a:r>
              <a:rPr lang="en-US" dirty="0" smtClean="0"/>
              <a:t> obj1, String </a:t>
            </a:r>
            <a:r>
              <a:rPr lang="en-US" dirty="0" err="1" smtClean="0"/>
              <a:t>arg</a:t>
            </a:r>
            <a:r>
              <a:rPr lang="en-US" dirty="0" smtClean="0"/>
              <a:t>){</a:t>
            </a:r>
          </a:p>
          <a:p>
            <a:pPr>
              <a:buNone/>
            </a:pPr>
            <a:r>
              <a:rPr lang="en-US" dirty="0" smtClean="0"/>
              <a:t>		this.obj1 = obj1;</a:t>
            </a:r>
          </a:p>
          <a:p>
            <a:pPr>
              <a:buNone/>
            </a:pPr>
            <a:r>
              <a:rPr lang="en-US" dirty="0" smtClean="0"/>
              <a:t>		this.arg = </a:t>
            </a:r>
            <a:r>
              <a:rPr lang="en-US" dirty="0" err="1" smtClean="0"/>
              <a:t>arg</a:t>
            </a:r>
            <a:r>
              <a:rPr lang="en-US" dirty="0" smtClean="0"/>
              <a:t>;</a:t>
            </a:r>
          </a:p>
          <a:p>
            <a:pPr>
              <a:buNone/>
            </a:pPr>
            <a:r>
              <a:rPr lang="en-US" dirty="0" smtClean="0"/>
              <a:t>		t = new Thread(this);</a:t>
            </a:r>
          </a:p>
          <a:p>
            <a:pPr>
              <a:buNone/>
            </a:pPr>
            <a:r>
              <a:rPr lang="en-US" dirty="0" smtClean="0"/>
              <a:t>		</a:t>
            </a:r>
            <a:r>
              <a:rPr lang="en-US" dirty="0" err="1" smtClean="0"/>
              <a:t>t.start</a:t>
            </a:r>
            <a:r>
              <a:rPr lang="en-US" dirty="0" smtClean="0"/>
              <a:t>();</a:t>
            </a:r>
          </a:p>
          <a:p>
            <a:pPr>
              <a:buNone/>
            </a:pPr>
            <a:r>
              <a:rPr lang="en-US" dirty="0" smtClean="0"/>
              <a:t>	}</a:t>
            </a:r>
          </a:p>
          <a:p>
            <a:pPr>
              <a:buNone/>
            </a:pPr>
            <a:r>
              <a:rPr lang="en-US" dirty="0" smtClean="0"/>
              <a:t>	public void run(){	</a:t>
            </a:r>
          </a:p>
          <a:p>
            <a:pPr>
              <a:buNone/>
            </a:pPr>
            <a:r>
              <a:rPr lang="en-US" dirty="0" smtClean="0"/>
              <a:t>			obj1.sharedMethod(</a:t>
            </a:r>
            <a:r>
              <a:rPr lang="en-US" dirty="0" err="1" smtClean="0"/>
              <a:t>arg</a:t>
            </a:r>
            <a:r>
              <a:rPr lang="en-US" dirty="0" smtClean="0"/>
              <a:t>);</a:t>
            </a:r>
          </a:p>
          <a:p>
            <a:pPr>
              <a:buNone/>
            </a:pPr>
            <a:r>
              <a:rPr lang="en-US" dirty="0" smtClean="0"/>
              <a:t>	}</a:t>
            </a:r>
          </a:p>
          <a:p>
            <a:pPr>
              <a:buNone/>
            </a:pPr>
            <a:r>
              <a:rPr lang="en-US" dirty="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458200" cy="554038"/>
          </a:xfrm>
        </p:spPr>
        <p:txBody>
          <a:bodyPr/>
          <a:lstStyle/>
          <a:p>
            <a:r>
              <a:rPr lang="en-US" dirty="0" smtClean="0"/>
              <a:t>How to get the required output? (Contd.).</a:t>
            </a:r>
            <a:endParaRPr lang="en-US" dirty="0"/>
          </a:p>
        </p:txBody>
      </p:sp>
      <p:sp>
        <p:nvSpPr>
          <p:cNvPr id="3" name="Content Placeholder 2"/>
          <p:cNvSpPr>
            <a:spLocks noGrp="1"/>
          </p:cNvSpPr>
          <p:nvPr>
            <p:ph idx="1"/>
          </p:nvPr>
        </p:nvSpPr>
        <p:spPr>
          <a:xfrm>
            <a:off x="533400" y="838200"/>
            <a:ext cx="7162800" cy="6019800"/>
          </a:xfrm>
        </p:spPr>
        <p:txBody>
          <a:bodyPr/>
          <a:lstStyle/>
          <a:p>
            <a:pPr>
              <a:buNone/>
            </a:pPr>
            <a:r>
              <a:rPr lang="en-US" dirty="0" smtClean="0"/>
              <a:t>class </a:t>
            </a:r>
            <a:r>
              <a:rPr lang="en-US" dirty="0" err="1" smtClean="0"/>
              <a:t>Synchro</a:t>
            </a:r>
            <a:r>
              <a:rPr lang="en-US" dirty="0" smtClean="0"/>
              <a:t>{</a:t>
            </a:r>
          </a:p>
          <a:p>
            <a:pPr>
              <a:buNone/>
            </a:pPr>
            <a:r>
              <a:rPr lang="en-US" dirty="0" smtClean="0"/>
              <a:t>	public static void main(String </a:t>
            </a:r>
            <a:r>
              <a:rPr lang="en-US" dirty="0" err="1" smtClean="0"/>
              <a:t>args</a:t>
            </a:r>
            <a:r>
              <a:rPr lang="en-US" dirty="0" smtClean="0"/>
              <a:t>[]){</a:t>
            </a:r>
          </a:p>
          <a:p>
            <a:pPr>
              <a:buNone/>
            </a:pPr>
            <a:r>
              <a:rPr lang="en-US" dirty="0" smtClean="0"/>
              <a:t>		</a:t>
            </a:r>
            <a:r>
              <a:rPr lang="en-US" dirty="0" err="1" smtClean="0"/>
              <a:t>SharedObject</a:t>
            </a:r>
            <a:r>
              <a:rPr lang="en-US" dirty="0" smtClean="0"/>
              <a:t> obj1 = new </a:t>
            </a:r>
            <a:r>
              <a:rPr lang="en-US" dirty="0" err="1" smtClean="0"/>
              <a:t>SharedObject</a:t>
            </a:r>
            <a:r>
              <a:rPr lang="en-US" dirty="0" smtClean="0"/>
              <a:t>();</a:t>
            </a:r>
          </a:p>
          <a:p>
            <a:pPr>
              <a:buNone/>
            </a:pPr>
            <a:r>
              <a:rPr lang="en-US" dirty="0" smtClean="0"/>
              <a:t>		Thread1 x1 = new Thread1(obj1, "Spirit");</a:t>
            </a:r>
          </a:p>
          <a:p>
            <a:pPr>
              <a:buNone/>
            </a:pPr>
            <a:r>
              <a:rPr lang="en-US" dirty="0" smtClean="0"/>
              <a:t>		Thread1 x2 = new Thread1(obj1, "Of");</a:t>
            </a:r>
          </a:p>
          <a:p>
            <a:pPr>
              <a:buNone/>
            </a:pPr>
            <a:r>
              <a:rPr lang="en-US" dirty="0" smtClean="0"/>
              <a:t>		Thread1 x3 = new Thread1(obj1, "Wipro");</a:t>
            </a:r>
          </a:p>
          <a:p>
            <a:pPr>
              <a:buNone/>
            </a:pPr>
            <a:r>
              <a:rPr lang="en-US" dirty="0" smtClean="0"/>
              <a:t>		try{</a:t>
            </a:r>
          </a:p>
          <a:p>
            <a:pPr>
              <a:buNone/>
            </a:pPr>
            <a:r>
              <a:rPr lang="en-US" dirty="0" smtClean="0"/>
              <a:t>			x1.t.join();</a:t>
            </a:r>
          </a:p>
          <a:p>
            <a:pPr>
              <a:buNone/>
            </a:pPr>
            <a:r>
              <a:rPr lang="en-US" dirty="0" smtClean="0"/>
              <a:t>			x2.t.join();</a:t>
            </a:r>
          </a:p>
          <a:p>
            <a:pPr>
              <a:buNone/>
            </a:pPr>
            <a:r>
              <a:rPr lang="en-US" dirty="0" smtClean="0"/>
              <a:t>			x3.t.join();</a:t>
            </a:r>
          </a:p>
          <a:p>
            <a:pPr>
              <a:buNone/>
            </a:pPr>
            <a:r>
              <a:rPr lang="en-US" dirty="0" smtClean="0"/>
              <a:t>		}	</a:t>
            </a:r>
          </a:p>
          <a:p>
            <a:pPr>
              <a:buNone/>
            </a:pPr>
            <a:r>
              <a:rPr lang="en-US" dirty="0" smtClean="0"/>
              <a:t>		catch (</a:t>
            </a:r>
            <a:r>
              <a:rPr lang="en-US" dirty="0" err="1" smtClean="0"/>
              <a:t>InterruptedException</a:t>
            </a:r>
            <a:r>
              <a:rPr lang="en-US" dirty="0" smtClean="0"/>
              <a:t> e){</a:t>
            </a:r>
          </a:p>
          <a:p>
            <a:pPr>
              <a:buNone/>
            </a:pPr>
            <a:r>
              <a:rPr lang="en-US" dirty="0" smtClean="0"/>
              <a:t>			</a:t>
            </a:r>
            <a:r>
              <a:rPr lang="en-US" dirty="0" err="1" smtClean="0"/>
              <a:t>System.out.println</a:t>
            </a:r>
            <a:r>
              <a:rPr lang="en-US" dirty="0" smtClean="0"/>
              <a:t>("Interrupted");</a:t>
            </a:r>
          </a:p>
          <a:p>
            <a:pPr>
              <a:buNone/>
            </a:pPr>
            <a:r>
              <a:rPr lang="en-US" dirty="0" smtClean="0"/>
              <a:t>		}		</a:t>
            </a:r>
          </a:p>
          <a:p>
            <a:pPr>
              <a:buNone/>
            </a:pPr>
            <a:r>
              <a:rPr lang="en-US" dirty="0" smtClean="0"/>
              <a:t>	}	</a:t>
            </a:r>
          </a:p>
          <a:p>
            <a:pPr>
              <a:buNone/>
            </a:pPr>
            <a:r>
              <a:rPr lang="en-US" dirty="0" smtClean="0"/>
              <a:t>}</a:t>
            </a:r>
            <a:endParaRPr lang="en-US" dirty="0"/>
          </a:p>
        </p:txBody>
      </p:sp>
      <p:sp>
        <p:nvSpPr>
          <p:cNvPr id="4" name="Rectangle 3"/>
          <p:cNvSpPr/>
          <p:nvPr/>
        </p:nvSpPr>
        <p:spPr>
          <a:xfrm>
            <a:off x="4953000" y="3200400"/>
            <a:ext cx="35052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tx1"/>
                </a:solidFill>
              </a:rPr>
              <a:t>Will this program, in the current form, print the desired output?</a:t>
            </a:r>
            <a:endParaRPr lang="en-US" dirty="0">
              <a:solidFill>
                <a:schemeClr val="tx1"/>
              </a:solidFill>
            </a:endParaRPr>
          </a:p>
        </p:txBody>
      </p:sp>
      <p:sp>
        <p:nvSpPr>
          <p:cNvPr id="5" name="Rectangle 4"/>
          <p:cNvSpPr/>
          <p:nvPr/>
        </p:nvSpPr>
        <p:spPr>
          <a:xfrm>
            <a:off x="4953000" y="4038600"/>
            <a:ext cx="3505200" cy="106680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r>
              <a:rPr lang="en-US" b="1" dirty="0" smtClean="0">
                <a:solidFill>
                  <a:schemeClr val="accent5"/>
                </a:solidFill>
              </a:rPr>
              <a:t>No..! The output is </a:t>
            </a:r>
          </a:p>
          <a:p>
            <a:r>
              <a:rPr lang="en-US" b="1" dirty="0" smtClean="0">
                <a:solidFill>
                  <a:schemeClr val="accent5"/>
                </a:solidFill>
              </a:rPr>
              <a:t>[[[</a:t>
            </a:r>
            <a:r>
              <a:rPr lang="en-US" b="1" dirty="0" err="1" smtClean="0">
                <a:solidFill>
                  <a:schemeClr val="accent5"/>
                </a:solidFill>
              </a:rPr>
              <a:t>SpiritOfWipro</a:t>
            </a:r>
            <a:r>
              <a:rPr lang="en-US" b="1" dirty="0" smtClean="0">
                <a:solidFill>
                  <a:schemeClr val="accent5"/>
                </a:solidFill>
              </a:rPr>
              <a:t>]</a:t>
            </a:r>
          </a:p>
          <a:p>
            <a:r>
              <a:rPr lang="en-US" b="1" dirty="0" smtClean="0">
                <a:solidFill>
                  <a:schemeClr val="accent5"/>
                </a:solidFill>
              </a:rPr>
              <a:t>]</a:t>
            </a:r>
          </a:p>
          <a:p>
            <a:r>
              <a:rPr lang="en-US" b="1" dirty="0" smtClean="0">
                <a:solidFill>
                  <a:schemeClr val="accent5"/>
                </a:solidFill>
              </a:rPr>
              <a:t>]</a:t>
            </a:r>
            <a:endParaRPr lang="en-US" b="1" dirty="0">
              <a:solidFill>
                <a:schemeClr val="accent5"/>
              </a:solidFill>
            </a:endParaRPr>
          </a:p>
        </p:txBody>
      </p:sp>
      <p:sp>
        <p:nvSpPr>
          <p:cNvPr id="6" name="Rectangle 5"/>
          <p:cNvSpPr/>
          <p:nvPr/>
        </p:nvSpPr>
        <p:spPr>
          <a:xfrm>
            <a:off x="4953000" y="5715000"/>
            <a:ext cx="3505200" cy="685800"/>
          </a:xfrm>
          <a:prstGeom prst="rect">
            <a:avLst/>
          </a:prstGeom>
        </p:spPr>
        <p:style>
          <a:lnRef idx="1">
            <a:schemeClr val="accent1"/>
          </a:lnRef>
          <a:fillRef idx="3">
            <a:schemeClr val="accent1"/>
          </a:fillRef>
          <a:effectRef idx="2">
            <a:schemeClr val="accent1"/>
          </a:effectRef>
          <a:fontRef idx="minor">
            <a:schemeClr val="lt1"/>
          </a:fontRef>
        </p:style>
        <p:txBody>
          <a:bodyPr rtlCol="0" anchor="t" anchorCtr="0"/>
          <a:lstStyle/>
          <a:p>
            <a:r>
              <a:rPr lang="en-US" dirty="0" smtClean="0">
                <a:solidFill>
                  <a:schemeClr val="tx1"/>
                </a:solidFill>
              </a:rPr>
              <a:t>What you must do, to get the desired output?</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itle 5"/>
          <p:cNvSpPr>
            <a:spLocks noGrp="1"/>
          </p:cNvSpPr>
          <p:nvPr>
            <p:ph type="title" idx="4294967295"/>
          </p:nvPr>
        </p:nvSpPr>
        <p:spPr>
          <a:xfrm>
            <a:off x="838200" y="2667000"/>
            <a:ext cx="7772400" cy="553998"/>
          </a:xfrm>
        </p:spPr>
        <p:txBody>
          <a:bodyPr/>
          <a:lstStyle/>
          <a:p>
            <a:pPr algn="ctr"/>
            <a:r>
              <a:rPr dirty="0" smtClean="0">
                <a:cs typeface="Arial" charset="0"/>
              </a:rPr>
              <a:t>Inter Thread Communication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p:cNvSpPr>
          <p:nvPr>
            <p:ph idx="1"/>
          </p:nvPr>
        </p:nvSpPr>
        <p:spPr>
          <a:xfrm>
            <a:off x="381000" y="1066800"/>
            <a:ext cx="8305800" cy="5334000"/>
          </a:xfrm>
        </p:spPr>
        <p:txBody>
          <a:bodyPr/>
          <a:lstStyle/>
          <a:p>
            <a:pPr algn="just"/>
            <a:r>
              <a:rPr dirty="0" smtClean="0">
                <a:cs typeface="Arial" charset="0"/>
              </a:rPr>
              <a:t>Multitasking is synonymous with process-based multitasking, whereas multithreading is synonymous with thread-based multitasking</a:t>
            </a:r>
          </a:p>
          <a:p>
            <a:pPr algn="just"/>
            <a:endParaRPr sz="900" dirty="0" smtClean="0">
              <a:cs typeface="Arial" charset="0"/>
            </a:endParaRPr>
          </a:p>
          <a:p>
            <a:pPr algn="just"/>
            <a:r>
              <a:rPr dirty="0" smtClean="0">
                <a:cs typeface="Arial" charset="0"/>
              </a:rPr>
              <a:t>All modern operating systems support multitasking</a:t>
            </a:r>
          </a:p>
          <a:p>
            <a:pPr algn="just"/>
            <a:endParaRPr sz="900" dirty="0" smtClean="0">
              <a:cs typeface="Arial" charset="0"/>
            </a:endParaRPr>
          </a:p>
          <a:p>
            <a:pPr algn="just"/>
            <a:r>
              <a:rPr dirty="0" smtClean="0">
                <a:cs typeface="Arial" charset="0"/>
              </a:rPr>
              <a:t>A process is an executing instance of a program</a:t>
            </a:r>
          </a:p>
          <a:p>
            <a:pPr algn="just"/>
            <a:endParaRPr sz="900" dirty="0" smtClean="0">
              <a:cs typeface="Arial" charset="0"/>
            </a:endParaRPr>
          </a:p>
          <a:p>
            <a:pPr algn="just"/>
            <a:r>
              <a:rPr dirty="0" smtClean="0">
                <a:cs typeface="Arial" charset="0"/>
              </a:rPr>
              <a:t>Process-based multitasking is the feature by which the operating system runs two or more programs concurrently</a:t>
            </a:r>
          </a:p>
        </p:txBody>
      </p:sp>
      <p:sp>
        <p:nvSpPr>
          <p:cNvPr id="141315" name="Rectangle 2"/>
          <p:cNvSpPr>
            <a:spLocks noGrp="1"/>
          </p:cNvSpPr>
          <p:nvPr>
            <p:ph type="title"/>
          </p:nvPr>
        </p:nvSpPr>
        <p:spPr>
          <a:xfrm>
            <a:off x="152400" y="152400"/>
            <a:ext cx="7564438" cy="584775"/>
          </a:xfrm>
        </p:spPr>
        <p:txBody>
          <a:bodyPr>
            <a:spAutoFit/>
          </a:bodyPr>
          <a:lstStyle/>
          <a:p>
            <a:r>
              <a:rPr sz="3200" dirty="0" smtClean="0">
                <a:cs typeface="Arial" charset="0"/>
              </a:rPr>
              <a:t>What is Multitasking?</a:t>
            </a:r>
            <a:endParaRPr lang="en-GB" sz="3200" dirty="0" smtClean="0">
              <a:cs typeface="Arial"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p:cNvSpPr>
          <p:nvPr>
            <p:ph idx="1"/>
          </p:nvPr>
        </p:nvSpPr>
        <p:spPr/>
        <p:txBody>
          <a:bodyPr/>
          <a:lstStyle/>
          <a:p>
            <a:pPr algn="just"/>
            <a:r>
              <a:rPr sz="2400" dirty="0" smtClean="0">
                <a:latin typeface="+mn-lt"/>
                <a:cs typeface="Arial" charset="0"/>
              </a:rPr>
              <a:t>In Java, you need not depend on the OS to establish communication between threads</a:t>
            </a:r>
          </a:p>
          <a:p>
            <a:pPr algn="just"/>
            <a:endParaRPr sz="2400" dirty="0" smtClean="0">
              <a:latin typeface="+mn-lt"/>
              <a:cs typeface="Arial" charset="0"/>
            </a:endParaRPr>
          </a:p>
          <a:p>
            <a:pPr algn="just"/>
            <a:r>
              <a:rPr sz="2400" dirty="0" smtClean="0">
                <a:latin typeface="+mn-lt"/>
                <a:cs typeface="Arial" charset="0"/>
              </a:rPr>
              <a:t>All objects have predefined methods, which can be called to provide inter-thread communication</a:t>
            </a:r>
          </a:p>
        </p:txBody>
      </p:sp>
      <p:sp>
        <p:nvSpPr>
          <p:cNvPr id="245763" name="Rectangle 2"/>
          <p:cNvSpPr>
            <a:spLocks noGrp="1"/>
          </p:cNvSpPr>
          <p:nvPr>
            <p:ph type="title"/>
          </p:nvPr>
        </p:nvSpPr>
        <p:spPr>
          <a:xfrm>
            <a:off x="152400" y="152400"/>
            <a:ext cx="7562850" cy="523220"/>
          </a:xfrm>
        </p:spPr>
        <p:txBody>
          <a:bodyPr>
            <a:spAutoFit/>
          </a:bodyPr>
          <a:lstStyle/>
          <a:p>
            <a:r>
              <a:rPr lang="en-US" sz="2800" dirty="0" smtClean="0">
                <a:latin typeface="+mj-lt"/>
              </a:rPr>
              <a:t>Thread Messaging</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3"/>
          <p:cNvSpPr>
            <a:spLocks noGrp="1"/>
          </p:cNvSpPr>
          <p:nvPr>
            <p:ph idx="1"/>
          </p:nvPr>
        </p:nvSpPr>
        <p:spPr>
          <a:xfrm>
            <a:off x="457200" y="914400"/>
            <a:ext cx="8229600" cy="5486400"/>
          </a:xfrm>
        </p:spPr>
        <p:txBody>
          <a:bodyPr/>
          <a:lstStyle/>
          <a:p>
            <a:pPr algn="just"/>
            <a:r>
              <a:rPr lang="en-US" dirty="0" smtClean="0">
                <a:latin typeface="+mn-lt"/>
                <a:cs typeface="Arial" charset="0"/>
              </a:rPr>
              <a:t>Threads are often interdependent - one thread depends on another thread to complete an operation, or to service a request.</a:t>
            </a:r>
          </a:p>
          <a:p>
            <a:pPr algn="just"/>
            <a:endParaRPr lang="en-US" sz="900" dirty="0" smtClean="0">
              <a:latin typeface="+mn-lt"/>
              <a:cs typeface="Arial" charset="0"/>
            </a:endParaRPr>
          </a:p>
          <a:p>
            <a:pPr algn="just"/>
            <a:r>
              <a:rPr lang="en-US" dirty="0" smtClean="0">
                <a:latin typeface="+mn-lt"/>
                <a:cs typeface="Arial" charset="0"/>
              </a:rPr>
              <a:t>The words wait and notify encapsulate the two central concepts to thread communication </a:t>
            </a:r>
          </a:p>
          <a:p>
            <a:pPr lvl="1" algn="just"/>
            <a:r>
              <a:rPr lang="en-US" sz="2000" dirty="0" smtClean="0">
                <a:latin typeface="+mn-lt"/>
              </a:rPr>
              <a:t>A thread waits for some condition or event to occur.</a:t>
            </a:r>
          </a:p>
          <a:p>
            <a:pPr lvl="1" algn="just"/>
            <a:r>
              <a:rPr lang="en-US" sz="2000" dirty="0" smtClean="0">
                <a:latin typeface="+mn-lt"/>
              </a:rPr>
              <a:t>You notify a waiting thread that a condition or event has occurred.</a:t>
            </a:r>
          </a:p>
          <a:p>
            <a:pPr algn="just"/>
            <a:endParaRPr lang="en-US" sz="900" dirty="0" smtClean="0">
              <a:latin typeface="+mn-lt"/>
              <a:cs typeface="Arial" charset="0"/>
            </a:endParaRPr>
          </a:p>
          <a:p>
            <a:pPr algn="just"/>
            <a:r>
              <a:rPr lang="en-US" dirty="0" smtClean="0">
                <a:latin typeface="+mn-lt"/>
                <a:cs typeface="Arial" charset="0"/>
              </a:rPr>
              <a:t>To avoid polling, Java’s elegant inter-thread communication mechanism uses:</a:t>
            </a:r>
          </a:p>
          <a:p>
            <a:pPr lvl="1" algn="just"/>
            <a:r>
              <a:rPr lang="en-US" sz="2000" dirty="0" smtClean="0">
                <a:latin typeface="+mn-lt"/>
              </a:rPr>
              <a:t>wait( )</a:t>
            </a:r>
          </a:p>
          <a:p>
            <a:pPr lvl="1" algn="just"/>
            <a:r>
              <a:rPr lang="en-US" sz="2000" dirty="0" smtClean="0">
                <a:latin typeface="+mn-lt"/>
              </a:rPr>
              <a:t>notify( ), and </a:t>
            </a:r>
            <a:r>
              <a:rPr lang="en-US" sz="2000" dirty="0" err="1" smtClean="0">
                <a:latin typeface="+mn-lt"/>
              </a:rPr>
              <a:t>notifyAll</a:t>
            </a:r>
            <a:r>
              <a:rPr lang="en-US" sz="2000" dirty="0" smtClean="0">
                <a:latin typeface="+mn-lt"/>
              </a:rPr>
              <a:t>( )</a:t>
            </a:r>
          </a:p>
        </p:txBody>
      </p:sp>
      <p:sp>
        <p:nvSpPr>
          <p:cNvPr id="247811" name="Rectangle 2"/>
          <p:cNvSpPr>
            <a:spLocks noGrp="1"/>
          </p:cNvSpPr>
          <p:nvPr>
            <p:ph type="title"/>
          </p:nvPr>
        </p:nvSpPr>
        <p:spPr>
          <a:xfrm>
            <a:off x="228600" y="152400"/>
            <a:ext cx="7562850" cy="523220"/>
          </a:xfrm>
        </p:spPr>
        <p:txBody>
          <a:bodyPr>
            <a:spAutoFit/>
          </a:bodyPr>
          <a:lstStyle/>
          <a:p>
            <a:r>
              <a:rPr lang="en-US" sz="2800" dirty="0" smtClean="0">
                <a:latin typeface="+mj-lt"/>
              </a:rPr>
              <a:t>Inter-Thread Communication</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p:cNvSpPr>
          <p:nvPr>
            <p:ph idx="1"/>
          </p:nvPr>
        </p:nvSpPr>
        <p:spPr>
          <a:xfrm>
            <a:off x="533400" y="990600"/>
            <a:ext cx="8229600" cy="5410200"/>
          </a:xfrm>
        </p:spPr>
        <p:txBody>
          <a:bodyPr/>
          <a:lstStyle/>
          <a:p>
            <a:pPr algn="just"/>
            <a:r>
              <a:rPr lang="en-US" dirty="0" smtClean="0">
                <a:latin typeface="+mn-lt"/>
                <a:cs typeface="Arial" charset="0"/>
              </a:rPr>
              <a:t>wait( ), notify( ) and </a:t>
            </a:r>
            <a:r>
              <a:rPr lang="en-US" dirty="0" err="1" smtClean="0">
                <a:latin typeface="+mn-lt"/>
                <a:cs typeface="Arial" charset="0"/>
              </a:rPr>
              <a:t>notifyAll</a:t>
            </a:r>
            <a:r>
              <a:rPr lang="en-US" dirty="0" smtClean="0">
                <a:latin typeface="+mn-lt"/>
                <a:cs typeface="Arial" charset="0"/>
              </a:rPr>
              <a:t>( ) are:</a:t>
            </a:r>
          </a:p>
          <a:p>
            <a:pPr lvl="1" algn="just"/>
            <a:r>
              <a:rPr lang="en-US" sz="2000" dirty="0" smtClean="0">
                <a:latin typeface="+mn-lt"/>
              </a:rPr>
              <a:t>Declared as final in Object </a:t>
            </a:r>
          </a:p>
          <a:p>
            <a:pPr lvl="1" algn="just"/>
            <a:r>
              <a:rPr lang="en-US" sz="2000" dirty="0" smtClean="0">
                <a:latin typeface="+mn-lt"/>
              </a:rPr>
              <a:t>Hence, these methods are available to all classes </a:t>
            </a:r>
          </a:p>
          <a:p>
            <a:pPr lvl="1" algn="just"/>
            <a:r>
              <a:rPr lang="en-US" sz="2000" dirty="0" smtClean="0">
                <a:latin typeface="+mn-lt"/>
              </a:rPr>
              <a:t>These methods can only be called from a synchronized context</a:t>
            </a:r>
          </a:p>
          <a:p>
            <a:pPr algn="just"/>
            <a:endParaRPr lang="en-US" dirty="0" smtClean="0">
              <a:latin typeface="+mn-lt"/>
              <a:cs typeface="Arial" charset="0"/>
            </a:endParaRPr>
          </a:p>
          <a:p>
            <a:pPr algn="just"/>
            <a:r>
              <a:rPr lang="en-US" dirty="0" smtClean="0">
                <a:latin typeface="+mn-lt"/>
                <a:cs typeface="Arial" charset="0"/>
              </a:rPr>
              <a:t>wait( ) directs the calling thread to surrender the monitor, and go to sleep until some other thread enters the monitor of the same object, and calls notify( )</a:t>
            </a:r>
          </a:p>
          <a:p>
            <a:pPr algn="just"/>
            <a:endParaRPr lang="en-US" dirty="0" smtClean="0">
              <a:latin typeface="+mn-lt"/>
              <a:cs typeface="Arial" charset="0"/>
            </a:endParaRPr>
          </a:p>
          <a:p>
            <a:pPr algn="just"/>
            <a:r>
              <a:rPr lang="en-US" dirty="0" smtClean="0">
                <a:latin typeface="+mn-lt"/>
                <a:cs typeface="Arial" charset="0"/>
              </a:rPr>
              <a:t>notify( ) wakes up the other thread which was waiting on the same object(</a:t>
            </a:r>
            <a:r>
              <a:rPr lang="en-US" i="1" dirty="0" smtClean="0">
                <a:latin typeface="+mn-lt"/>
                <a:cs typeface="Arial" charset="0"/>
              </a:rPr>
              <a:t>that had called wait() previously on the same object</a:t>
            </a:r>
            <a:r>
              <a:rPr lang="en-US" dirty="0" smtClean="0">
                <a:latin typeface="+mn-lt"/>
                <a:cs typeface="Arial" charset="0"/>
              </a:rPr>
              <a:t>)</a:t>
            </a:r>
          </a:p>
        </p:txBody>
      </p:sp>
      <p:sp>
        <p:nvSpPr>
          <p:cNvPr id="254979" name="Rectangle 2"/>
          <p:cNvSpPr>
            <a:spLocks noGrp="1"/>
          </p:cNvSpPr>
          <p:nvPr>
            <p:ph type="title"/>
          </p:nvPr>
        </p:nvSpPr>
        <p:spPr>
          <a:xfrm>
            <a:off x="30480" y="152400"/>
            <a:ext cx="9144000" cy="914400"/>
          </a:xfrm>
        </p:spPr>
        <p:txBody>
          <a:bodyPr rtlCol="0">
            <a:noAutofit/>
          </a:bodyPr>
          <a:lstStyle/>
          <a:p>
            <a:pPr>
              <a:defRPr/>
            </a:pPr>
            <a:r>
              <a:rPr lang="en-US" sz="2800" dirty="0" smtClean="0">
                <a:latin typeface="+mj-lt"/>
              </a:rPr>
              <a:t>Inter-Thread Communication (Contd.).</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3"/>
          <p:cNvSpPr>
            <a:spLocks noGrp="1"/>
          </p:cNvSpPr>
          <p:nvPr>
            <p:ph idx="1"/>
          </p:nvPr>
        </p:nvSpPr>
        <p:spPr>
          <a:xfrm>
            <a:off x="381000" y="1066800"/>
            <a:ext cx="8534400" cy="5029200"/>
          </a:xfrm>
        </p:spPr>
        <p:txBody>
          <a:bodyPr/>
          <a:lstStyle/>
          <a:p>
            <a:r>
              <a:rPr lang="en-US" dirty="0" smtClean="0">
                <a:latin typeface="+mn-lt"/>
                <a:cs typeface="Arial" charset="0"/>
              </a:rPr>
              <a:t>The following sample program incorrectly implements a simple form of the Developer/Client problem</a:t>
            </a:r>
          </a:p>
          <a:p>
            <a:endParaRPr lang="en-US" dirty="0" smtClean="0">
              <a:latin typeface="+mn-lt"/>
              <a:cs typeface="Arial" charset="0"/>
            </a:endParaRPr>
          </a:p>
          <a:p>
            <a:r>
              <a:rPr lang="en-US" dirty="0" smtClean="0">
                <a:latin typeface="+mn-lt"/>
                <a:cs typeface="Arial" charset="0"/>
              </a:rPr>
              <a:t>It consists of four classes namely:</a:t>
            </a:r>
          </a:p>
          <a:p>
            <a:pPr lvl="1"/>
            <a:r>
              <a:rPr lang="en-US" sz="2000" dirty="0" smtClean="0">
                <a:latin typeface="+mn-lt"/>
              </a:rPr>
              <a:t>Q, the queue that you are trying to synchronize</a:t>
            </a:r>
          </a:p>
          <a:p>
            <a:pPr lvl="1"/>
            <a:r>
              <a:rPr lang="en-US" sz="2000" dirty="0" smtClean="0">
                <a:latin typeface="+mn-lt"/>
              </a:rPr>
              <a:t>Developer, the threaded object that is producing queue entries</a:t>
            </a:r>
          </a:p>
          <a:p>
            <a:pPr lvl="1"/>
            <a:r>
              <a:rPr lang="en-US" sz="2000" dirty="0" smtClean="0">
                <a:latin typeface="+mn-lt"/>
              </a:rPr>
              <a:t>Client, the threaded object that is consuming queue entries</a:t>
            </a:r>
          </a:p>
          <a:p>
            <a:pPr lvl="1"/>
            <a:r>
              <a:rPr lang="en-US" sz="2000" dirty="0" smtClean="0">
                <a:latin typeface="+mn-lt"/>
              </a:rPr>
              <a:t>PC, the class that creates the single Queue, Developer, and Client </a:t>
            </a:r>
          </a:p>
        </p:txBody>
      </p:sp>
      <p:sp>
        <p:nvSpPr>
          <p:cNvPr id="256003" name="Rectangle 4"/>
          <p:cNvSpPr>
            <a:spLocks noGrp="1"/>
          </p:cNvSpPr>
          <p:nvPr>
            <p:ph type="title"/>
          </p:nvPr>
        </p:nvSpPr>
        <p:spPr>
          <a:xfrm>
            <a:off x="152400" y="152400"/>
            <a:ext cx="8839200" cy="914400"/>
          </a:xfrm>
        </p:spPr>
        <p:txBody>
          <a:bodyPr rtlCol="0">
            <a:noAutofit/>
          </a:bodyPr>
          <a:lstStyle/>
          <a:p>
            <a:pPr fontAlgn="auto">
              <a:spcAft>
                <a:spcPts val="0"/>
              </a:spcAft>
              <a:defRPr/>
            </a:pPr>
            <a:r>
              <a:rPr lang="en-US" sz="2800" dirty="0" smtClean="0">
                <a:latin typeface="+mj-lt"/>
              </a:rPr>
              <a:t>Inter-Thread Communication (Contd.).</a:t>
            </a:r>
            <a:endParaRPr lang="en-GB" sz="2800" dirty="0" smtClean="0">
              <a:latin typeface="+mj-l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p:cNvSpPr>
          <p:nvPr>
            <p:ph idx="1"/>
          </p:nvPr>
        </p:nvSpPr>
        <p:spPr>
          <a:xfrm>
            <a:off x="990600" y="990600"/>
            <a:ext cx="7391400" cy="5410200"/>
          </a:xfrm>
        </p:spPr>
        <p:txBody>
          <a:bodyPr>
            <a:normAutofit/>
          </a:bodyPr>
          <a:lstStyle/>
          <a:p>
            <a:pPr fontAlgn="auto">
              <a:lnSpc>
                <a:spcPct val="80000"/>
              </a:lnSpc>
              <a:spcAft>
                <a:spcPts val="0"/>
              </a:spcAft>
              <a:buFont typeface="Wingdings" pitchFamily="2" charset="2"/>
              <a:buNone/>
              <a:defRPr/>
            </a:pPr>
            <a:r>
              <a:rPr sz="2400" dirty="0" smtClean="0">
                <a:latin typeface="Courier New" pitchFamily="49" charset="0"/>
                <a:cs typeface="Courier New" pitchFamily="49" charset="0"/>
              </a:rPr>
              <a:t>public class Q  {</a:t>
            </a:r>
          </a:p>
          <a:p>
            <a:pPr fontAlgn="auto">
              <a:lnSpc>
                <a:spcPct val="80000"/>
              </a:lnSpc>
              <a:spcAft>
                <a:spcPts val="0"/>
              </a:spcAft>
              <a:buFont typeface="Wingdings" pitchFamily="2" charset="2"/>
              <a:buNone/>
              <a:defRPr/>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int</a:t>
            </a:r>
            <a:r>
              <a:rPr sz="2400" dirty="0" smtClean="0">
                <a:latin typeface="Courier New" pitchFamily="49" charset="0"/>
                <a:cs typeface="Courier New" pitchFamily="49" charset="0"/>
              </a:rPr>
              <a:t> n;</a:t>
            </a:r>
          </a:p>
          <a:p>
            <a:pPr fontAlgn="auto">
              <a:lnSpc>
                <a:spcPct val="80000"/>
              </a:lnSpc>
              <a:spcAft>
                <a:spcPts val="0"/>
              </a:spcAft>
              <a:buFont typeface="Wingdings" pitchFamily="2" charset="2"/>
              <a:buNone/>
              <a:defRPr/>
            </a:pPr>
            <a:r>
              <a:rPr sz="2400" dirty="0" smtClean="0">
                <a:latin typeface="Courier New" pitchFamily="49" charset="0"/>
                <a:cs typeface="Courier New" pitchFamily="49" charset="0"/>
              </a:rPr>
              <a:t>		synchronized </a:t>
            </a:r>
            <a:r>
              <a:rPr sz="2400" dirty="0" err="1" smtClean="0">
                <a:latin typeface="Courier New" pitchFamily="49" charset="0"/>
                <a:cs typeface="Courier New" pitchFamily="49" charset="0"/>
              </a:rPr>
              <a:t>int</a:t>
            </a:r>
            <a:r>
              <a:rPr sz="2400" dirty="0" smtClean="0">
                <a:latin typeface="Courier New" pitchFamily="49" charset="0"/>
                <a:cs typeface="Courier New" pitchFamily="49" charset="0"/>
              </a:rPr>
              <a:t> get( ) {</a:t>
            </a:r>
          </a:p>
          <a:p>
            <a:pPr fontAlgn="auto">
              <a:lnSpc>
                <a:spcPct val="80000"/>
              </a:lnSpc>
              <a:spcAft>
                <a:spcPts val="0"/>
              </a:spcAft>
              <a:buFont typeface="Wingdings" pitchFamily="2" charset="2"/>
              <a:buNone/>
              <a:defRPr/>
            </a:pPr>
            <a:r>
              <a:rPr sz="2400" dirty="0" smtClean="0">
                <a:latin typeface="Courier New" pitchFamily="49" charset="0"/>
                <a:cs typeface="Courier New" pitchFamily="49" charset="0"/>
              </a:rPr>
              <a:t>		</a:t>
            </a:r>
            <a:r>
              <a:rPr sz="2400" dirty="0" err="1" smtClean="0">
                <a:latin typeface="Courier New" pitchFamily="49" charset="0"/>
                <a:cs typeface="Courier New" pitchFamily="49" charset="0"/>
              </a:rPr>
              <a:t>System.out.println</a:t>
            </a:r>
            <a:r>
              <a:rPr sz="2400" dirty="0" smtClean="0">
                <a:latin typeface="Courier New" pitchFamily="49" charset="0"/>
                <a:cs typeface="Courier New" pitchFamily="49" charset="0"/>
              </a:rPr>
              <a:t>( "Got: " + n);</a:t>
            </a:r>
          </a:p>
          <a:p>
            <a:pPr fontAlgn="auto">
              <a:lnSpc>
                <a:spcPct val="80000"/>
              </a:lnSpc>
              <a:spcAft>
                <a:spcPts val="0"/>
              </a:spcAft>
              <a:buFont typeface="Wingdings" pitchFamily="2" charset="2"/>
              <a:buNone/>
              <a:defRPr/>
            </a:pPr>
            <a:r>
              <a:rPr sz="2400" dirty="0" smtClean="0">
                <a:latin typeface="Courier New" pitchFamily="49" charset="0"/>
                <a:cs typeface="Courier New" pitchFamily="49" charset="0"/>
              </a:rPr>
              <a:t>		return n;</a:t>
            </a:r>
          </a:p>
          <a:p>
            <a:pPr fontAlgn="auto">
              <a:lnSpc>
                <a:spcPct val="80000"/>
              </a:lnSpc>
              <a:spcAft>
                <a:spcPts val="0"/>
              </a:spcAft>
              <a:buFont typeface="Wingdings" pitchFamily="2" charset="2"/>
              <a:buNone/>
              <a:defRPr/>
            </a:pPr>
            <a:r>
              <a:rPr sz="2400" dirty="0" smtClean="0">
                <a:latin typeface="Courier New" pitchFamily="49" charset="0"/>
                <a:cs typeface="Courier New" pitchFamily="49" charset="0"/>
              </a:rPr>
              <a:t>	}</a:t>
            </a:r>
          </a:p>
          <a:p>
            <a:pPr>
              <a:buFont typeface="Wingdings" pitchFamily="2" charset="2"/>
              <a:buNone/>
            </a:pPr>
            <a:r>
              <a:rPr lang="en-US" sz="2400" dirty="0" smtClean="0">
                <a:latin typeface="Courier New" pitchFamily="49" charset="0"/>
                <a:cs typeface="Courier New" pitchFamily="49" charset="0"/>
              </a:rPr>
              <a:t>	synchronized void put( </a:t>
            </a:r>
            <a:r>
              <a:rPr lang="en-US" sz="2400" dirty="0" err="1" smtClean="0">
                <a:latin typeface="Courier New" pitchFamily="49" charset="0"/>
                <a:cs typeface="Courier New" pitchFamily="49" charset="0"/>
              </a:rPr>
              <a:t>int</a:t>
            </a:r>
            <a:r>
              <a:rPr lang="en-US" sz="2400" dirty="0" smtClean="0">
                <a:latin typeface="Courier New" pitchFamily="49" charset="0"/>
                <a:cs typeface="Courier New" pitchFamily="49" charset="0"/>
              </a:rPr>
              <a:t> n) {</a:t>
            </a:r>
          </a:p>
          <a:p>
            <a:pPr>
              <a:buFont typeface="Wingdings" pitchFamily="2" charset="2"/>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this.n</a:t>
            </a:r>
            <a:r>
              <a:rPr lang="en-US" sz="2400" dirty="0" smtClean="0">
                <a:latin typeface="Courier New" pitchFamily="49" charset="0"/>
                <a:cs typeface="Courier New" pitchFamily="49" charset="0"/>
              </a:rPr>
              <a:t> = n;</a:t>
            </a:r>
          </a:p>
          <a:p>
            <a:pPr>
              <a:buFont typeface="Wingdings" pitchFamily="2" charset="2"/>
              <a:buNone/>
            </a:pP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System.out.println</a:t>
            </a:r>
            <a:r>
              <a:rPr lang="en-US" sz="2400" dirty="0" smtClean="0">
                <a:latin typeface="Courier New" pitchFamily="49" charset="0"/>
                <a:cs typeface="Courier New" pitchFamily="49" charset="0"/>
              </a:rPr>
              <a:t>( "Put: " + n);</a:t>
            </a:r>
          </a:p>
          <a:p>
            <a:pPr>
              <a:buFont typeface="Wingdings" pitchFamily="2" charset="2"/>
              <a:buNone/>
            </a:pPr>
            <a:r>
              <a:rPr lang="en-US" sz="2400" dirty="0" smtClean="0">
                <a:latin typeface="Courier New" pitchFamily="49" charset="0"/>
                <a:cs typeface="Courier New" pitchFamily="49" charset="0"/>
              </a:rPr>
              <a:t>	}</a:t>
            </a:r>
          </a:p>
          <a:p>
            <a:pPr>
              <a:buFont typeface="Wingdings" pitchFamily="2" charset="2"/>
              <a:buNone/>
            </a:pPr>
            <a:r>
              <a:rPr lang="en-US" sz="2400" dirty="0" smtClean="0">
                <a:latin typeface="Courier New" pitchFamily="49" charset="0"/>
                <a:cs typeface="Courier New" pitchFamily="49" charset="0"/>
              </a:rPr>
              <a:t>}</a:t>
            </a:r>
          </a:p>
          <a:p>
            <a:pPr>
              <a:buFont typeface="Wingdings" pitchFamily="2" charset="2"/>
              <a:buNone/>
            </a:pPr>
            <a:endParaRPr lang="en-US" sz="1800" dirty="0" smtClean="0">
              <a:latin typeface="Verdana" pitchFamily="34" charset="0"/>
              <a:cs typeface="Arial" charset="0"/>
            </a:endParaRPr>
          </a:p>
          <a:p>
            <a:pPr>
              <a:buFont typeface="Wingdings" pitchFamily="2" charset="2"/>
              <a:buNone/>
            </a:pPr>
            <a:endParaRPr lang="en-US" sz="1800" dirty="0" smtClean="0">
              <a:latin typeface="Verdana" pitchFamily="34" charset="0"/>
              <a:cs typeface="Arial" charset="0"/>
            </a:endParaRPr>
          </a:p>
          <a:p>
            <a:pPr fontAlgn="auto">
              <a:lnSpc>
                <a:spcPct val="80000"/>
              </a:lnSpc>
              <a:spcAft>
                <a:spcPts val="0"/>
              </a:spcAft>
              <a:buFont typeface="Wingdings" pitchFamily="2" charset="2"/>
              <a:buNone/>
              <a:defRPr/>
            </a:pPr>
            <a:endParaRPr sz="1800" dirty="0" smtClean="0">
              <a:latin typeface="Verdana" pitchFamily="34" charset="0"/>
            </a:endParaRPr>
          </a:p>
        </p:txBody>
      </p:sp>
      <p:sp>
        <p:nvSpPr>
          <p:cNvPr id="259075" name="Rectangle 3"/>
          <p:cNvSpPr>
            <a:spLocks noGrp="1"/>
          </p:cNvSpPr>
          <p:nvPr>
            <p:ph type="title"/>
          </p:nvPr>
        </p:nvSpPr>
        <p:spPr>
          <a:xfrm>
            <a:off x="152400" y="152400"/>
            <a:ext cx="9144000" cy="914400"/>
          </a:xfrm>
        </p:spPr>
        <p:txBody>
          <a:bodyPr rtlCol="0">
            <a:noAutofit/>
          </a:bodyPr>
          <a:lstStyle/>
          <a:p>
            <a:pPr fontAlgn="auto">
              <a:spcAft>
                <a:spcPts val="0"/>
              </a:spcAft>
              <a:defRPr/>
            </a:pPr>
            <a:r>
              <a:rPr lang="en-US" dirty="0" smtClean="0">
                <a:latin typeface="+mj-lt"/>
              </a:rPr>
              <a:t>Inter-Thread Communication (Contd.).</a:t>
            </a:r>
            <a:endParaRPr lang="en-GB" dirty="0" smtClean="0">
              <a:latin typeface="+mj-lt"/>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p:cNvSpPr>
          <p:nvPr>
            <p:ph idx="1"/>
          </p:nvPr>
        </p:nvSpPr>
        <p:spPr>
          <a:xfrm>
            <a:off x="381000" y="1143000"/>
            <a:ext cx="8229600" cy="5029200"/>
          </a:xfrm>
        </p:spPr>
        <p:txBody>
          <a:bodyPr>
            <a:normAutofit/>
          </a:bodyPr>
          <a:lstStyle/>
          <a:p>
            <a:pPr fontAlgn="auto">
              <a:lnSpc>
                <a:spcPct val="80000"/>
              </a:lnSpc>
              <a:spcAft>
                <a:spcPts val="0"/>
              </a:spcAft>
              <a:buFont typeface="Wingdings" pitchFamily="2" charset="2"/>
              <a:buNone/>
              <a:defRPr/>
            </a:pPr>
            <a:r>
              <a:rPr sz="1600" dirty="0" smtClean="0"/>
              <a:t>	</a:t>
            </a:r>
            <a:endParaRPr sz="1600" b="1" dirty="0" smtClean="0">
              <a:latin typeface="Verdana" pitchFamily="34" charset="0"/>
            </a:endParaRP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class </a:t>
            </a:r>
            <a:r>
              <a:rPr lang="en-US" sz="2200" dirty="0" smtClean="0">
                <a:latin typeface="Courier New" pitchFamily="49" charset="0"/>
                <a:cs typeface="Courier New" pitchFamily="49" charset="0"/>
              </a:rPr>
              <a:t>Developer</a:t>
            </a:r>
            <a:r>
              <a:rPr sz="2200" dirty="0" smtClean="0">
                <a:latin typeface="Courier New" pitchFamily="49" charset="0"/>
                <a:cs typeface="Courier New" pitchFamily="49" charset="0"/>
              </a:rPr>
              <a:t> implements </a:t>
            </a:r>
            <a:r>
              <a:rPr sz="2200" dirty="0" err="1" smtClean="0">
                <a:latin typeface="Courier New" pitchFamily="49" charset="0"/>
                <a:cs typeface="Courier New" pitchFamily="49" charset="0"/>
              </a:rPr>
              <a:t>Runnable</a:t>
            </a:r>
            <a:r>
              <a:rPr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	Q </a:t>
            </a:r>
            <a:r>
              <a:rPr sz="2200" dirty="0" err="1" smtClean="0">
                <a:latin typeface="Courier New" pitchFamily="49" charset="0"/>
                <a:cs typeface="Courier New" pitchFamily="49" charset="0"/>
              </a:rPr>
              <a:t>q</a:t>
            </a:r>
            <a:r>
              <a:rPr sz="2200" dirty="0" smtClean="0">
                <a:latin typeface="Courier New" pitchFamily="49" charset="0"/>
                <a:cs typeface="Courier New" pitchFamily="49" charset="0"/>
              </a:rPr>
              <a:t>;</a:t>
            </a: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	</a:t>
            </a:r>
            <a:r>
              <a:rPr lang="en-US" sz="2200" dirty="0" smtClean="0">
                <a:latin typeface="Courier New" pitchFamily="49" charset="0"/>
                <a:cs typeface="Courier New" pitchFamily="49" charset="0"/>
              </a:rPr>
              <a:t>Developer</a:t>
            </a:r>
            <a:r>
              <a:rPr sz="2200" dirty="0" smtClean="0">
                <a:latin typeface="Courier New" pitchFamily="49" charset="0"/>
                <a:cs typeface="Courier New" pitchFamily="49" charset="0"/>
              </a:rPr>
              <a:t> ( Q </a:t>
            </a:r>
            <a:r>
              <a:rPr sz="2200" dirty="0" err="1" smtClean="0">
                <a:latin typeface="Courier New" pitchFamily="49" charset="0"/>
                <a:cs typeface="Courier New" pitchFamily="49" charset="0"/>
              </a:rPr>
              <a:t>q</a:t>
            </a:r>
            <a:r>
              <a:rPr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this.q</a:t>
            </a:r>
            <a:r>
              <a:rPr sz="2200" dirty="0" smtClean="0">
                <a:latin typeface="Courier New" pitchFamily="49" charset="0"/>
                <a:cs typeface="Courier New" pitchFamily="49" charset="0"/>
              </a:rPr>
              <a:t> = q</a:t>
            </a:r>
            <a:r>
              <a:rPr sz="2200" b="1" dirty="0" smtClean="0">
                <a:latin typeface="Courier New" pitchFamily="49" charset="0"/>
                <a:cs typeface="Courier New" pitchFamily="49" charset="0"/>
              </a:rPr>
              <a:t>;</a:t>
            </a:r>
          </a:p>
          <a:p>
            <a:pPr fontAlgn="auto">
              <a:lnSpc>
                <a:spcPct val="80000"/>
              </a:lnSpc>
              <a:spcAft>
                <a:spcPts val="0"/>
              </a:spcAft>
              <a:buFont typeface="Wingdings" pitchFamily="2" charset="2"/>
              <a:buNone/>
              <a:defRPr/>
            </a:pPr>
            <a:r>
              <a:rPr sz="2200" b="1" dirty="0" smtClean="0">
                <a:latin typeface="Courier New" pitchFamily="49" charset="0"/>
                <a:cs typeface="Courier New" pitchFamily="49" charset="0"/>
              </a:rPr>
              <a:t>		</a:t>
            </a:r>
            <a:r>
              <a:rPr sz="2200" dirty="0" smtClean="0">
                <a:latin typeface="Courier New" pitchFamily="49" charset="0"/>
                <a:cs typeface="Courier New" pitchFamily="49" charset="0"/>
              </a:rPr>
              <a:t>new Thread( this, "</a:t>
            </a:r>
            <a:r>
              <a:rPr lang="en-US" sz="2200" dirty="0" smtClean="0">
                <a:latin typeface="Courier New" pitchFamily="49" charset="0"/>
                <a:cs typeface="Courier New" pitchFamily="49" charset="0"/>
              </a:rPr>
              <a:t>Developer</a:t>
            </a:r>
            <a:r>
              <a:rPr sz="2200" dirty="0" smtClean="0">
                <a:latin typeface="Courier New" pitchFamily="49" charset="0"/>
                <a:cs typeface="Courier New" pitchFamily="49" charset="0"/>
              </a:rPr>
              <a:t>").start( );</a:t>
            </a:r>
          </a:p>
          <a:p>
            <a:pPr fontAlgn="auto">
              <a:lnSpc>
                <a:spcPct val="80000"/>
              </a:lnSpc>
              <a:spcAft>
                <a:spcPts val="0"/>
              </a:spcAft>
              <a:buFont typeface="Wingdings" pitchFamily="2" charset="2"/>
              <a:buNone/>
              <a:defRPr/>
            </a:pPr>
            <a:r>
              <a:rPr sz="2200" b="1" dirty="0" smtClean="0">
                <a:latin typeface="Courier New" pitchFamily="49" charset="0"/>
                <a:cs typeface="Courier New" pitchFamily="49" charset="0"/>
              </a:rPr>
              <a:t>	</a:t>
            </a:r>
            <a:r>
              <a:rPr sz="2200" dirty="0" smtClean="0">
                <a:latin typeface="Courier New" pitchFamily="49" charset="0"/>
                <a:cs typeface="Courier New" pitchFamily="49" charset="0"/>
              </a:rPr>
              <a:t>}</a:t>
            </a:r>
          </a:p>
          <a:p>
            <a:pPr fontAlgn="auto">
              <a:lnSpc>
                <a:spcPct val="80000"/>
              </a:lnSpc>
              <a:spcAft>
                <a:spcPts val="0"/>
              </a:spcAft>
              <a:buFont typeface="Wingdings" pitchFamily="2" charset="2"/>
              <a:buNone/>
              <a:defRPr/>
            </a:pPr>
            <a:r>
              <a:rPr sz="2200" b="1" dirty="0" smtClean="0">
                <a:latin typeface="Courier New" pitchFamily="49" charset="0"/>
                <a:cs typeface="Courier New" pitchFamily="49" charset="0"/>
              </a:rPr>
              <a:t>		</a:t>
            </a:r>
            <a:r>
              <a:rPr sz="2200" dirty="0" smtClean="0">
                <a:latin typeface="Courier New" pitchFamily="49" charset="0"/>
                <a:cs typeface="Courier New" pitchFamily="49" charset="0"/>
              </a:rPr>
              <a:t>public void run( ) {</a:t>
            </a: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int</a:t>
            </a: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 = 0; </a:t>
            </a: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		while (true) {</a:t>
            </a: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q.put</a:t>
            </a: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sz="2200" dirty="0" smtClean="0">
                <a:latin typeface="Courier New" pitchFamily="49" charset="0"/>
                <a:cs typeface="Courier New" pitchFamily="49" charset="0"/>
              </a:rPr>
              <a:t>}</a:t>
            </a:r>
          </a:p>
          <a:p>
            <a:pPr fontAlgn="auto">
              <a:lnSpc>
                <a:spcPct val="80000"/>
              </a:lnSpc>
              <a:spcAft>
                <a:spcPts val="0"/>
              </a:spcAft>
              <a:buFont typeface="Wingdings" pitchFamily="2" charset="2"/>
              <a:buNone/>
              <a:defRPr/>
            </a:pPr>
            <a:endParaRPr sz="1600" b="1" dirty="0" smtClean="0">
              <a:latin typeface="Verdana" pitchFamily="34" charset="0"/>
            </a:endParaRPr>
          </a:p>
        </p:txBody>
      </p:sp>
      <p:sp>
        <p:nvSpPr>
          <p:cNvPr id="261123" name="Rectangle 3"/>
          <p:cNvSpPr>
            <a:spLocks noGrp="1"/>
          </p:cNvSpPr>
          <p:nvPr>
            <p:ph type="title"/>
          </p:nvPr>
        </p:nvSpPr>
        <p:spPr>
          <a:xfrm>
            <a:off x="152400" y="152400"/>
            <a:ext cx="8534400" cy="914400"/>
          </a:xfrm>
        </p:spPr>
        <p:txBody>
          <a:bodyPr rtlCol="0">
            <a:normAutofit/>
          </a:bodyPr>
          <a:lstStyle/>
          <a:p>
            <a:pPr fontAlgn="auto">
              <a:spcAft>
                <a:spcPts val="0"/>
              </a:spcAft>
              <a:defRPr/>
            </a:pPr>
            <a:r>
              <a:rPr lang="en-US" sz="2800" dirty="0" smtClean="0">
                <a:latin typeface="+mj-lt"/>
              </a:rPr>
              <a:t>Inter-Thread Communication (Contd.).</a:t>
            </a:r>
            <a:endParaRPr lang="en-GB" sz="2800" dirty="0" smtClean="0">
              <a:latin typeface="+mj-lt"/>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p:cNvSpPr>
          <p:nvPr>
            <p:ph idx="1"/>
          </p:nvPr>
        </p:nvSpPr>
        <p:spPr/>
        <p:txBody>
          <a:bodyPr>
            <a:normAutofit/>
          </a:bodyPr>
          <a:lstStyle/>
          <a:p>
            <a:pPr fontAlgn="auto">
              <a:lnSpc>
                <a:spcPct val="80000"/>
              </a:lnSpc>
              <a:spcAft>
                <a:spcPts val="0"/>
              </a:spcAft>
              <a:buFont typeface="Wingdings" pitchFamily="2" charset="2"/>
              <a:buNone/>
              <a:defRPr/>
            </a:pPr>
            <a:r>
              <a:rPr sz="1400" dirty="0" smtClean="0">
                <a:latin typeface="Verdana" pitchFamily="34" charset="0"/>
              </a:rPr>
              <a:t>	</a:t>
            </a:r>
            <a:endParaRPr sz="1400" b="1" dirty="0" smtClean="0">
              <a:latin typeface="Verdana" pitchFamily="34" charset="0"/>
            </a:endParaRP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class</a:t>
            </a:r>
            <a:r>
              <a:rPr sz="1600" dirty="0" smtClean="0">
                <a:latin typeface="Verdana" pitchFamily="34" charset="0"/>
              </a:rPr>
              <a:t> </a:t>
            </a:r>
            <a:r>
              <a:rPr lang="en-US" sz="2200" dirty="0" smtClean="0">
                <a:latin typeface="Courier New" pitchFamily="49" charset="0"/>
                <a:cs typeface="Courier New" pitchFamily="49" charset="0"/>
              </a:rPr>
              <a:t>Client implements </a:t>
            </a:r>
            <a:r>
              <a:rPr lang="en-US" sz="2200" dirty="0" err="1" smtClean="0">
                <a:latin typeface="Courier New" pitchFamily="49" charset="0"/>
                <a:cs typeface="Courier New" pitchFamily="49" charset="0"/>
              </a:rPr>
              <a:t>Runnable</a:t>
            </a:r>
            <a:r>
              <a:rPr lang="en-US"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Client (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this.q</a:t>
            </a:r>
            <a:r>
              <a:rPr lang="en-US" sz="2200" dirty="0" smtClean="0">
                <a:latin typeface="Courier New" pitchFamily="49" charset="0"/>
                <a:cs typeface="Courier New" pitchFamily="49" charset="0"/>
              </a:rPr>
              <a:t> = q;</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new Thread (this, "Client").start( );</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 </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public void run( ) {</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while (true) {</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q.get</a:t>
            </a:r>
            <a:r>
              <a:rPr lang="en-US"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	}</a:t>
            </a:r>
          </a:p>
          <a:p>
            <a:pPr fontAlgn="auto">
              <a:lnSpc>
                <a:spcPct val="80000"/>
              </a:lnSpc>
              <a:spcAft>
                <a:spcPts val="0"/>
              </a:spcAft>
              <a:buFont typeface="Wingdings" pitchFamily="2" charset="2"/>
              <a:buNone/>
              <a:defRPr/>
            </a:pPr>
            <a:r>
              <a:rPr lang="en-US" sz="2200" dirty="0" smtClean="0">
                <a:latin typeface="Courier New" pitchFamily="49" charset="0"/>
                <a:cs typeface="Courier New" pitchFamily="49" charset="0"/>
              </a:rPr>
              <a:t>}</a:t>
            </a:r>
          </a:p>
        </p:txBody>
      </p:sp>
      <p:sp>
        <p:nvSpPr>
          <p:cNvPr id="262147" name="Rectangle 3"/>
          <p:cNvSpPr>
            <a:spLocks noGrp="1"/>
          </p:cNvSpPr>
          <p:nvPr>
            <p:ph type="title"/>
          </p:nvPr>
        </p:nvSpPr>
        <p:spPr>
          <a:xfrm>
            <a:off x="228600" y="76200"/>
            <a:ext cx="8763000" cy="914400"/>
          </a:xfrm>
        </p:spPr>
        <p:txBody>
          <a:bodyPr rtlCol="0">
            <a:noAutofit/>
          </a:bodyPr>
          <a:lstStyle/>
          <a:p>
            <a:pPr fontAlgn="auto">
              <a:spcAft>
                <a:spcPts val="0"/>
              </a:spcAft>
              <a:defRPr/>
            </a:pPr>
            <a:r>
              <a:rPr lang="en-US" sz="2800" dirty="0" smtClean="0">
                <a:latin typeface="+mj-lt"/>
              </a:rPr>
              <a:t>Inter-Thread Communication (Contd.).</a:t>
            </a:r>
            <a:endParaRPr lang="en-GB" sz="2800" dirty="0" smtClean="0">
              <a:latin typeface="+mj-lt"/>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3"/>
          <p:cNvSpPr>
            <a:spLocks noGrp="1"/>
          </p:cNvSpPr>
          <p:nvPr>
            <p:ph idx="1"/>
          </p:nvPr>
        </p:nvSpPr>
        <p:spPr/>
        <p:txBody>
          <a:bodyPr/>
          <a:lstStyle/>
          <a:p>
            <a:pPr>
              <a:lnSpc>
                <a:spcPct val="80000"/>
              </a:lnSpc>
              <a:buFont typeface="Wingdings" pitchFamily="2" charset="2"/>
              <a:buNone/>
            </a:pPr>
            <a:r>
              <a:rPr sz="800" b="1" dirty="0" smtClean="0">
                <a:latin typeface="Verdana" pitchFamily="34" charset="0"/>
                <a:cs typeface="Arial" charset="0"/>
              </a:rPr>
              <a:t>	</a:t>
            </a:r>
          </a:p>
          <a:p>
            <a:pPr>
              <a:lnSpc>
                <a:spcPct val="80000"/>
              </a:lnSpc>
              <a:buFont typeface="Wingdings" pitchFamily="2" charset="2"/>
              <a:buNone/>
            </a:pPr>
            <a:r>
              <a:rPr lang="en-US" sz="2200" dirty="0" smtClean="0">
                <a:latin typeface="Courier New" pitchFamily="49" charset="0"/>
                <a:cs typeface="Courier New" pitchFamily="49" charset="0"/>
              </a:rPr>
              <a:t>class PC {</a:t>
            </a:r>
          </a:p>
          <a:p>
            <a:pPr>
              <a:lnSpc>
                <a:spcPct val="80000"/>
              </a:lnSpc>
              <a:buFont typeface="Wingdings" pitchFamily="2" charset="2"/>
              <a:buNone/>
            </a:pPr>
            <a:r>
              <a:rPr lang="en-US" sz="2200" dirty="0" smtClean="0">
                <a:latin typeface="Courier New" pitchFamily="49" charset="0"/>
                <a:cs typeface="Courier New" pitchFamily="49" charset="0"/>
              </a:rPr>
              <a:t>	</a:t>
            </a:r>
          </a:p>
          <a:p>
            <a:pPr>
              <a:lnSpc>
                <a:spcPct val="80000"/>
              </a:lnSpc>
              <a:buFont typeface="Wingdings" pitchFamily="2" charset="2"/>
              <a:buNone/>
            </a:pPr>
            <a:r>
              <a:rPr lang="en-US" sz="2200" dirty="0" smtClean="0">
                <a:latin typeface="Courier New" pitchFamily="49" charset="0"/>
                <a:cs typeface="Courier New" pitchFamily="49" charset="0"/>
              </a:rPr>
              <a:t>	public static void main (String </a:t>
            </a:r>
            <a:r>
              <a:rPr lang="en-US" sz="2200" dirty="0" err="1" smtClean="0">
                <a:latin typeface="Courier New" pitchFamily="49" charset="0"/>
                <a:cs typeface="Courier New" pitchFamily="49" charset="0"/>
              </a:rPr>
              <a:t>args</a:t>
            </a:r>
            <a:r>
              <a:rPr lang="en-US" sz="2200" dirty="0" smtClean="0">
                <a:latin typeface="Courier New" pitchFamily="49" charset="0"/>
                <a:cs typeface="Courier New" pitchFamily="49" charset="0"/>
              </a:rPr>
              <a:t> [ ] ) {</a:t>
            </a:r>
          </a:p>
          <a:p>
            <a:pPr>
              <a:lnSpc>
                <a:spcPct val="80000"/>
              </a:lnSpc>
              <a:buFont typeface="Wingdings" pitchFamily="2" charset="2"/>
              <a:buNone/>
            </a:pPr>
            <a:r>
              <a:rPr lang="en-US" sz="2200" dirty="0" smtClean="0">
                <a:latin typeface="Courier New" pitchFamily="49" charset="0"/>
                <a:cs typeface="Courier New" pitchFamily="49" charset="0"/>
              </a:rPr>
              <a:t>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 = new Q( );</a:t>
            </a:r>
          </a:p>
          <a:p>
            <a:pPr>
              <a:lnSpc>
                <a:spcPct val="80000"/>
              </a:lnSpc>
              <a:buFont typeface="Wingdings" pitchFamily="2" charset="2"/>
              <a:buNone/>
            </a:pPr>
            <a:r>
              <a:rPr lang="en-US" sz="2200" dirty="0" smtClean="0">
                <a:latin typeface="Courier New" pitchFamily="49" charset="0"/>
                <a:cs typeface="Courier New" pitchFamily="49" charset="0"/>
              </a:rPr>
              <a:t>		new Developer (q);</a:t>
            </a:r>
          </a:p>
          <a:p>
            <a:pPr>
              <a:lnSpc>
                <a:spcPct val="80000"/>
              </a:lnSpc>
              <a:buFont typeface="Wingdings" pitchFamily="2" charset="2"/>
              <a:buNone/>
            </a:pPr>
            <a:r>
              <a:rPr lang="en-US" sz="2200" dirty="0" smtClean="0">
                <a:latin typeface="Courier New" pitchFamily="49" charset="0"/>
                <a:cs typeface="Courier New" pitchFamily="49" charset="0"/>
              </a:rPr>
              <a:t>		new Client (q);</a:t>
            </a:r>
          </a:p>
          <a:p>
            <a:pPr>
              <a:lnSpc>
                <a:spcPct val="80000"/>
              </a:lnSpc>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("Press Control-C to stop");</a:t>
            </a:r>
          </a:p>
          <a:p>
            <a:pPr>
              <a:lnSpc>
                <a:spcPct val="80000"/>
              </a:lnSpc>
              <a:buFont typeface="Wingdings" pitchFamily="2" charset="2"/>
              <a:buNone/>
            </a:pPr>
            <a:r>
              <a:rPr lang="en-US" sz="2200" dirty="0" smtClean="0">
                <a:latin typeface="Courier New" pitchFamily="49" charset="0"/>
                <a:cs typeface="Courier New" pitchFamily="49" charset="0"/>
              </a:rPr>
              <a:t>	}</a:t>
            </a:r>
          </a:p>
          <a:p>
            <a:pPr>
              <a:lnSpc>
                <a:spcPct val="80000"/>
              </a:lnSpc>
              <a:buFont typeface="Wingdings" pitchFamily="2" charset="2"/>
              <a:buNone/>
            </a:pPr>
            <a:r>
              <a:rPr lang="en-US" sz="2200" dirty="0" smtClean="0">
                <a:latin typeface="Courier New" pitchFamily="49" charset="0"/>
                <a:cs typeface="Courier New" pitchFamily="49" charset="0"/>
              </a:rPr>
              <a:t>} </a:t>
            </a:r>
          </a:p>
          <a:p>
            <a:pPr>
              <a:lnSpc>
                <a:spcPct val="80000"/>
              </a:lnSpc>
            </a:pPr>
            <a:endParaRPr lang="en-US" sz="2200" dirty="0" smtClean="0">
              <a:latin typeface="Courier New" pitchFamily="49" charset="0"/>
              <a:cs typeface="Courier New" pitchFamily="49" charset="0"/>
            </a:endParaRPr>
          </a:p>
        </p:txBody>
      </p:sp>
      <p:sp>
        <p:nvSpPr>
          <p:cNvPr id="257027" name="Rectangle 2"/>
          <p:cNvSpPr>
            <a:spLocks noGrp="1"/>
          </p:cNvSpPr>
          <p:nvPr>
            <p:ph type="title"/>
          </p:nvPr>
        </p:nvSpPr>
        <p:spPr>
          <a:xfrm>
            <a:off x="32657" y="48986"/>
            <a:ext cx="8763000" cy="615553"/>
          </a:xfrm>
        </p:spPr>
        <p:txBody>
          <a:bodyPr wrap="square">
            <a:spAutoFit/>
          </a:bodyPr>
          <a:lstStyle/>
          <a:p>
            <a:r>
              <a:rPr lang="en-US" sz="3400" dirty="0" smtClean="0">
                <a:latin typeface="+mj-lt"/>
              </a:rPr>
              <a:t>Inter-Thread Communication (Contd.).</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3"/>
          <p:cNvSpPr>
            <a:spLocks noGrp="1"/>
          </p:cNvSpPr>
          <p:nvPr>
            <p:ph idx="1"/>
          </p:nvPr>
        </p:nvSpPr>
        <p:spPr>
          <a:xfrm>
            <a:off x="457200" y="914400"/>
            <a:ext cx="8229600" cy="5715000"/>
          </a:xfrm>
        </p:spPr>
        <p:txBody>
          <a:bodyPr/>
          <a:lstStyle/>
          <a:p>
            <a:pPr>
              <a:lnSpc>
                <a:spcPct val="90000"/>
              </a:lnSpc>
              <a:buFont typeface="Wingdings" pitchFamily="2" charset="2"/>
              <a:buNone/>
            </a:pPr>
            <a:r>
              <a:rPr sz="2400" b="1" i="1" dirty="0" smtClean="0">
                <a:cs typeface="Arial" charset="0"/>
              </a:rPr>
              <a:t>Using </a:t>
            </a:r>
            <a:r>
              <a:rPr sz="2400" b="1" dirty="0" smtClean="0">
                <a:latin typeface="Verdana" pitchFamily="34" charset="0"/>
                <a:cs typeface="Arial" charset="0"/>
              </a:rPr>
              <a:t>wait ()</a:t>
            </a:r>
            <a:r>
              <a:rPr sz="2400" b="1" i="1" dirty="0" smtClean="0">
                <a:cs typeface="Arial" charset="0"/>
              </a:rPr>
              <a:t> and </a:t>
            </a:r>
            <a:r>
              <a:rPr sz="2400" b="1" dirty="0" smtClean="0">
                <a:latin typeface="Verdana" pitchFamily="34" charset="0"/>
                <a:cs typeface="Arial" charset="0"/>
              </a:rPr>
              <a:t>notify ()</a:t>
            </a:r>
            <a:r>
              <a:rPr sz="2800" b="1" dirty="0" smtClean="0">
                <a:latin typeface="Verdana" pitchFamily="34" charset="0"/>
                <a:cs typeface="Arial" charset="0"/>
              </a:rPr>
              <a:t> </a:t>
            </a:r>
            <a:r>
              <a:rPr lang="en-US" dirty="0" smtClean="0">
                <a:latin typeface="Verdana" pitchFamily="34" charset="0"/>
                <a:cs typeface="Arial" charset="0"/>
              </a:rPr>
              <a:t/>
            </a:r>
            <a:br>
              <a:rPr lang="en-US" dirty="0" smtClean="0">
                <a:latin typeface="Verdana" pitchFamily="34" charset="0"/>
                <a:cs typeface="Arial" charset="0"/>
              </a:rPr>
            </a:br>
            <a:endParaRPr lang="en-US" sz="1000" b="1" dirty="0" smtClean="0">
              <a:latin typeface="Verdana" pitchFamily="34" charset="0"/>
              <a:cs typeface="Arial" charset="0"/>
            </a:endParaRPr>
          </a:p>
          <a:p>
            <a:pPr>
              <a:lnSpc>
                <a:spcPct val="80000"/>
              </a:lnSpc>
              <a:buFont typeface="Wingdings" pitchFamily="2" charset="2"/>
              <a:buNone/>
            </a:pPr>
            <a:r>
              <a:rPr lang="en-US" sz="2200" dirty="0" smtClean="0">
                <a:latin typeface="Courier New" pitchFamily="49" charset="0"/>
                <a:cs typeface="Courier New" pitchFamily="49" charset="0"/>
              </a:rPr>
              <a:t>public class Q  {</a:t>
            </a:r>
          </a:p>
          <a:p>
            <a:pPr>
              <a:lnSpc>
                <a:spcPct val="80000"/>
              </a:lnSpc>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n;</a:t>
            </a:r>
          </a:p>
          <a:p>
            <a:pPr>
              <a:lnSpc>
                <a:spcPct val="80000"/>
              </a:lnSpc>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boolean</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 = false</a:t>
            </a:r>
            <a:r>
              <a:rPr lang="en-US" sz="2200" b="1"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synchronized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get( ) {</a:t>
            </a:r>
          </a:p>
          <a:p>
            <a:pPr>
              <a:buFont typeface="Wingdings" pitchFamily="2" charset="2"/>
              <a:buNone/>
            </a:pPr>
            <a:r>
              <a:rPr lang="en-US" sz="2200" dirty="0" smtClean="0">
                <a:latin typeface="Courier New" pitchFamily="49" charset="0"/>
                <a:cs typeface="Courier New" pitchFamily="49" charset="0"/>
              </a:rPr>
              <a:t>		if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		    try {</a:t>
            </a:r>
          </a:p>
          <a:p>
            <a:pPr>
              <a:buFont typeface="Wingdings" pitchFamily="2" charset="2"/>
              <a:buNone/>
            </a:pPr>
            <a:r>
              <a:rPr lang="en-US" sz="2200" dirty="0" smtClean="0">
                <a:latin typeface="Courier New" pitchFamily="49" charset="0"/>
                <a:cs typeface="Courier New" pitchFamily="49" charset="0"/>
              </a:rPr>
              <a:t>		          wait( );</a:t>
            </a:r>
          </a:p>
          <a:p>
            <a:pPr>
              <a:buFont typeface="Wingdings" pitchFamily="2" charset="2"/>
              <a:buNone/>
            </a:pPr>
            <a:r>
              <a:rPr lang="en-US" sz="2200" dirty="0" smtClean="0">
                <a:latin typeface="Courier New" pitchFamily="49" charset="0"/>
                <a:cs typeface="Courier New" pitchFamily="49" charset="0"/>
              </a:rPr>
              <a:t>	 	    }</a:t>
            </a:r>
          </a:p>
          <a:p>
            <a:pPr>
              <a:buFont typeface="Wingdings" pitchFamily="2" charset="2"/>
              <a:buNone/>
            </a:pPr>
            <a:r>
              <a:rPr lang="en-US" sz="2200" dirty="0" smtClean="0">
                <a:latin typeface="Courier New" pitchFamily="49" charset="0"/>
                <a:cs typeface="Courier New" pitchFamily="49" charset="0"/>
              </a:rPr>
              <a:t>		    catch (</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e) {</a:t>
            </a:r>
          </a:p>
          <a:p>
            <a:pPr>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caught");</a:t>
            </a:r>
          </a:p>
          <a:p>
            <a:pPr>
              <a:buFont typeface="Wingdings" pitchFamily="2" charset="2"/>
              <a:buNone/>
            </a:pPr>
            <a:r>
              <a:rPr lang="en-US" sz="2200" dirty="0" smtClean="0">
                <a:latin typeface="Courier New" pitchFamily="49" charset="0"/>
                <a:cs typeface="Courier New" pitchFamily="49" charset="0"/>
              </a:rPr>
              <a:t>		    } </a:t>
            </a:r>
          </a:p>
        </p:txBody>
      </p:sp>
      <p:sp>
        <p:nvSpPr>
          <p:cNvPr id="258051" name="Rectangle 2"/>
          <p:cNvSpPr>
            <a:spLocks noGrp="1"/>
          </p:cNvSpPr>
          <p:nvPr>
            <p:ph type="title"/>
          </p:nvPr>
        </p:nvSpPr>
        <p:spPr>
          <a:xfrm>
            <a:off x="152400" y="45720"/>
            <a:ext cx="8534400" cy="523220"/>
          </a:xfrm>
        </p:spPr>
        <p:txBody>
          <a:bodyPr wrap="square">
            <a:spAutoFit/>
          </a:bodyPr>
          <a:lstStyle/>
          <a:p>
            <a:r>
              <a:rPr lang="en-US" sz="2800" dirty="0" smtClean="0">
                <a:latin typeface="+mj-lt"/>
              </a:rPr>
              <a:t>Inter-Thread Communication (Contd.).</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p:cNvSpPr>
          <p:nvPr>
            <p:ph idx="1"/>
          </p:nvPr>
        </p:nvSpPr>
        <p:spPr>
          <a:xfrm>
            <a:off x="457200" y="914400"/>
            <a:ext cx="8229600" cy="5638800"/>
          </a:xfrm>
        </p:spPr>
        <p:txBody>
          <a:bodyPr/>
          <a:lstStyle/>
          <a:p>
            <a:pPr>
              <a:buNone/>
            </a:pPr>
            <a:r>
              <a:rPr b="1" dirty="0" smtClean="0">
                <a:latin typeface="Verdana" pitchFamily="34" charset="0"/>
                <a:cs typeface="Arial" charset="0"/>
              </a:rPr>
              <a:t>	</a:t>
            </a:r>
            <a:r>
              <a:rPr sz="1800" dirty="0" smtClean="0">
                <a:latin typeface="Verdana" pitchFamily="34" charset="0"/>
                <a:cs typeface="Arial"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 "Got: " + n);</a:t>
            </a:r>
          </a:p>
          <a:p>
            <a:pPr>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 = false;</a:t>
            </a:r>
          </a:p>
          <a:p>
            <a:pPr>
              <a:buNone/>
            </a:pPr>
            <a:r>
              <a:rPr lang="en-US" sz="2200" dirty="0" smtClean="0">
                <a:latin typeface="Courier New" pitchFamily="49" charset="0"/>
                <a:cs typeface="Courier New" pitchFamily="49" charset="0"/>
              </a:rPr>
              <a:t>		notify( );</a:t>
            </a:r>
          </a:p>
          <a:p>
            <a:pPr>
              <a:buNone/>
            </a:pPr>
            <a:r>
              <a:rPr lang="en-US" sz="2200" dirty="0" smtClean="0">
                <a:latin typeface="Courier New" pitchFamily="49" charset="0"/>
                <a:cs typeface="Courier New" pitchFamily="49" charset="0"/>
              </a:rPr>
              <a:t>		return n;</a:t>
            </a:r>
          </a:p>
          <a:p>
            <a:pPr>
              <a:buNone/>
            </a:pPr>
            <a:r>
              <a:rPr lang="en-US" sz="2200" dirty="0" smtClean="0">
                <a:latin typeface="Courier New" pitchFamily="49" charset="0"/>
                <a:cs typeface="Courier New" pitchFamily="49" charset="0"/>
              </a:rPr>
              <a:t>	}</a:t>
            </a:r>
          </a:p>
          <a:p>
            <a:pPr>
              <a:lnSpc>
                <a:spcPct val="80000"/>
              </a:lnSpc>
              <a:buNone/>
              <a:defRPr/>
            </a:pPr>
            <a:r>
              <a:rPr lang="en-US" sz="2200" dirty="0" smtClean="0">
                <a:latin typeface="Courier New" pitchFamily="49" charset="0"/>
                <a:cs typeface="Courier New" pitchFamily="49" charset="0"/>
              </a:rPr>
              <a:t>synchronized void put(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n) {</a:t>
            </a:r>
          </a:p>
          <a:p>
            <a:pPr>
              <a:lnSpc>
                <a:spcPct val="80000"/>
              </a:lnSpc>
              <a:buNone/>
              <a:defRPr/>
            </a:pPr>
            <a:r>
              <a:rPr lang="en-US" sz="2200" dirty="0" smtClean="0">
                <a:latin typeface="Courier New" pitchFamily="49" charset="0"/>
                <a:cs typeface="Courier New" pitchFamily="49" charset="0"/>
              </a:rPr>
              <a:t>		if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a:t>
            </a:r>
          </a:p>
          <a:p>
            <a:pPr>
              <a:lnSpc>
                <a:spcPct val="80000"/>
              </a:lnSpc>
              <a:buNone/>
              <a:defRPr/>
            </a:pPr>
            <a:r>
              <a:rPr lang="en-US" sz="2200" dirty="0" smtClean="0">
                <a:latin typeface="Courier New" pitchFamily="49" charset="0"/>
                <a:cs typeface="Courier New" pitchFamily="49" charset="0"/>
              </a:rPr>
              <a:t>		    try {</a:t>
            </a:r>
          </a:p>
          <a:p>
            <a:pPr>
              <a:lnSpc>
                <a:spcPct val="80000"/>
              </a:lnSpc>
              <a:buNone/>
              <a:defRPr/>
            </a:pPr>
            <a:r>
              <a:rPr lang="en-US" sz="2200" dirty="0" smtClean="0">
                <a:latin typeface="Courier New" pitchFamily="49" charset="0"/>
                <a:cs typeface="Courier New" pitchFamily="49" charset="0"/>
              </a:rPr>
              <a:t>		          wait( );</a:t>
            </a:r>
          </a:p>
          <a:p>
            <a:pPr>
              <a:lnSpc>
                <a:spcPct val="80000"/>
              </a:lnSpc>
              <a:buNone/>
              <a:defRPr/>
            </a:pPr>
            <a:r>
              <a:rPr lang="en-US" sz="2200" dirty="0" smtClean="0">
                <a:latin typeface="Courier New" pitchFamily="49" charset="0"/>
                <a:cs typeface="Courier New" pitchFamily="49" charset="0"/>
              </a:rPr>
              <a:t>		    }</a:t>
            </a:r>
          </a:p>
          <a:p>
            <a:pPr>
              <a:lnSpc>
                <a:spcPct val="80000"/>
              </a:lnSpc>
              <a:buNone/>
              <a:defRPr/>
            </a:pPr>
            <a:r>
              <a:rPr lang="en-US" sz="2200" dirty="0" smtClean="0">
                <a:latin typeface="Courier New" pitchFamily="49" charset="0"/>
                <a:cs typeface="Courier New" pitchFamily="49" charset="0"/>
              </a:rPr>
              <a:t>		    catch (</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e) {</a:t>
            </a:r>
          </a:p>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a:t>
            </a:r>
            <a:r>
              <a:rPr lang="en-US" sz="2200" dirty="0" err="1" smtClean="0">
                <a:latin typeface="Courier New" pitchFamily="49" charset="0"/>
                <a:cs typeface="Courier New" pitchFamily="49" charset="0"/>
              </a:rPr>
              <a:t>InterruptedException</a:t>
            </a:r>
            <a:r>
              <a:rPr lang="en-US" sz="2200" dirty="0" smtClean="0">
                <a:latin typeface="Courier New" pitchFamily="49" charset="0"/>
                <a:cs typeface="Courier New" pitchFamily="49" charset="0"/>
              </a:rPr>
              <a:t> caught");</a:t>
            </a:r>
          </a:p>
          <a:p>
            <a:pPr>
              <a:lnSpc>
                <a:spcPct val="80000"/>
              </a:lnSpc>
              <a:buNone/>
              <a:defRPr/>
            </a:pPr>
            <a:r>
              <a:rPr lang="en-US" sz="2200" dirty="0" smtClean="0">
                <a:latin typeface="Courier New" pitchFamily="49" charset="0"/>
                <a:cs typeface="Courier New" pitchFamily="49" charset="0"/>
              </a:rPr>
              <a:t>		    } </a:t>
            </a:r>
          </a:p>
          <a:p>
            <a:pPr>
              <a:lnSpc>
                <a:spcPct val="80000"/>
              </a:lnSpc>
              <a:buNone/>
              <a:defRPr/>
            </a:pPr>
            <a:r>
              <a:rPr lang="en-US" sz="2200" dirty="0" smtClean="0">
                <a:latin typeface="Courier New" pitchFamily="49" charset="0"/>
                <a:cs typeface="Courier New" pitchFamily="49" charset="0"/>
              </a:rPr>
              <a:t>		</a:t>
            </a:r>
            <a:endParaRPr sz="1800" dirty="0" smtClean="0">
              <a:latin typeface="Verdana" pitchFamily="34" charset="0"/>
              <a:cs typeface="Arial" charset="0"/>
            </a:endParaRPr>
          </a:p>
          <a:p>
            <a:pPr>
              <a:buFont typeface="Wingdings" pitchFamily="2" charset="2"/>
              <a:buNone/>
            </a:pPr>
            <a:endParaRPr sz="1800" dirty="0" smtClean="0">
              <a:latin typeface="Verdana" pitchFamily="34" charset="0"/>
              <a:cs typeface="Arial" charset="0"/>
            </a:endParaRPr>
          </a:p>
        </p:txBody>
      </p:sp>
      <p:sp>
        <p:nvSpPr>
          <p:cNvPr id="260099" name="Rectangle 3"/>
          <p:cNvSpPr>
            <a:spLocks noGrp="1"/>
          </p:cNvSpPr>
          <p:nvPr>
            <p:ph type="title"/>
          </p:nvPr>
        </p:nvSpPr>
        <p:spPr>
          <a:xfrm>
            <a:off x="228600" y="152400"/>
            <a:ext cx="8839200" cy="523220"/>
          </a:xfrm>
        </p:spPr>
        <p:txBody>
          <a:bodyPr wrap="square">
            <a:spAutoFit/>
          </a:bodyPr>
          <a:lstStyle/>
          <a:p>
            <a:r>
              <a:rPr lang="en-US" sz="2800" dirty="0" smtClean="0">
                <a:latin typeface="+mj-lt"/>
              </a:rPr>
              <a:t>Inter-Thread Communication (Contd.).</a:t>
            </a:r>
            <a:endParaRPr lang="en-GB" sz="2800" dirty="0" smtClean="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3"/>
          <p:cNvSpPr>
            <a:spLocks noGrp="1"/>
          </p:cNvSpPr>
          <p:nvPr>
            <p:ph idx="1"/>
          </p:nvPr>
        </p:nvSpPr>
        <p:spPr>
          <a:xfrm>
            <a:off x="457200" y="1066800"/>
            <a:ext cx="8229600" cy="5029200"/>
          </a:xfrm>
        </p:spPr>
        <p:txBody>
          <a:bodyPr/>
          <a:lstStyle/>
          <a:p>
            <a:pPr algn="just"/>
            <a:r>
              <a:rPr dirty="0" smtClean="0">
                <a:cs typeface="Arial" charset="0"/>
              </a:rPr>
              <a:t>In multithreading, the thread is the smallest unit of code that can be dispatched by the thread scheduler</a:t>
            </a:r>
          </a:p>
          <a:p>
            <a:pPr algn="just"/>
            <a:endParaRPr dirty="0" smtClean="0">
              <a:cs typeface="Arial" charset="0"/>
            </a:endParaRPr>
          </a:p>
          <a:p>
            <a:pPr algn="just"/>
            <a:r>
              <a:rPr dirty="0" smtClean="0">
                <a:cs typeface="Arial" charset="0"/>
              </a:rPr>
              <a:t>A single program can perform two tasks using two threads</a:t>
            </a:r>
          </a:p>
          <a:p>
            <a:pPr algn="just"/>
            <a:endParaRPr dirty="0" smtClean="0">
              <a:cs typeface="Arial" charset="0"/>
            </a:endParaRPr>
          </a:p>
          <a:p>
            <a:pPr algn="just"/>
            <a:r>
              <a:rPr dirty="0" smtClean="0">
                <a:cs typeface="Arial" charset="0"/>
              </a:rPr>
              <a:t>Only one thread will be executing at any given point of time given a single-processor architecture</a:t>
            </a:r>
            <a:endParaRPr sz="2000" dirty="0" smtClean="0">
              <a:cs typeface="Arial" charset="0"/>
            </a:endParaRPr>
          </a:p>
        </p:txBody>
      </p:sp>
      <p:sp>
        <p:nvSpPr>
          <p:cNvPr id="142339" name="Rectangle 2"/>
          <p:cNvSpPr>
            <a:spLocks noGrp="1"/>
          </p:cNvSpPr>
          <p:nvPr>
            <p:ph type="title"/>
          </p:nvPr>
        </p:nvSpPr>
        <p:spPr>
          <a:xfrm>
            <a:off x="0" y="152400"/>
            <a:ext cx="7564438" cy="584775"/>
          </a:xfrm>
        </p:spPr>
        <p:txBody>
          <a:bodyPr>
            <a:spAutoFit/>
          </a:bodyPr>
          <a:lstStyle/>
          <a:p>
            <a:r>
              <a:rPr sz="3200" dirty="0" smtClean="0">
                <a:cs typeface="Arial" charset="0"/>
              </a:rPr>
              <a:t>What is Multithreading?</a:t>
            </a:r>
            <a:endParaRPr lang="en-GB" sz="3200" dirty="0" smtClean="0">
              <a:cs typeface="Arial"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p:cNvSpPr>
          <p:nvPr>
            <p:ph idx="1"/>
          </p:nvPr>
        </p:nvSpPr>
        <p:spPr>
          <a:xfrm>
            <a:off x="457200" y="1219200"/>
            <a:ext cx="8229600" cy="5562600"/>
          </a:xfrm>
        </p:spPr>
        <p:txBody>
          <a:bodyPr/>
          <a:lstStyle/>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this.n</a:t>
            </a:r>
            <a:r>
              <a:rPr lang="en-US" sz="2200" dirty="0" smtClean="0">
                <a:latin typeface="Courier New" pitchFamily="49" charset="0"/>
                <a:cs typeface="Courier New" pitchFamily="49" charset="0"/>
              </a:rPr>
              <a:t> = n;</a:t>
            </a:r>
          </a:p>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valueset</a:t>
            </a:r>
            <a:r>
              <a:rPr lang="en-US" sz="2200" dirty="0" smtClean="0">
                <a:latin typeface="Courier New" pitchFamily="49" charset="0"/>
                <a:cs typeface="Courier New" pitchFamily="49" charset="0"/>
              </a:rPr>
              <a:t> = true;</a:t>
            </a:r>
          </a:p>
          <a:p>
            <a:pPr>
              <a:lnSpc>
                <a:spcPct val="80000"/>
              </a:lnSpc>
              <a:buNone/>
              <a:defRPr/>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System.out.println</a:t>
            </a:r>
            <a:r>
              <a:rPr lang="en-US" sz="2200" dirty="0" smtClean="0">
                <a:latin typeface="Courier New" pitchFamily="49" charset="0"/>
                <a:cs typeface="Courier New" pitchFamily="49" charset="0"/>
              </a:rPr>
              <a:t>( "Put: " + n); </a:t>
            </a:r>
          </a:p>
          <a:p>
            <a:pPr>
              <a:lnSpc>
                <a:spcPct val="80000"/>
              </a:lnSpc>
              <a:buNone/>
              <a:defRPr/>
            </a:pPr>
            <a:r>
              <a:rPr lang="en-US" sz="2200" dirty="0" smtClean="0">
                <a:latin typeface="Courier New" pitchFamily="49" charset="0"/>
                <a:cs typeface="Courier New" pitchFamily="49" charset="0"/>
              </a:rPr>
              <a:t>		notify( );</a:t>
            </a:r>
          </a:p>
          <a:p>
            <a:pPr>
              <a:lnSpc>
                <a:spcPct val="80000"/>
              </a:lnSpc>
              <a:buNone/>
              <a:defRPr/>
            </a:pPr>
            <a:r>
              <a:rPr lang="en-US" sz="2200" dirty="0" smtClean="0">
                <a:latin typeface="Courier New" pitchFamily="49" charset="0"/>
                <a:cs typeface="Courier New" pitchFamily="49" charset="0"/>
              </a:rPr>
              <a:t> 	}</a:t>
            </a:r>
          </a:p>
          <a:p>
            <a:pPr>
              <a:lnSpc>
                <a:spcPct val="80000"/>
              </a:lnSpc>
              <a:buNone/>
              <a:defRPr/>
            </a:pPr>
            <a:r>
              <a:rPr lang="en-US" sz="2200"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class Developer implements </a:t>
            </a:r>
            <a:r>
              <a:rPr lang="en-US" sz="2200" dirty="0" err="1" smtClean="0">
                <a:latin typeface="Courier New" pitchFamily="49" charset="0"/>
                <a:cs typeface="Courier New" pitchFamily="49" charset="0"/>
              </a:rPr>
              <a:t>Runnable</a:t>
            </a:r>
            <a:r>
              <a:rPr lang="en-US" sz="2200" dirty="0" smtClean="0">
                <a:latin typeface="Courier New" pitchFamily="49" charset="0"/>
                <a:cs typeface="Courier New" pitchFamily="49" charset="0"/>
              </a:rPr>
              <a:t> {</a:t>
            </a:r>
          </a:p>
          <a:p>
            <a:pPr>
              <a:buFont typeface="Wingdings" pitchFamily="2" charset="2"/>
              <a:buNone/>
            </a:pPr>
            <a:r>
              <a:rPr lang="en-US" sz="2200" dirty="0" smtClean="0">
                <a:latin typeface="Courier New" pitchFamily="49" charset="0"/>
                <a:cs typeface="Courier New" pitchFamily="49" charset="0"/>
              </a:rPr>
              <a:t>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a:t>
            </a:r>
          </a:p>
          <a:p>
            <a:pPr>
              <a:buFont typeface="Wingdings" pitchFamily="2" charset="2"/>
              <a:buNone/>
            </a:pPr>
            <a:r>
              <a:rPr lang="en-US" sz="2200" dirty="0" smtClean="0">
                <a:latin typeface="Courier New" pitchFamily="49" charset="0"/>
                <a:cs typeface="Courier New" pitchFamily="49" charset="0"/>
              </a:rPr>
              <a:t>	Developer (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 {</a:t>
            </a:r>
          </a:p>
          <a:p>
            <a:pPr>
              <a:buFont typeface="Wingdings" pitchFamily="2" charset="2"/>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this.q</a:t>
            </a:r>
            <a:r>
              <a:rPr lang="en-US" sz="2200" dirty="0" smtClean="0">
                <a:latin typeface="Courier New" pitchFamily="49" charset="0"/>
                <a:cs typeface="Courier New" pitchFamily="49" charset="0"/>
              </a:rPr>
              <a:t> = q;</a:t>
            </a:r>
          </a:p>
          <a:p>
            <a:pPr>
              <a:buFont typeface="Wingdings" pitchFamily="2" charset="2"/>
              <a:buNone/>
            </a:pPr>
            <a:r>
              <a:rPr lang="en-US" sz="2200" dirty="0" smtClean="0">
                <a:latin typeface="Courier New" pitchFamily="49" charset="0"/>
                <a:cs typeface="Courier New" pitchFamily="49" charset="0"/>
              </a:rPr>
              <a:t>		new Thread( this, "Developer").start( );</a:t>
            </a:r>
          </a:p>
          <a:p>
            <a:pPr>
              <a:buFont typeface="Wingdings" pitchFamily="2" charset="2"/>
              <a:buNone/>
            </a:pPr>
            <a:r>
              <a:rPr lang="en-US" sz="2200" dirty="0" smtClean="0">
                <a:latin typeface="Courier New" pitchFamily="49" charset="0"/>
                <a:cs typeface="Courier New" pitchFamily="49" charset="0"/>
              </a:rPr>
              <a:t>	}</a:t>
            </a:r>
          </a:p>
          <a:p>
            <a:pPr>
              <a:lnSpc>
                <a:spcPct val="80000"/>
              </a:lnSpc>
              <a:buFont typeface="Wingdings" pitchFamily="2" charset="2"/>
              <a:buNone/>
            </a:pPr>
            <a:r>
              <a:rPr lang="en-US" sz="2200" dirty="0" smtClean="0">
                <a:latin typeface="Courier New" pitchFamily="49" charset="0"/>
                <a:cs typeface="Courier New" pitchFamily="49" charset="0"/>
              </a:rPr>
              <a:t>	</a:t>
            </a:r>
            <a:endParaRPr sz="1800" dirty="0" smtClean="0">
              <a:latin typeface="Verdana" pitchFamily="34" charset="0"/>
              <a:cs typeface="Arial" charset="0"/>
            </a:endParaRPr>
          </a:p>
          <a:p>
            <a:pPr>
              <a:buFont typeface="Wingdings" pitchFamily="2" charset="2"/>
              <a:buNone/>
            </a:pPr>
            <a:endParaRPr sz="1800" dirty="0" smtClean="0">
              <a:latin typeface="Verdana" pitchFamily="34" charset="0"/>
              <a:cs typeface="Arial" charset="0"/>
            </a:endParaRPr>
          </a:p>
        </p:txBody>
      </p:sp>
      <p:sp>
        <p:nvSpPr>
          <p:cNvPr id="262147" name="Rectangle 4"/>
          <p:cNvSpPr>
            <a:spLocks noGrp="1"/>
          </p:cNvSpPr>
          <p:nvPr>
            <p:ph type="title"/>
          </p:nvPr>
        </p:nvSpPr>
        <p:spPr>
          <a:xfrm>
            <a:off x="152400" y="152400"/>
            <a:ext cx="8473440" cy="523220"/>
          </a:xfrm>
        </p:spPr>
        <p:txBody>
          <a:bodyPr wrap="square">
            <a:spAutoFit/>
          </a:bodyPr>
          <a:lstStyle/>
          <a:p>
            <a:r>
              <a:rPr lang="en-US" sz="2800" dirty="0" smtClean="0">
                <a:latin typeface="+mj-lt"/>
              </a:rPr>
              <a:t>Inter-Thread Communication (Contd.).</a:t>
            </a:r>
            <a:endParaRPr lang="en-GB" sz="2800" dirty="0" smtClean="0">
              <a:latin typeface="+mj-lt"/>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3"/>
          <p:cNvSpPr>
            <a:spLocks noGrp="1"/>
          </p:cNvSpPr>
          <p:nvPr>
            <p:ph idx="1"/>
          </p:nvPr>
        </p:nvSpPr>
        <p:spPr>
          <a:xfrm>
            <a:off x="685800" y="1066800"/>
            <a:ext cx="7543800" cy="5638800"/>
          </a:xfrm>
        </p:spPr>
        <p:txBody>
          <a:bodyPr/>
          <a:lstStyle/>
          <a:p>
            <a:pPr>
              <a:lnSpc>
                <a:spcPct val="80000"/>
              </a:lnSpc>
              <a:buNone/>
            </a:pPr>
            <a:r>
              <a:rPr lang="en-US" sz="2200" dirty="0" smtClean="0">
                <a:latin typeface="Courier New" pitchFamily="49" charset="0"/>
                <a:cs typeface="Courier New" pitchFamily="49" charset="0"/>
              </a:rPr>
              <a:t>public void run( ) {</a:t>
            </a:r>
          </a:p>
          <a:p>
            <a:pPr>
              <a:lnSpc>
                <a:spcPct val="8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a:t>
            </a:r>
            <a:r>
              <a:rPr lang="en-US" sz="2200" dirty="0" smtClean="0">
                <a:latin typeface="Courier New" pitchFamily="49" charset="0"/>
                <a:cs typeface="Courier New" pitchFamily="49" charset="0"/>
              </a:rPr>
              <a:t> = 0; </a:t>
            </a:r>
          </a:p>
          <a:p>
            <a:pPr>
              <a:lnSpc>
                <a:spcPct val="80000"/>
              </a:lnSpc>
              <a:buNone/>
            </a:pPr>
            <a:r>
              <a:rPr lang="en-US" sz="2200" dirty="0" smtClean="0">
                <a:latin typeface="Courier New" pitchFamily="49" charset="0"/>
                <a:cs typeface="Courier New" pitchFamily="49" charset="0"/>
              </a:rPr>
              <a:t>		while (true) {</a:t>
            </a:r>
          </a:p>
          <a:p>
            <a:pPr>
              <a:lnSpc>
                <a:spcPct val="8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q.put</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a:t>
            </a:r>
            <a:r>
              <a:rPr lang="en-US" sz="2200" dirty="0" smtClean="0">
                <a:latin typeface="Courier New" pitchFamily="49" charset="0"/>
                <a:cs typeface="Courier New" pitchFamily="49" charset="0"/>
              </a:rPr>
              <a:t>++); </a:t>
            </a:r>
          </a:p>
          <a:p>
            <a:pPr>
              <a:lnSpc>
                <a:spcPct val="80000"/>
              </a:lnSpc>
              <a:buNone/>
            </a:pP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class Client implements </a:t>
            </a:r>
            <a:r>
              <a:rPr lang="en-US" sz="2200" dirty="0" err="1" smtClean="0">
                <a:latin typeface="Courier New" pitchFamily="49" charset="0"/>
                <a:cs typeface="Courier New" pitchFamily="49" charset="0"/>
              </a:rPr>
              <a:t>Runnable</a:t>
            </a: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a:t>
            </a:r>
          </a:p>
          <a:p>
            <a:pPr>
              <a:lnSpc>
                <a:spcPct val="90000"/>
              </a:lnSpc>
              <a:buNone/>
            </a:pPr>
            <a:r>
              <a:rPr lang="en-US" sz="2200" dirty="0" smtClean="0">
                <a:latin typeface="Courier New" pitchFamily="49" charset="0"/>
                <a:cs typeface="Courier New" pitchFamily="49" charset="0"/>
              </a:rPr>
              <a:t>	Client ( Q </a:t>
            </a:r>
            <a:r>
              <a:rPr lang="en-US" sz="2200" dirty="0" err="1" smtClean="0">
                <a:latin typeface="Courier New" pitchFamily="49" charset="0"/>
                <a:cs typeface="Courier New" pitchFamily="49" charset="0"/>
              </a:rPr>
              <a:t>q</a:t>
            </a: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this.q</a:t>
            </a:r>
            <a:r>
              <a:rPr lang="en-US" sz="2200" dirty="0" smtClean="0">
                <a:latin typeface="Courier New" pitchFamily="49" charset="0"/>
                <a:cs typeface="Courier New" pitchFamily="49" charset="0"/>
              </a:rPr>
              <a:t> = q;</a:t>
            </a:r>
          </a:p>
          <a:p>
            <a:pPr>
              <a:lnSpc>
                <a:spcPct val="90000"/>
              </a:lnSpc>
              <a:buNone/>
            </a:pPr>
            <a:r>
              <a:rPr lang="en-US" sz="2200" dirty="0" smtClean="0">
                <a:latin typeface="Courier New" pitchFamily="49" charset="0"/>
                <a:cs typeface="Courier New" pitchFamily="49" charset="0"/>
              </a:rPr>
              <a:t>		new Thread (this, "Client").start( );</a:t>
            </a:r>
          </a:p>
          <a:p>
            <a:pPr>
              <a:lnSpc>
                <a:spcPct val="90000"/>
              </a:lnSpc>
              <a:buNone/>
            </a:pPr>
            <a:r>
              <a:rPr lang="en-US" sz="2200" dirty="0" smtClean="0">
                <a:latin typeface="Courier New" pitchFamily="49" charset="0"/>
                <a:cs typeface="Courier New" pitchFamily="49" charset="0"/>
              </a:rPr>
              <a:t>	} </a:t>
            </a:r>
          </a:p>
          <a:p>
            <a:pPr>
              <a:lnSpc>
                <a:spcPct val="90000"/>
              </a:lnSpc>
              <a:buNone/>
            </a:pPr>
            <a:r>
              <a:rPr lang="en-US" sz="2200" dirty="0" smtClean="0">
                <a:latin typeface="Courier New" pitchFamily="49" charset="0"/>
                <a:cs typeface="Courier New" pitchFamily="49" charset="0"/>
              </a:rPr>
              <a:t>		public void run( ) {</a:t>
            </a:r>
          </a:p>
          <a:p>
            <a:pPr>
              <a:lnSpc>
                <a:spcPct val="90000"/>
              </a:lnSpc>
              <a:buNone/>
            </a:pPr>
            <a:r>
              <a:rPr lang="en-US" sz="2200" dirty="0" smtClean="0">
                <a:latin typeface="Courier New" pitchFamily="49" charset="0"/>
                <a:cs typeface="Courier New" pitchFamily="49" charset="0"/>
              </a:rPr>
              <a:t>		while (true) {</a:t>
            </a:r>
          </a:p>
          <a:p>
            <a:pPr>
              <a:lnSpc>
                <a:spcPct val="90000"/>
              </a:lnSpc>
              <a:buNone/>
            </a:pP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q.get</a:t>
            </a: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a:t>
            </a:r>
          </a:p>
          <a:p>
            <a:pPr>
              <a:lnSpc>
                <a:spcPct val="90000"/>
              </a:lnSpc>
              <a:buNone/>
            </a:pPr>
            <a:r>
              <a:rPr lang="en-US" sz="2200" dirty="0" smtClean="0">
                <a:latin typeface="Courier New" pitchFamily="49" charset="0"/>
                <a:cs typeface="Courier New" pitchFamily="49" charset="0"/>
              </a:rPr>
              <a:t>	</a:t>
            </a:r>
          </a:p>
        </p:txBody>
      </p:sp>
      <p:sp>
        <p:nvSpPr>
          <p:cNvPr id="264195" name="Rectangle 2"/>
          <p:cNvSpPr>
            <a:spLocks noGrp="1"/>
          </p:cNvSpPr>
          <p:nvPr>
            <p:ph type="title"/>
          </p:nvPr>
        </p:nvSpPr>
        <p:spPr>
          <a:xfrm>
            <a:off x="152400" y="152400"/>
            <a:ext cx="8686800" cy="523220"/>
          </a:xfrm>
        </p:spPr>
        <p:txBody>
          <a:bodyPr wrap="square">
            <a:spAutoFit/>
          </a:bodyPr>
          <a:lstStyle/>
          <a:p>
            <a:r>
              <a:rPr lang="en-US" sz="2800" dirty="0" smtClean="0">
                <a:latin typeface="+mj-lt"/>
              </a:rPr>
              <a:t>Inter-Thread Communication (Contd.).</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p:cNvSpPr>
            <a:spLocks noGrp="1"/>
          </p:cNvSpPr>
          <p:nvPr>
            <p:ph idx="1"/>
          </p:nvPr>
        </p:nvSpPr>
        <p:spPr/>
        <p:txBody>
          <a:bodyPr/>
          <a:lstStyle/>
          <a:p>
            <a:pPr>
              <a:lnSpc>
                <a:spcPct val="80000"/>
              </a:lnSpc>
              <a:buFont typeface="Wingdings" pitchFamily="2" charset="2"/>
              <a:buNone/>
            </a:pPr>
            <a:r>
              <a:rPr sz="2200" dirty="0" smtClean="0">
                <a:latin typeface="Courier New" pitchFamily="49" charset="0"/>
                <a:cs typeface="Courier New" pitchFamily="49" charset="0"/>
              </a:rPr>
              <a:t>class PC {</a:t>
            </a:r>
          </a:p>
          <a:p>
            <a:pPr>
              <a:lnSpc>
                <a:spcPct val="80000"/>
              </a:lnSpc>
              <a:buFont typeface="Wingdings" pitchFamily="2" charset="2"/>
              <a:buNone/>
            </a:pPr>
            <a:r>
              <a:rPr sz="2200" b="1" dirty="0" smtClean="0">
                <a:latin typeface="Courier New" pitchFamily="49" charset="0"/>
                <a:cs typeface="Courier New" pitchFamily="49" charset="0"/>
              </a:rPr>
              <a:t>		</a:t>
            </a:r>
            <a:r>
              <a:rPr sz="2200" dirty="0" smtClean="0">
                <a:latin typeface="Courier New" pitchFamily="49" charset="0"/>
                <a:cs typeface="Courier New" pitchFamily="49" charset="0"/>
              </a:rPr>
              <a:t>public static void main (String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 [ ] ) {</a:t>
            </a:r>
          </a:p>
          <a:p>
            <a:pPr>
              <a:lnSpc>
                <a:spcPct val="80000"/>
              </a:lnSpc>
              <a:buFont typeface="Wingdings" pitchFamily="2" charset="2"/>
              <a:buNone/>
            </a:pPr>
            <a:r>
              <a:rPr sz="2200" dirty="0" smtClean="0">
                <a:latin typeface="Courier New" pitchFamily="49" charset="0"/>
                <a:cs typeface="Courier New" pitchFamily="49" charset="0"/>
              </a:rPr>
              <a:t>		Q </a:t>
            </a:r>
            <a:r>
              <a:rPr sz="2200" dirty="0" err="1" smtClean="0">
                <a:latin typeface="Courier New" pitchFamily="49" charset="0"/>
                <a:cs typeface="Courier New" pitchFamily="49" charset="0"/>
              </a:rPr>
              <a:t>q</a:t>
            </a:r>
            <a:r>
              <a:rPr sz="2200" dirty="0" smtClean="0">
                <a:latin typeface="Courier New" pitchFamily="49" charset="0"/>
                <a:cs typeface="Courier New" pitchFamily="49" charset="0"/>
              </a:rPr>
              <a:t> = new Q( );</a:t>
            </a:r>
          </a:p>
          <a:p>
            <a:pPr>
              <a:lnSpc>
                <a:spcPct val="80000"/>
              </a:lnSpc>
              <a:buFont typeface="Wingdings" pitchFamily="2" charset="2"/>
              <a:buNone/>
            </a:pPr>
            <a:r>
              <a:rPr sz="2200" dirty="0" smtClean="0">
                <a:latin typeface="Courier New" pitchFamily="49" charset="0"/>
                <a:cs typeface="Courier New" pitchFamily="49" charset="0"/>
              </a:rPr>
              <a:t>		new </a:t>
            </a:r>
            <a:r>
              <a:rPr lang="en-US" sz="2200" dirty="0" smtClean="0">
                <a:latin typeface="Courier New" pitchFamily="49" charset="0"/>
                <a:cs typeface="Courier New" pitchFamily="49" charset="0"/>
              </a:rPr>
              <a:t>Developer</a:t>
            </a:r>
            <a:r>
              <a:rPr sz="2200" dirty="0" smtClean="0">
                <a:latin typeface="Courier New" pitchFamily="49" charset="0"/>
                <a:cs typeface="Courier New" pitchFamily="49" charset="0"/>
              </a:rPr>
              <a:t> (q);</a:t>
            </a:r>
          </a:p>
          <a:p>
            <a:pPr>
              <a:lnSpc>
                <a:spcPct val="80000"/>
              </a:lnSpc>
              <a:buFont typeface="Wingdings" pitchFamily="2" charset="2"/>
              <a:buNone/>
            </a:pPr>
            <a:r>
              <a:rPr sz="2200" dirty="0" smtClean="0">
                <a:latin typeface="Courier New" pitchFamily="49" charset="0"/>
                <a:cs typeface="Courier New" pitchFamily="49" charset="0"/>
              </a:rPr>
              <a:t>		new </a:t>
            </a:r>
            <a:r>
              <a:rPr lang="en-US" sz="2200" dirty="0" smtClean="0">
                <a:latin typeface="Courier New" pitchFamily="49" charset="0"/>
                <a:cs typeface="Courier New" pitchFamily="49" charset="0"/>
              </a:rPr>
              <a:t>Client</a:t>
            </a:r>
            <a:r>
              <a:rPr sz="2200" dirty="0" smtClean="0">
                <a:latin typeface="Courier New" pitchFamily="49" charset="0"/>
                <a:cs typeface="Courier New" pitchFamily="49" charset="0"/>
              </a:rPr>
              <a:t> (q);</a:t>
            </a:r>
          </a:p>
          <a:p>
            <a:pPr>
              <a:lnSpc>
                <a:spcPct val="80000"/>
              </a:lnSpc>
              <a:buFont typeface="Wingdings" pitchFamily="2" charset="2"/>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System.out.println</a:t>
            </a:r>
            <a:r>
              <a:rPr sz="2200" dirty="0" smtClean="0">
                <a:latin typeface="Courier New" pitchFamily="49" charset="0"/>
                <a:cs typeface="Courier New" pitchFamily="49" charset="0"/>
              </a:rPr>
              <a:t>("Press Control-C to stop");</a:t>
            </a:r>
          </a:p>
          <a:p>
            <a:pPr>
              <a:lnSpc>
                <a:spcPct val="80000"/>
              </a:lnSpc>
              <a:buFont typeface="Wingdings" pitchFamily="2" charset="2"/>
              <a:buNone/>
            </a:pPr>
            <a:r>
              <a:rPr sz="2200" dirty="0" smtClean="0">
                <a:latin typeface="Courier New" pitchFamily="49" charset="0"/>
                <a:cs typeface="Courier New" pitchFamily="49" charset="0"/>
              </a:rPr>
              <a:t>	}</a:t>
            </a:r>
          </a:p>
          <a:p>
            <a:pPr>
              <a:lnSpc>
                <a:spcPct val="80000"/>
              </a:lnSpc>
              <a:buFont typeface="Wingdings" pitchFamily="2" charset="2"/>
              <a:buNone/>
            </a:pPr>
            <a:r>
              <a:rPr sz="2200" dirty="0" smtClean="0">
                <a:latin typeface="Courier New" pitchFamily="49" charset="0"/>
                <a:cs typeface="Courier New" pitchFamily="49" charset="0"/>
              </a:rPr>
              <a:t>}</a:t>
            </a:r>
            <a:r>
              <a:rPr sz="1600" b="1" dirty="0" smtClean="0">
                <a:latin typeface="Verdana" pitchFamily="34" charset="0"/>
                <a:cs typeface="Arial" charset="0"/>
              </a:rPr>
              <a:t> </a:t>
            </a:r>
            <a:endParaRPr sz="1600" dirty="0" smtClean="0">
              <a:latin typeface="Verdana" pitchFamily="34" charset="0"/>
              <a:cs typeface="Arial" charset="0"/>
            </a:endParaRPr>
          </a:p>
        </p:txBody>
      </p:sp>
      <p:sp>
        <p:nvSpPr>
          <p:cNvPr id="265219" name="Rectangle 2"/>
          <p:cNvSpPr>
            <a:spLocks noGrp="1"/>
          </p:cNvSpPr>
          <p:nvPr>
            <p:ph type="title"/>
          </p:nvPr>
        </p:nvSpPr>
        <p:spPr>
          <a:xfrm>
            <a:off x="152400" y="152400"/>
            <a:ext cx="8610600" cy="523220"/>
          </a:xfrm>
        </p:spPr>
        <p:txBody>
          <a:bodyPr wrap="square">
            <a:spAutoFit/>
          </a:bodyPr>
          <a:lstStyle/>
          <a:p>
            <a:r>
              <a:rPr lang="en-US" sz="2800" dirty="0" smtClean="0">
                <a:latin typeface="+mj-lt"/>
              </a:rPr>
              <a:t>Inter-Thread Communication (Contd.).</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382000" cy="5867400"/>
          </a:xfrm>
        </p:spPr>
        <p:txBody>
          <a:bodyPr/>
          <a:lstStyle/>
          <a:p>
            <a:pPr algn="just">
              <a:buNone/>
            </a:pPr>
            <a:r>
              <a:rPr lang="en-US" u="sng" dirty="0" smtClean="0">
                <a:latin typeface="+mj-lt"/>
              </a:rPr>
              <a:t>Fill in the blanks :</a:t>
            </a:r>
          </a:p>
          <a:p>
            <a:pPr algn="just"/>
            <a:endParaRPr lang="en-US" sz="1000" dirty="0" smtClean="0">
              <a:latin typeface="+mj-lt"/>
            </a:endParaRPr>
          </a:p>
          <a:p>
            <a:pPr marL="457200" indent="-457200" algn="just">
              <a:lnSpc>
                <a:spcPct val="150000"/>
              </a:lnSpc>
              <a:buFont typeface="+mj-lt"/>
              <a:buAutoNum type="arabicPeriod"/>
            </a:pPr>
            <a:r>
              <a:rPr lang="en-US" dirty="0" smtClean="0">
                <a:latin typeface="+mn-lt"/>
              </a:rPr>
              <a:t>wait(), notify() and </a:t>
            </a:r>
            <a:r>
              <a:rPr lang="en-US" dirty="0" err="1" smtClean="0">
                <a:latin typeface="+mn-lt"/>
              </a:rPr>
              <a:t>notifyAll</a:t>
            </a:r>
            <a:r>
              <a:rPr lang="en-US" dirty="0" smtClean="0">
                <a:latin typeface="+mn-lt"/>
              </a:rPr>
              <a:t>() methods are defined in _________ class.</a:t>
            </a:r>
          </a:p>
          <a:p>
            <a:pPr marL="457200" indent="-457200" algn="just">
              <a:lnSpc>
                <a:spcPct val="150000"/>
              </a:lnSpc>
              <a:buFont typeface="+mj-lt"/>
              <a:buAutoNum type="arabicPeriod"/>
            </a:pPr>
            <a:r>
              <a:rPr lang="en-US" dirty="0" smtClean="0">
                <a:latin typeface="+mn-lt"/>
              </a:rPr>
              <a:t>In java, concurrency control mechanism is implemented by prefixing the method with the keyword ________________.</a:t>
            </a:r>
          </a:p>
          <a:p>
            <a:pPr marL="457200" indent="-457200" algn="just">
              <a:lnSpc>
                <a:spcPct val="150000"/>
              </a:lnSpc>
              <a:buFont typeface="+mj-lt"/>
              <a:buAutoNum type="arabicPeriod"/>
            </a:pPr>
            <a:r>
              <a:rPr lang="en-US" dirty="0" smtClean="0">
                <a:latin typeface="+mn-lt"/>
              </a:rPr>
              <a:t>In java, a thread can have a minimum priority of _____, while maximum is _____. </a:t>
            </a:r>
          </a:p>
          <a:p>
            <a:pPr marL="457200" indent="-457200" algn="just">
              <a:lnSpc>
                <a:spcPct val="150000"/>
              </a:lnSpc>
              <a:buFont typeface="+mj-lt"/>
              <a:buAutoNum type="arabicPeriod"/>
            </a:pPr>
            <a:r>
              <a:rPr lang="en-US" dirty="0" smtClean="0">
                <a:latin typeface="+mn-lt"/>
              </a:rPr>
              <a:t>You can specify the priority of a thread by invoking _______ method on the thread object.</a:t>
            </a:r>
          </a:p>
          <a:p>
            <a:pPr marL="457200" indent="-457200" algn="just">
              <a:lnSpc>
                <a:spcPct val="150000"/>
              </a:lnSpc>
              <a:buFont typeface="+mj-lt"/>
              <a:buAutoNum type="arabicPeriod"/>
            </a:pPr>
            <a:r>
              <a:rPr lang="en-US" dirty="0" smtClean="0">
                <a:latin typeface="+mn-lt"/>
              </a:rPr>
              <a:t>wait() and notify() methods can only be called from a _________ context.</a:t>
            </a:r>
            <a:endParaRPr lang="en-US" dirty="0" smtClean="0"/>
          </a:p>
        </p:txBody>
      </p:sp>
      <p:sp>
        <p:nvSpPr>
          <p:cNvPr id="3" name="Title 2"/>
          <p:cNvSpPr>
            <a:spLocks noGrp="1"/>
          </p:cNvSpPr>
          <p:nvPr>
            <p:ph type="title"/>
          </p:nvPr>
        </p:nvSpPr>
        <p:spPr>
          <a:xfrm>
            <a:off x="0" y="76200"/>
            <a:ext cx="7563358" cy="533400"/>
          </a:xfrm>
        </p:spPr>
        <p:txBody>
          <a:bodyPr>
            <a:normAutofit/>
          </a:bodyPr>
          <a:lstStyle/>
          <a:p>
            <a:r>
              <a:rPr lang="en-US" sz="2800" dirty="0" smtClean="0">
                <a:latin typeface="+mj-lt"/>
              </a:rPr>
              <a:t> Review</a:t>
            </a:r>
            <a:endParaRPr lang="en-US" sz="2800" dirty="0">
              <a:latin typeface="+mj-lt"/>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p:cNvSpPr>
          <p:nvPr>
            <p:ph idx="1"/>
          </p:nvPr>
        </p:nvSpPr>
        <p:spPr>
          <a:xfrm>
            <a:off x="457200" y="1066800"/>
            <a:ext cx="8229600" cy="5029200"/>
          </a:xfrm>
        </p:spPr>
        <p:txBody>
          <a:bodyPr/>
          <a:lstStyle/>
          <a:p>
            <a:r>
              <a:rPr lang="en-US" sz="2400" dirty="0" smtClean="0">
                <a:latin typeface="+mn-lt"/>
                <a:cs typeface="Arial" charset="0"/>
              </a:rPr>
              <a:t>In this module, you were able to:</a:t>
            </a:r>
          </a:p>
          <a:p>
            <a:pPr lvl="1">
              <a:lnSpc>
                <a:spcPct val="150000"/>
              </a:lnSpc>
            </a:pPr>
            <a:r>
              <a:rPr lang="en-US" sz="2400" dirty="0" smtClean="0">
                <a:latin typeface="+mn-lt"/>
              </a:rPr>
              <a:t>Compare Multitasking and Multithreading</a:t>
            </a:r>
          </a:p>
          <a:p>
            <a:pPr lvl="1">
              <a:lnSpc>
                <a:spcPct val="150000"/>
              </a:lnSpc>
            </a:pPr>
            <a:r>
              <a:rPr lang="en-US" sz="2400" dirty="0" smtClean="0">
                <a:latin typeface="+mn-lt"/>
              </a:rPr>
              <a:t>List the benefits of Multithreading</a:t>
            </a:r>
          </a:p>
          <a:p>
            <a:pPr lvl="1">
              <a:lnSpc>
                <a:spcPct val="150000"/>
              </a:lnSpc>
            </a:pPr>
            <a:r>
              <a:rPr lang="en-US" sz="2400" dirty="0" smtClean="0">
                <a:latin typeface="+mn-lt"/>
              </a:rPr>
              <a:t>Identify Java’s Multithreading model</a:t>
            </a:r>
          </a:p>
          <a:p>
            <a:pPr lvl="1">
              <a:lnSpc>
                <a:spcPct val="150000"/>
              </a:lnSpc>
            </a:pPr>
            <a:r>
              <a:rPr lang="en-US" sz="2400" dirty="0" smtClean="0">
                <a:latin typeface="+mn-lt"/>
              </a:rPr>
              <a:t>Implement  java programs  to create and use threads</a:t>
            </a:r>
          </a:p>
          <a:p>
            <a:pPr lvl="1">
              <a:lnSpc>
                <a:spcPct val="150000"/>
              </a:lnSpc>
            </a:pPr>
            <a:r>
              <a:rPr lang="en-US" sz="2400" dirty="0" smtClean="0">
                <a:latin typeface="+mn-lt"/>
              </a:rPr>
              <a:t>Identify the techniques of controlling thread execution</a:t>
            </a:r>
          </a:p>
        </p:txBody>
      </p:sp>
      <p:sp>
        <p:nvSpPr>
          <p:cNvPr id="267267" name="Rectangle 2"/>
          <p:cNvSpPr>
            <a:spLocks noGrp="1"/>
          </p:cNvSpPr>
          <p:nvPr>
            <p:ph type="title"/>
          </p:nvPr>
        </p:nvSpPr>
        <p:spPr>
          <a:xfrm>
            <a:off x="10886" y="152400"/>
            <a:ext cx="7562850" cy="615553"/>
          </a:xfrm>
        </p:spPr>
        <p:txBody>
          <a:bodyPr>
            <a:spAutoFit/>
          </a:bodyPr>
          <a:lstStyle/>
          <a:p>
            <a:r>
              <a:rPr sz="3400" dirty="0" smtClean="0">
                <a:latin typeface="+mj-lt"/>
                <a:cs typeface="Arial" charset="0"/>
              </a:rPr>
              <a:t>Sum</a:t>
            </a:r>
            <a:r>
              <a:rPr lang="en-US" sz="3400" dirty="0" smtClean="0">
                <a:latin typeface="+mj-lt"/>
              </a:rPr>
              <a:t>m</a:t>
            </a:r>
            <a:r>
              <a:rPr sz="3400" dirty="0" smtClean="0">
                <a:latin typeface="+mj-lt"/>
                <a:cs typeface="Arial" charset="0"/>
              </a:rPr>
              <a:t>ary</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p:cNvSpPr>
          <p:nvPr>
            <p:ph idx="1"/>
          </p:nvPr>
        </p:nvSpPr>
        <p:spPr>
          <a:xfrm>
            <a:off x="457200" y="1066800"/>
            <a:ext cx="8229600" cy="5029200"/>
          </a:xfrm>
        </p:spPr>
        <p:txBody>
          <a:bodyPr/>
          <a:lstStyle/>
          <a:p>
            <a:r>
              <a:rPr lang="en-US" sz="2400" dirty="0" smtClean="0">
                <a:latin typeface="+mn-lt"/>
                <a:cs typeface="Arial" charset="0"/>
              </a:rPr>
              <a:t>In this module, you were able to:</a:t>
            </a:r>
          </a:p>
          <a:p>
            <a:pPr lvl="1">
              <a:lnSpc>
                <a:spcPct val="150000"/>
              </a:lnSpc>
            </a:pPr>
            <a:r>
              <a:rPr lang="en-US" sz="2400" dirty="0" smtClean="0">
                <a:latin typeface="+mn-lt"/>
              </a:rPr>
              <a:t>Set Thread priorities</a:t>
            </a:r>
          </a:p>
          <a:p>
            <a:pPr lvl="1">
              <a:lnSpc>
                <a:spcPct val="150000"/>
              </a:lnSpc>
            </a:pPr>
            <a:r>
              <a:rPr lang="en-US" sz="2400" dirty="0" smtClean="0">
                <a:latin typeface="+mn-lt"/>
              </a:rPr>
              <a:t>Appreciate the need for Thread Synchronization</a:t>
            </a:r>
          </a:p>
          <a:p>
            <a:pPr lvl="1">
              <a:lnSpc>
                <a:spcPct val="150000"/>
              </a:lnSpc>
            </a:pPr>
            <a:r>
              <a:rPr lang="en-US" sz="2400" dirty="0" smtClean="0">
                <a:latin typeface="+mn-lt"/>
              </a:rPr>
              <a:t>Implement a java program that uses Synchronized methods</a:t>
            </a:r>
          </a:p>
          <a:p>
            <a:pPr lvl="1">
              <a:lnSpc>
                <a:spcPct val="150000"/>
              </a:lnSpc>
            </a:pPr>
            <a:r>
              <a:rPr lang="en-US" sz="2400" dirty="0" smtClean="0">
                <a:latin typeface="+mn-lt"/>
              </a:rPr>
              <a:t>Implement  java program for inter thread communication</a:t>
            </a:r>
            <a:endParaRPr lang="en-US" sz="2400" dirty="0">
              <a:latin typeface="+mn-lt"/>
            </a:endParaRPr>
          </a:p>
        </p:txBody>
      </p:sp>
      <p:sp>
        <p:nvSpPr>
          <p:cNvPr id="267267" name="Rectangle 2"/>
          <p:cNvSpPr>
            <a:spLocks noGrp="1"/>
          </p:cNvSpPr>
          <p:nvPr>
            <p:ph type="title"/>
          </p:nvPr>
        </p:nvSpPr>
        <p:spPr>
          <a:xfrm>
            <a:off x="30480" y="152400"/>
            <a:ext cx="7562850" cy="461665"/>
          </a:xfrm>
        </p:spPr>
        <p:txBody>
          <a:bodyPr>
            <a:spAutoFit/>
          </a:bodyPr>
          <a:lstStyle/>
          <a:p>
            <a:r>
              <a:rPr sz="2400" dirty="0" smtClean="0">
                <a:latin typeface="+mj-lt"/>
                <a:cs typeface="Arial" charset="0"/>
              </a:rPr>
              <a:t>Sum</a:t>
            </a:r>
            <a:r>
              <a:rPr lang="en-US" sz="2400" smtClean="0">
                <a:latin typeface="+mj-lt"/>
              </a:rPr>
              <a:t>m</a:t>
            </a:r>
            <a:r>
              <a:rPr sz="2400" smtClean="0">
                <a:latin typeface="+mj-lt"/>
                <a:cs typeface="Arial" charset="0"/>
              </a:rPr>
              <a:t>ary </a:t>
            </a:r>
            <a:r>
              <a:rPr lang="en-US" sz="2400" smtClean="0">
                <a:latin typeface="+mj-lt"/>
              </a:rPr>
              <a:t>(</a:t>
            </a:r>
            <a:r>
              <a:rPr lang="en-US" sz="2400">
                <a:latin typeface="+mj-lt"/>
              </a:rPr>
              <a:t>Contd.).</a:t>
            </a:r>
            <a:endParaRPr sz="2400" dirty="0" smtClean="0">
              <a:latin typeface="+mj-lt"/>
              <a:cs typeface="Arial"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3"/>
          <p:cNvSpPr>
            <a:spLocks noGrp="1"/>
          </p:cNvSpPr>
          <p:nvPr>
            <p:ph idx="1"/>
          </p:nvPr>
        </p:nvSpPr>
        <p:spPr>
          <a:xfrm>
            <a:off x="533400" y="1066800"/>
            <a:ext cx="8229600" cy="5410200"/>
          </a:xfrm>
        </p:spPr>
        <p:txBody>
          <a:bodyPr/>
          <a:lstStyle/>
          <a:p>
            <a:pPr marL="457200" indent="-457200" algn="just">
              <a:buNone/>
            </a:pPr>
            <a:r>
              <a:rPr lang="en-US" dirty="0" smtClean="0">
                <a:latin typeface="+mj-lt"/>
                <a:cs typeface="Arial" charset="0"/>
              </a:rPr>
              <a:t>1. </a:t>
            </a:r>
            <a:r>
              <a:rPr lang="en-US" dirty="0" err="1">
                <a:latin typeface="+mj-lt"/>
                <a:cs typeface="Arial" charset="0"/>
              </a:rPr>
              <a:t>Schildt</a:t>
            </a:r>
            <a:r>
              <a:rPr lang="en-US" dirty="0">
                <a:latin typeface="+mj-lt"/>
                <a:cs typeface="Arial" charset="0"/>
              </a:rPr>
              <a:t>, H. Java: </a:t>
            </a:r>
            <a:r>
              <a:rPr lang="en-US" i="1" dirty="0">
                <a:latin typeface="+mj-lt"/>
                <a:cs typeface="Arial" charset="0"/>
              </a:rPr>
              <a:t>The Complete Reference. </a:t>
            </a:r>
            <a:r>
              <a:rPr lang="en-US" i="1" dirty="0" err="1">
                <a:latin typeface="+mj-lt"/>
                <a:cs typeface="Arial" charset="0"/>
              </a:rPr>
              <a:t>J2SETM</a:t>
            </a:r>
            <a:r>
              <a:rPr lang="en-US" dirty="0">
                <a:latin typeface="+mj-lt"/>
                <a:cs typeface="Arial" charset="0"/>
              </a:rPr>
              <a:t>. Ed 5. New Delhi: McGraw Hill-Osborne, </a:t>
            </a:r>
            <a:r>
              <a:rPr lang="en-US" dirty="0" smtClean="0">
                <a:latin typeface="+mj-lt"/>
                <a:cs typeface="Arial" charset="0"/>
              </a:rPr>
              <a:t> 2005</a:t>
            </a:r>
            <a:r>
              <a:rPr lang="en-US" dirty="0">
                <a:latin typeface="+mj-lt"/>
                <a:cs typeface="Arial" charset="0"/>
              </a:rPr>
              <a:t>.</a:t>
            </a:r>
          </a:p>
          <a:p>
            <a:pPr marL="457200" indent="-457200">
              <a:buNone/>
            </a:pPr>
            <a:endParaRPr lang="en-US" dirty="0" smtClean="0">
              <a:latin typeface="+mj-lt"/>
              <a:cs typeface="Arial" charset="0"/>
            </a:endParaRPr>
          </a:p>
          <a:p>
            <a:pPr marL="457200" indent="-457200">
              <a:buNone/>
            </a:pPr>
            <a:r>
              <a:rPr lang="en-US" dirty="0" smtClean="0">
                <a:latin typeface="+mj-lt"/>
                <a:cs typeface="Arial" charset="0"/>
              </a:rPr>
              <a:t>2. Tutorial point (2012). </a:t>
            </a:r>
            <a:r>
              <a:rPr lang="en-US" i="1" dirty="0" smtClean="0">
                <a:latin typeface="+mj-lt"/>
                <a:cs typeface="Arial" charset="0"/>
              </a:rPr>
              <a:t>Java: Multithreading.</a:t>
            </a:r>
            <a:r>
              <a:rPr lang="en-US" dirty="0" smtClean="0">
                <a:latin typeface="+mj-lt"/>
                <a:cs typeface="Arial" charset="0"/>
              </a:rPr>
              <a:t> Retrieved on March 29, 2012, from, </a:t>
            </a:r>
            <a:r>
              <a:rPr lang="en-US" dirty="0" smtClean="0">
                <a:latin typeface="+mj-lt"/>
                <a:cs typeface="Arial" charset="0"/>
                <a:hlinkClick r:id="rId3"/>
              </a:rPr>
              <a:t>http://www.tutorialspoint.com/java/java_multithreading.htm</a:t>
            </a:r>
            <a:endParaRPr lang="en-US" dirty="0" smtClean="0">
              <a:latin typeface="+mj-lt"/>
              <a:cs typeface="Arial" charset="0"/>
            </a:endParaRPr>
          </a:p>
          <a:p>
            <a:pPr marL="457200" indent="-457200">
              <a:buNone/>
            </a:pPr>
            <a:endParaRPr lang="en-US" dirty="0" smtClean="0">
              <a:latin typeface="+mj-lt"/>
              <a:cs typeface="Arial" charset="0"/>
            </a:endParaRPr>
          </a:p>
          <a:p>
            <a:pPr marL="457200" indent="-457200">
              <a:buNone/>
            </a:pPr>
            <a:r>
              <a:rPr lang="en-US" dirty="0" smtClean="0">
                <a:latin typeface="+mj-lt"/>
                <a:cs typeface="Arial" charset="0"/>
              </a:rPr>
              <a:t>3. Oracle (2012). The Java Tutorials: </a:t>
            </a:r>
            <a:r>
              <a:rPr lang="en-US" dirty="0" smtClean="0">
                <a:latin typeface="+mj-lt"/>
              </a:rPr>
              <a:t>Concurrency</a:t>
            </a:r>
            <a:r>
              <a:rPr lang="en-US" b="1" dirty="0" smtClean="0">
                <a:latin typeface="+mj-lt"/>
              </a:rPr>
              <a:t>. </a:t>
            </a:r>
            <a:r>
              <a:rPr lang="en-US" dirty="0" smtClean="0">
                <a:latin typeface="+mj-lt"/>
                <a:cs typeface="Arial" charset="0"/>
              </a:rPr>
              <a:t>Retrieved on March 29, 2012, from, </a:t>
            </a:r>
            <a:r>
              <a:rPr lang="en-US" dirty="0" smtClean="0">
                <a:latin typeface="+mj-lt"/>
                <a:cs typeface="Arial" charset="0"/>
                <a:hlinkClick r:id="rId4"/>
              </a:rPr>
              <a:t>http://docs.oracle.com/javase/tutorial/essential/concurrency/</a:t>
            </a:r>
            <a:endParaRPr lang="en-US" dirty="0" smtClean="0">
              <a:latin typeface="+mj-lt"/>
              <a:cs typeface="Arial" charset="0"/>
            </a:endParaRPr>
          </a:p>
          <a:p>
            <a:pPr marL="457200" indent="-457200">
              <a:buNone/>
            </a:pPr>
            <a:endParaRPr dirty="0" smtClean="0">
              <a:latin typeface="+mj-lt"/>
              <a:cs typeface="Arial" charset="0"/>
            </a:endParaRPr>
          </a:p>
        </p:txBody>
      </p:sp>
      <p:sp>
        <p:nvSpPr>
          <p:cNvPr id="271363" name="Rectangle 2"/>
          <p:cNvSpPr>
            <a:spLocks noGrp="1"/>
          </p:cNvSpPr>
          <p:nvPr>
            <p:ph type="title"/>
          </p:nvPr>
        </p:nvSpPr>
        <p:spPr>
          <a:xfrm>
            <a:off x="0" y="0"/>
            <a:ext cx="7562850" cy="914400"/>
          </a:xfrm>
        </p:spPr>
        <p:txBody>
          <a:bodyPr>
            <a:spAutoFit/>
          </a:bodyPr>
          <a:lstStyle/>
          <a:p>
            <a:r>
              <a:rPr lang="en-GB" smtClean="0">
                <a:cs typeface="Arial" charset="0"/>
              </a:rPr>
              <a:t>References</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Title 7"/>
          <p:cNvSpPr>
            <a:spLocks noGrp="1"/>
          </p:cNvSpPr>
          <p:nvPr>
            <p:ph type="ctrTitle"/>
          </p:nvPr>
        </p:nvSpPr>
        <p:spPr>
          <a:xfrm>
            <a:off x="4495800" y="2819400"/>
            <a:ext cx="4203553" cy="553998"/>
          </a:xfrm>
        </p:spPr>
        <p:txBody>
          <a:bodyPr>
            <a:spAutoFit/>
          </a:bodyPr>
          <a:lstStyle/>
          <a:p>
            <a:pPr algn="r"/>
            <a:r>
              <a:rPr dirty="0" smtClean="0">
                <a:cs typeface="Arial" charset="0"/>
              </a:rPr>
              <a:t>Thank You</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3"/>
          <p:cNvSpPr>
            <a:spLocks noGrp="1"/>
          </p:cNvSpPr>
          <p:nvPr>
            <p:ph idx="1"/>
          </p:nvPr>
        </p:nvSpPr>
        <p:spPr>
          <a:xfrm>
            <a:off x="457200" y="1219200"/>
            <a:ext cx="8229600" cy="5334000"/>
          </a:xfrm>
        </p:spPr>
        <p:txBody>
          <a:bodyPr/>
          <a:lstStyle/>
          <a:p>
            <a:pPr algn="just">
              <a:spcBef>
                <a:spcPct val="0"/>
              </a:spcBef>
              <a:buFont typeface="Wingdings" pitchFamily="2" charset="2"/>
              <a:buNone/>
            </a:pPr>
            <a:r>
              <a:rPr dirty="0" smtClean="0">
                <a:cs typeface="Arial" charset="0"/>
              </a:rPr>
              <a:t>Compared to multithreading, multitasking is characterized by the following:</a:t>
            </a:r>
          </a:p>
          <a:p>
            <a:pPr algn="just"/>
            <a:r>
              <a:rPr dirty="0" smtClean="0">
                <a:cs typeface="Arial" charset="0"/>
              </a:rPr>
              <a:t>Each process requires its own separate address space</a:t>
            </a:r>
          </a:p>
          <a:p>
            <a:pPr algn="just"/>
            <a:r>
              <a:rPr dirty="0" smtClean="0">
                <a:cs typeface="Arial" charset="0"/>
              </a:rPr>
              <a:t>Context switching from one process to another is a CPU-intensive task needing more time</a:t>
            </a:r>
          </a:p>
          <a:p>
            <a:pPr algn="just"/>
            <a:r>
              <a:rPr dirty="0" smtClean="0">
                <a:cs typeface="Arial" charset="0"/>
              </a:rPr>
              <a:t>Inter-process communication between processes is again expensive as the communication mechanism has to span separate address spaces</a:t>
            </a:r>
          </a:p>
          <a:p>
            <a:pPr algn="just"/>
            <a:endParaRPr sz="1000" dirty="0" smtClean="0">
              <a:cs typeface="Arial" charset="0"/>
            </a:endParaRPr>
          </a:p>
          <a:p>
            <a:pPr algn="just">
              <a:spcBef>
                <a:spcPct val="0"/>
              </a:spcBef>
              <a:buFont typeface="Wingdings" pitchFamily="2" charset="2"/>
              <a:buNone/>
            </a:pPr>
            <a:r>
              <a:rPr dirty="0" smtClean="0">
                <a:cs typeface="Arial" charset="0"/>
              </a:rPr>
              <a:t>These are the reasons why processes are referred to as heavyweight  tasks</a:t>
            </a:r>
          </a:p>
          <a:p>
            <a:pPr algn="just"/>
            <a:endParaRPr dirty="0" smtClean="0">
              <a:cs typeface="Arial" charset="0"/>
            </a:endParaRPr>
          </a:p>
        </p:txBody>
      </p:sp>
      <p:sp>
        <p:nvSpPr>
          <p:cNvPr id="144387" name="Rectangle 2"/>
          <p:cNvSpPr>
            <a:spLocks noGrp="1"/>
          </p:cNvSpPr>
          <p:nvPr>
            <p:ph type="title"/>
          </p:nvPr>
        </p:nvSpPr>
        <p:spPr>
          <a:xfrm>
            <a:off x="152400" y="152400"/>
            <a:ext cx="7564438" cy="584775"/>
          </a:xfrm>
        </p:spPr>
        <p:txBody>
          <a:bodyPr>
            <a:spAutoFit/>
          </a:bodyPr>
          <a:lstStyle/>
          <a:p>
            <a:r>
              <a:rPr sz="3200" dirty="0" smtClean="0">
                <a:cs typeface="Arial" charset="0"/>
              </a:rPr>
              <a:t>Multitasking Vs. Multithreading</a:t>
            </a:r>
            <a:endParaRPr lang="en-GB" sz="3200" dirty="0" smtClean="0">
              <a:cs typeface="Arial" charset="0"/>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1_Wipro Presentation Template">
  <a:themeElements>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Wipro Presentation Template">
  <a:themeElements>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0.xml><?xml version="1.0" encoding="utf-8"?>
<a:theme xmlns:a="http://schemas.openxmlformats.org/drawingml/2006/main" name="55_Wipro_Presentation_Template ver2 (2)">
  <a:themeElements>
    <a:clrScheme name="5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1.xml><?xml version="1.0" encoding="utf-8"?>
<a:theme xmlns:a="http://schemas.openxmlformats.org/drawingml/2006/main" name="56_Wipro_Presentation_Template ver2 (2)">
  <a:themeElements>
    <a:clrScheme name="5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2.xml><?xml version="1.0" encoding="utf-8"?>
<a:theme xmlns:a="http://schemas.openxmlformats.org/drawingml/2006/main" name="57_Wipro_Presentation_Template ver2 (2)">
  <a:themeElements>
    <a:clrScheme name="5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3.xml><?xml version="1.0" encoding="utf-8"?>
<a:theme xmlns:a="http://schemas.openxmlformats.org/drawingml/2006/main" name="58_Wipro_Presentation_Template ver2 (2)">
  <a:themeElements>
    <a:clrScheme name="5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4.xml><?xml version="1.0" encoding="utf-8"?>
<a:theme xmlns:a="http://schemas.openxmlformats.org/drawingml/2006/main" name="59_Wipro_Presentation_Template ver2 (2)">
  <a:themeElements>
    <a:clrScheme name="5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5.xml><?xml version="1.0" encoding="utf-8"?>
<a:theme xmlns:a="http://schemas.openxmlformats.org/drawingml/2006/main" name="60_Wipro_Presentation_Template ver2 (2)">
  <a:themeElements>
    <a:clrScheme name="6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6.xml><?xml version="1.0" encoding="utf-8"?>
<a:theme xmlns:a="http://schemas.openxmlformats.org/drawingml/2006/main" name="61_Wipro_Presentation_Template ver2 (2)">
  <a:themeElements>
    <a:clrScheme name="6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7.xml><?xml version="1.0" encoding="utf-8"?>
<a:theme xmlns:a="http://schemas.openxmlformats.org/drawingml/2006/main" name="62_Wipro_Presentation_Template ver2 (2)">
  <a:themeElements>
    <a:clrScheme name="6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8.xml><?xml version="1.0" encoding="utf-8"?>
<a:theme xmlns:a="http://schemas.openxmlformats.org/drawingml/2006/main" name="63_Wipro_Presentation_Template ver2 (2)">
  <a:themeElements>
    <a:clrScheme name="6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09.xml><?xml version="1.0" encoding="utf-8"?>
<a:theme xmlns:a="http://schemas.openxmlformats.org/drawingml/2006/main" name="64_Wipro_Presentation_Template ver2 (2)">
  <a:themeElements>
    <a:clrScheme name="6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Wipro Presentation Template">
  <a:themeElements>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0.xml><?xml version="1.0" encoding="utf-8"?>
<a:theme xmlns:a="http://schemas.openxmlformats.org/drawingml/2006/main" name="65_Wipro_Presentation_Template ver2 (2)">
  <a:themeElements>
    <a:clrScheme name="6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1.xml><?xml version="1.0" encoding="utf-8"?>
<a:theme xmlns:a="http://schemas.openxmlformats.org/drawingml/2006/main" name="66_Wipro_Presentation_Template ver2 (2)">
  <a:themeElements>
    <a:clrScheme name="6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2.xml><?xml version="1.0" encoding="utf-8"?>
<a:theme xmlns:a="http://schemas.openxmlformats.org/drawingml/2006/main" name="67_Wipro_Presentation_Template ver2 (2)">
  <a:themeElements>
    <a:clrScheme name="6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3.xml><?xml version="1.0" encoding="utf-8"?>
<a:theme xmlns:a="http://schemas.openxmlformats.org/drawingml/2006/main" name="68_Wipro_Presentation_Template ver2 (2)">
  <a:themeElements>
    <a:clrScheme name="6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4.xml><?xml version="1.0" encoding="utf-8"?>
<a:theme xmlns:a="http://schemas.openxmlformats.org/drawingml/2006/main" name="69_Wipro_Presentation_Template ver2 (2)">
  <a:themeElements>
    <a:clrScheme name="6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5.xml><?xml version="1.0" encoding="utf-8"?>
<a:theme xmlns:a="http://schemas.openxmlformats.org/drawingml/2006/main" name="Eclipse overview">
  <a:themeElements>
    <a:clrScheme name="Wipro Master Colors">
      <a:dk1>
        <a:sysClr val="windowText" lastClr="000000"/>
      </a:dk1>
      <a:lt1>
        <a:srgbClr val="FFFFFF"/>
      </a:lt1>
      <a:dk2>
        <a:srgbClr val="3C3D48"/>
      </a:dk2>
      <a:lt2>
        <a:srgbClr val="CFD0D7"/>
      </a:lt2>
      <a:accent1>
        <a:srgbClr val="03A2DF"/>
      </a:accent1>
      <a:accent2>
        <a:srgbClr val="81C240"/>
      </a:accent2>
      <a:accent3>
        <a:srgbClr val="A757A0"/>
      </a:accent3>
      <a:accent4>
        <a:srgbClr val="FECD07"/>
      </a:accent4>
      <a:accent5>
        <a:srgbClr val="EE2D30"/>
      </a:accent5>
      <a:accent6>
        <a:srgbClr val="A1A2B1"/>
      </a:accent6>
      <a:hlink>
        <a:srgbClr val="81C240"/>
      </a:hlink>
      <a:folHlink>
        <a:srgbClr val="68CFF4"/>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smtClean="0">
            <a:solidFill>
              <a:schemeClr val="tx1">
                <a:lumMod val="50000"/>
                <a:lumOff val="50000"/>
              </a:schemeClr>
            </a:solidFill>
          </a:defRPr>
        </a:defPPr>
      </a:lstStyle>
    </a:txDef>
  </a:objectDefaults>
  <a:extraClrSchemeLst/>
</a:theme>
</file>

<file path=ppt/theme/theme11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Wipro Presentation Template">
  <a:themeElements>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Wipro Presentation Template">
  <a:themeElements>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Wipro Presentation Template">
  <a:themeElements>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Wipro Presentation Template">
  <a:themeElements>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Wipro Presentation Template">
  <a:themeElements>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Wipro Presentation Template">
  <a:themeElements>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Wipro Presentation Template">
  <a:themeElements>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Wipro Presentation Template">
  <a:themeElements>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pro Presentation Template">
  <a:themeElements>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Wipro Presentation Template">
  <a:themeElements>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Wipro Presentation Template">
  <a:themeElements>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Wipro Presentation Template">
  <a:themeElements>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Wipro Presentation Template">
  <a:themeElements>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Wipro Presentation Template">
  <a:themeElements>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Wipro Presentation Template">
  <a:themeElements>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Wipro Presentation Template">
  <a:themeElements>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Wipro Presentation Template">
  <a:themeElements>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Wipro Presentation Template">
  <a:themeElements>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Wipro Presentation Template">
  <a:themeElements>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Wipro Presentation Template">
  <a:themeElements>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Wipro Presentation Template">
  <a:themeElements>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Wipro Presentation Template">
  <a:themeElements>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Wipro Presentation Template">
  <a:themeElements>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Wipro Presentation Template">
  <a:themeElements>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Wipro Presentation Template">
  <a:themeElements>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Wipro Presentation Template">
  <a:themeElements>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Wipro Presentation Template">
  <a:themeElements>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Wipro Presentation Template">
  <a:themeElements>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Wipro Presentation Template">
  <a:themeElements>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Wipro Presentation Template">
  <a:themeElements>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Wipro Presentation Template">
  <a:themeElements>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Wipro Presentation Template">
  <a:themeElements>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Wipro Presentation Template">
  <a:themeElements>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Wipro Presentation Template">
  <a:themeElements>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Wipro Presentation Template">
  <a:themeElements>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Wipro Presentation Template">
  <a:themeElements>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1_Wipro_Presentation_Template ver2 (2)">
  <a:themeElements>
    <a:clrScheme name="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Wipro_Presentation_Template ver2 (2)">
  <a:themeElements>
    <a:clrScheme name="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2_Wipro_Presentation_Template ver2 (2)">
  <a:themeElements>
    <a:clrScheme name="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3_Wipro_Presentation_Template ver2 (2)">
  <a:themeElements>
    <a:clrScheme name="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4_Wipro_Presentation_Template ver2 (2)">
  <a:themeElements>
    <a:clrScheme name="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Wipro Presentation Template">
  <a:themeElements>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0.xml><?xml version="1.0" encoding="utf-8"?>
<a:theme xmlns:a="http://schemas.openxmlformats.org/drawingml/2006/main" name="5_Wipro_Presentation_Template ver2 (2)">
  <a:themeElements>
    <a:clrScheme name="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1.xml><?xml version="1.0" encoding="utf-8"?>
<a:theme xmlns:a="http://schemas.openxmlformats.org/drawingml/2006/main" name="6_Wipro_Presentation_Template ver2 (2)">
  <a:themeElements>
    <a:clrScheme name="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2.xml><?xml version="1.0" encoding="utf-8"?>
<a:theme xmlns:a="http://schemas.openxmlformats.org/drawingml/2006/main" name="7_Wipro_Presentation_Template ver2 (2)">
  <a:themeElements>
    <a:clrScheme name="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3.xml><?xml version="1.0" encoding="utf-8"?>
<a:theme xmlns:a="http://schemas.openxmlformats.org/drawingml/2006/main" name="8_Wipro_Presentation_Template ver2 (2)">
  <a:themeElements>
    <a:clrScheme name="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4.xml><?xml version="1.0" encoding="utf-8"?>
<a:theme xmlns:a="http://schemas.openxmlformats.org/drawingml/2006/main" name="9_Wipro_Presentation_Template ver2 (2)">
  <a:themeElements>
    <a:clrScheme name="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5.xml><?xml version="1.0" encoding="utf-8"?>
<a:theme xmlns:a="http://schemas.openxmlformats.org/drawingml/2006/main" name="10_Wipro_Presentation_Template ver2 (2)">
  <a:themeElements>
    <a:clrScheme name="1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6.xml><?xml version="1.0" encoding="utf-8"?>
<a:theme xmlns:a="http://schemas.openxmlformats.org/drawingml/2006/main" name="11_Wipro_Presentation_Template ver2 (2)">
  <a:themeElements>
    <a:clrScheme name="1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7.xml><?xml version="1.0" encoding="utf-8"?>
<a:theme xmlns:a="http://schemas.openxmlformats.org/drawingml/2006/main" name="12_Wipro_Presentation_Template ver2 (2)">
  <a:themeElements>
    <a:clrScheme name="1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8.xml><?xml version="1.0" encoding="utf-8"?>
<a:theme xmlns:a="http://schemas.openxmlformats.org/drawingml/2006/main" name="13_Wipro_Presentation_Template ver2 (2)">
  <a:themeElements>
    <a:clrScheme name="1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9.xml><?xml version="1.0" encoding="utf-8"?>
<a:theme xmlns:a="http://schemas.openxmlformats.org/drawingml/2006/main" name="14_Wipro_Presentation_Template ver2 (2)">
  <a:themeElements>
    <a:clrScheme name="1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Wipro Presentation Template">
  <a:themeElements>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0.xml><?xml version="1.0" encoding="utf-8"?>
<a:theme xmlns:a="http://schemas.openxmlformats.org/drawingml/2006/main" name="15_Wipro_Presentation_Template ver2 (2)">
  <a:themeElements>
    <a:clrScheme name="1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1.xml><?xml version="1.0" encoding="utf-8"?>
<a:theme xmlns:a="http://schemas.openxmlformats.org/drawingml/2006/main" name="16_Wipro_Presentation_Template ver2 (2)">
  <a:themeElements>
    <a:clrScheme name="1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2.xml><?xml version="1.0" encoding="utf-8"?>
<a:theme xmlns:a="http://schemas.openxmlformats.org/drawingml/2006/main" name="17_Wipro_Presentation_Template ver2 (2)">
  <a:themeElements>
    <a:clrScheme name="1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3.xml><?xml version="1.0" encoding="utf-8"?>
<a:theme xmlns:a="http://schemas.openxmlformats.org/drawingml/2006/main" name="18_Wipro_Presentation_Template ver2 (2)">
  <a:themeElements>
    <a:clrScheme name="1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4.xml><?xml version="1.0" encoding="utf-8"?>
<a:theme xmlns:a="http://schemas.openxmlformats.org/drawingml/2006/main" name="19_Wipro_Presentation_Template ver2 (2)">
  <a:themeElements>
    <a:clrScheme name="1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5.xml><?xml version="1.0" encoding="utf-8"?>
<a:theme xmlns:a="http://schemas.openxmlformats.org/drawingml/2006/main" name="20_Wipro_Presentation_Template ver2 (2)">
  <a:themeElements>
    <a:clrScheme name="2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6.xml><?xml version="1.0" encoding="utf-8"?>
<a:theme xmlns:a="http://schemas.openxmlformats.org/drawingml/2006/main" name="21_Wipro_Presentation_Template ver2 (2)">
  <a:themeElements>
    <a:clrScheme name="2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7.xml><?xml version="1.0" encoding="utf-8"?>
<a:theme xmlns:a="http://schemas.openxmlformats.org/drawingml/2006/main" name="22_Wipro_Presentation_Template ver2 (2)">
  <a:themeElements>
    <a:clrScheme name="2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8.xml><?xml version="1.0" encoding="utf-8"?>
<a:theme xmlns:a="http://schemas.openxmlformats.org/drawingml/2006/main" name="24_Wipro_Presentation_Template ver2 (2)">
  <a:themeElements>
    <a:clrScheme name="2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9.xml><?xml version="1.0" encoding="utf-8"?>
<a:theme xmlns:a="http://schemas.openxmlformats.org/drawingml/2006/main" name="23_Wipro_Presentation_Template ver2 (2)">
  <a:themeElements>
    <a:clrScheme name="2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Wipro Presentation Template">
  <a:themeElements>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6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0.xml><?xml version="1.0" encoding="utf-8"?>
<a:theme xmlns:a="http://schemas.openxmlformats.org/drawingml/2006/main" name="25_Wipro_Presentation_Template ver2 (2)">
  <a:themeElements>
    <a:clrScheme name="2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1.xml><?xml version="1.0" encoding="utf-8"?>
<a:theme xmlns:a="http://schemas.openxmlformats.org/drawingml/2006/main" name="26_Wipro_Presentation_Template ver2 (2)">
  <a:themeElements>
    <a:clrScheme name="2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2.xml><?xml version="1.0" encoding="utf-8"?>
<a:theme xmlns:a="http://schemas.openxmlformats.org/drawingml/2006/main" name="27_Wipro_Presentation_Template ver2 (2)">
  <a:themeElements>
    <a:clrScheme name="2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3.xml><?xml version="1.0" encoding="utf-8"?>
<a:theme xmlns:a="http://schemas.openxmlformats.org/drawingml/2006/main" name="28_Wipro_Presentation_Template ver2 (2)">
  <a:themeElements>
    <a:clrScheme name="2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4.xml><?xml version="1.0" encoding="utf-8"?>
<a:theme xmlns:a="http://schemas.openxmlformats.org/drawingml/2006/main" name="29_Wipro_Presentation_Template ver2 (2)">
  <a:themeElements>
    <a:clrScheme name="2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5.xml><?xml version="1.0" encoding="utf-8"?>
<a:theme xmlns:a="http://schemas.openxmlformats.org/drawingml/2006/main" name="30_Wipro_Presentation_Template ver2 (2)">
  <a:themeElements>
    <a:clrScheme name="3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6.xml><?xml version="1.0" encoding="utf-8"?>
<a:theme xmlns:a="http://schemas.openxmlformats.org/drawingml/2006/main" name="31_Wipro_Presentation_Template ver2 (2)">
  <a:themeElements>
    <a:clrScheme name="3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7.xml><?xml version="1.0" encoding="utf-8"?>
<a:theme xmlns:a="http://schemas.openxmlformats.org/drawingml/2006/main" name="32_Wipro_Presentation_Template ver2 (2)">
  <a:themeElements>
    <a:clrScheme name="3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8.xml><?xml version="1.0" encoding="utf-8"?>
<a:theme xmlns:a="http://schemas.openxmlformats.org/drawingml/2006/main" name="33_Wipro_Presentation_Template ver2 (2)">
  <a:themeElements>
    <a:clrScheme name="3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9.xml><?xml version="1.0" encoding="utf-8"?>
<a:theme xmlns:a="http://schemas.openxmlformats.org/drawingml/2006/main" name="34_Wipro_Presentation_Template ver2 (2)">
  <a:themeElements>
    <a:clrScheme name="3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Wipro Presentation Template">
  <a:themeElements>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7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0.xml><?xml version="1.0" encoding="utf-8"?>
<a:theme xmlns:a="http://schemas.openxmlformats.org/drawingml/2006/main" name="35_Wipro_Presentation_Template ver2 (2)">
  <a:themeElements>
    <a:clrScheme name="3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1.xml><?xml version="1.0" encoding="utf-8"?>
<a:theme xmlns:a="http://schemas.openxmlformats.org/drawingml/2006/main" name="36_Wipro_Presentation_Template ver2 (2)">
  <a:themeElements>
    <a:clrScheme name="3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2.xml><?xml version="1.0" encoding="utf-8"?>
<a:theme xmlns:a="http://schemas.openxmlformats.org/drawingml/2006/main" name="37_Wipro_Presentation_Template ver2 (2)">
  <a:themeElements>
    <a:clrScheme name="3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3.xml><?xml version="1.0" encoding="utf-8"?>
<a:theme xmlns:a="http://schemas.openxmlformats.org/drawingml/2006/main" name="38_Wipro_Presentation_Template ver2 (2)">
  <a:themeElements>
    <a:clrScheme name="3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4.xml><?xml version="1.0" encoding="utf-8"?>
<a:theme xmlns:a="http://schemas.openxmlformats.org/drawingml/2006/main" name="39_Wipro_Presentation_Template ver2 (2)">
  <a:themeElements>
    <a:clrScheme name="3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5.xml><?xml version="1.0" encoding="utf-8"?>
<a:theme xmlns:a="http://schemas.openxmlformats.org/drawingml/2006/main" name="40_Wipro_Presentation_Template ver2 (2)">
  <a:themeElements>
    <a:clrScheme name="4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6.xml><?xml version="1.0" encoding="utf-8"?>
<a:theme xmlns:a="http://schemas.openxmlformats.org/drawingml/2006/main" name="41_Wipro_Presentation_Template ver2 (2)">
  <a:themeElements>
    <a:clrScheme name="4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7.xml><?xml version="1.0" encoding="utf-8"?>
<a:theme xmlns:a="http://schemas.openxmlformats.org/drawingml/2006/main" name="42_Wipro_Presentation_Template ver2 (2)">
  <a:themeElements>
    <a:clrScheme name="4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8.xml><?xml version="1.0" encoding="utf-8"?>
<a:theme xmlns:a="http://schemas.openxmlformats.org/drawingml/2006/main" name="43_Wipro_Presentation_Template ver2 (2)">
  <a:themeElements>
    <a:clrScheme name="4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9.xml><?xml version="1.0" encoding="utf-8"?>
<a:theme xmlns:a="http://schemas.openxmlformats.org/drawingml/2006/main" name="44_Wipro_Presentation_Template ver2 (2)">
  <a:themeElements>
    <a:clrScheme name="4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Wipro Presentation Template">
  <a:themeElements>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Wipro Presentation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8_Wipro Presentation Templat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0.xml><?xml version="1.0" encoding="utf-8"?>
<a:theme xmlns:a="http://schemas.openxmlformats.org/drawingml/2006/main" name="45_Wipro_Presentation_Template ver2 (2)">
  <a:themeElements>
    <a:clrScheme name="4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5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5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1.xml><?xml version="1.0" encoding="utf-8"?>
<a:theme xmlns:a="http://schemas.openxmlformats.org/drawingml/2006/main" name="46_Wipro_Presentation_Template ver2 (2)">
  <a:themeElements>
    <a:clrScheme name="4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6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6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2.xml><?xml version="1.0" encoding="utf-8"?>
<a:theme xmlns:a="http://schemas.openxmlformats.org/drawingml/2006/main" name="47_Wipro_Presentation_Template ver2 (2)">
  <a:themeElements>
    <a:clrScheme name="4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7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7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3.xml><?xml version="1.0" encoding="utf-8"?>
<a:theme xmlns:a="http://schemas.openxmlformats.org/drawingml/2006/main" name="48_Wipro_Presentation_Template ver2 (2)">
  <a:themeElements>
    <a:clrScheme name="4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8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8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4.xml><?xml version="1.0" encoding="utf-8"?>
<a:theme xmlns:a="http://schemas.openxmlformats.org/drawingml/2006/main" name="49_Wipro_Presentation_Template ver2 (2)">
  <a:themeElements>
    <a:clrScheme name="4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9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9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5.xml><?xml version="1.0" encoding="utf-8"?>
<a:theme xmlns:a="http://schemas.openxmlformats.org/drawingml/2006/main" name="50_Wipro_Presentation_Template ver2 (2)">
  <a:themeElements>
    <a:clrScheme name="5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0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0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6.xml><?xml version="1.0" encoding="utf-8"?>
<a:theme xmlns:a="http://schemas.openxmlformats.org/drawingml/2006/main" name="51_Wipro_Presentation_Template ver2 (2)">
  <a:themeElements>
    <a:clrScheme name="5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1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1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7.xml><?xml version="1.0" encoding="utf-8"?>
<a:theme xmlns:a="http://schemas.openxmlformats.org/drawingml/2006/main" name="52_Wipro_Presentation_Template ver2 (2)">
  <a:themeElements>
    <a:clrScheme name="5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2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2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8.xml><?xml version="1.0" encoding="utf-8"?>
<a:theme xmlns:a="http://schemas.openxmlformats.org/drawingml/2006/main" name="53_Wipro_Presentation_Template ver2 (2)">
  <a:themeElements>
    <a:clrScheme name="5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3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3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9.xml><?xml version="1.0" encoding="utf-8"?>
<a:theme xmlns:a="http://schemas.openxmlformats.org/drawingml/2006/main" name="54_Wipro_Presentation_Template ver2 (2)">
  <a:themeElements>
    <a:clrScheme name="5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54_Wipro_Presentation_Template ver2 (2)">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4_Wipro_Presentation_Template ver2 (2)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AFC9CB99B7EC47A93DE0664EC40C26" ma:contentTypeVersion="0" ma:contentTypeDescription="Create a new document." ma:contentTypeScope="" ma:versionID="9a8d983cafb9cac16b33f31761ce287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28FB26A-0CE7-4E4D-96BE-9F7C9C704F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8277A450-B47B-460A-AB95-ECBB969E7051}">
  <ds:schemaRefs>
    <ds:schemaRef ds:uri="http://schemas.microsoft.com/sharepoint/v3/contenttype/forms"/>
  </ds:schemaRefs>
</ds:datastoreItem>
</file>

<file path=customXml/itemProps3.xml><?xml version="1.0" encoding="utf-8"?>
<ds:datastoreItem xmlns:ds="http://schemas.openxmlformats.org/officeDocument/2006/customXml" ds:itemID="{2B5B6A3F-BE63-4E51-A165-3C1071150211}">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TTtemplate</Template>
  <TotalTime>8856</TotalTime>
  <Words>6244</Words>
  <Application>Microsoft Office PowerPoint</Application>
  <PresentationFormat>On-screen Show (4:3)</PresentationFormat>
  <Paragraphs>1160</Paragraphs>
  <Slides>87</Slides>
  <Notes>87</Notes>
  <HiddenSlides>6</HiddenSlides>
  <MMClips>0</MMClips>
  <ScaleCrop>false</ScaleCrop>
  <HeadingPairs>
    <vt:vector size="4" baseType="variant">
      <vt:variant>
        <vt:lpstr>Theme</vt:lpstr>
      </vt:variant>
      <vt:variant>
        <vt:i4>115</vt:i4>
      </vt:variant>
      <vt:variant>
        <vt:lpstr>Slide Titles</vt:lpstr>
      </vt:variant>
      <vt:variant>
        <vt:i4>87</vt:i4>
      </vt:variant>
    </vt:vector>
  </HeadingPairs>
  <TitlesOfParts>
    <vt:vector size="202" baseType="lpstr">
      <vt:lpstr>1_Wipro Presentation Template</vt:lpstr>
      <vt:lpstr>Wipro Presentation Template</vt:lpstr>
      <vt:lpstr>2_Wipro Presentation Template</vt:lpstr>
      <vt:lpstr>3_Wipro Presentation Template</vt:lpstr>
      <vt:lpstr>4_Wipro Presentation Template</vt:lpstr>
      <vt:lpstr>5_Wipro Presentation Template</vt:lpstr>
      <vt:lpstr>6_Wipro Presentation Template</vt:lpstr>
      <vt:lpstr>7_Wipro Presentation Template</vt:lpstr>
      <vt:lpstr>8_Wipro Presentation Template</vt:lpstr>
      <vt:lpstr>9_Wipro Presentation Template</vt:lpstr>
      <vt:lpstr>10_Wipro Presentation Template</vt:lpstr>
      <vt:lpstr>11_Wipro Presentation Template</vt:lpstr>
      <vt:lpstr>12_Wipro Presentation Template</vt:lpstr>
      <vt:lpstr>13_Wipro Presentation Template</vt:lpstr>
      <vt:lpstr>14_Wipro Presentation Template</vt:lpstr>
      <vt:lpstr>15_Wipro Presentation Template</vt:lpstr>
      <vt:lpstr>16_Wipro Presentation Template</vt:lpstr>
      <vt:lpstr>17_Wipro Presentation Template</vt:lpstr>
      <vt:lpstr>18_Wipro Presentation Template</vt:lpstr>
      <vt:lpstr>19_Wipro Presentation Template</vt:lpstr>
      <vt:lpstr>20_Wipro Presentation Template</vt:lpstr>
      <vt:lpstr>21_Wipro Presentation Template</vt:lpstr>
      <vt:lpstr>22_Wipro Presentation Template</vt:lpstr>
      <vt:lpstr>23_Wipro Presentation Template</vt:lpstr>
      <vt:lpstr>24_Wipro Presentation Template</vt:lpstr>
      <vt:lpstr>25_Wipro Presentation Template</vt:lpstr>
      <vt:lpstr>26_Wipro Presentation Template</vt:lpstr>
      <vt:lpstr>27_Wipro Presentation Template</vt:lpstr>
      <vt:lpstr>28_Wipro Presentation Template</vt:lpstr>
      <vt:lpstr>29_Wipro Presentation Template</vt:lpstr>
      <vt:lpstr>30_Wipro Presentation Template</vt:lpstr>
      <vt:lpstr>31_Wipro Presentation Template</vt:lpstr>
      <vt:lpstr>32_Wipro Presentation Template</vt:lpstr>
      <vt:lpstr>33_Wipro Presentation Template</vt:lpstr>
      <vt:lpstr>34_Wipro Presentation Template</vt:lpstr>
      <vt:lpstr>35_Wipro Presentation Template</vt:lpstr>
      <vt:lpstr>36_Wipro Presentation Template</vt:lpstr>
      <vt:lpstr>37_Wipro Presentation Template</vt:lpstr>
      <vt:lpstr>38_Wipro Presentation Template</vt:lpstr>
      <vt:lpstr>39_Wipro Presentation Template</vt:lpstr>
      <vt:lpstr>40_Wipro Presentation Template</vt:lpstr>
      <vt:lpstr>41_Wipro Presentation Template</vt:lpstr>
      <vt:lpstr>42_Wipro Presentation Template</vt:lpstr>
      <vt:lpstr>43_Wipro Presentation Template</vt:lpstr>
      <vt:lpstr>1_Wipro_Presentation_Template ver2 (2)</vt:lpstr>
      <vt:lpstr>Wipro_Presentation_Template ver2 (2)</vt:lpstr>
      <vt:lpstr>2_Wipro_Presentation_Template ver2 (2)</vt:lpstr>
      <vt:lpstr>3_Wipro_Presentation_Template ver2 (2)</vt:lpstr>
      <vt:lpstr>4_Wipro_Presentation_Template ver2 (2)</vt:lpstr>
      <vt:lpstr>5_Wipro_Presentation_Template ver2 (2)</vt:lpstr>
      <vt:lpstr>6_Wipro_Presentation_Template ver2 (2)</vt:lpstr>
      <vt:lpstr>7_Wipro_Presentation_Template ver2 (2)</vt:lpstr>
      <vt:lpstr>8_Wipro_Presentation_Template ver2 (2)</vt:lpstr>
      <vt:lpstr>9_Wipro_Presentation_Template ver2 (2)</vt:lpstr>
      <vt:lpstr>10_Wipro_Presentation_Template ver2 (2)</vt:lpstr>
      <vt:lpstr>11_Wipro_Presentation_Template ver2 (2)</vt:lpstr>
      <vt:lpstr>12_Wipro_Presentation_Template ver2 (2)</vt:lpstr>
      <vt:lpstr>13_Wipro_Presentation_Template ver2 (2)</vt:lpstr>
      <vt:lpstr>14_Wipro_Presentation_Template ver2 (2)</vt:lpstr>
      <vt:lpstr>15_Wipro_Presentation_Template ver2 (2)</vt:lpstr>
      <vt:lpstr>16_Wipro_Presentation_Template ver2 (2)</vt:lpstr>
      <vt:lpstr>17_Wipro_Presentation_Template ver2 (2)</vt:lpstr>
      <vt:lpstr>18_Wipro_Presentation_Template ver2 (2)</vt:lpstr>
      <vt:lpstr>19_Wipro_Presentation_Template ver2 (2)</vt:lpstr>
      <vt:lpstr>20_Wipro_Presentation_Template ver2 (2)</vt:lpstr>
      <vt:lpstr>21_Wipro_Presentation_Template ver2 (2)</vt:lpstr>
      <vt:lpstr>22_Wipro_Presentation_Template ver2 (2)</vt:lpstr>
      <vt:lpstr>24_Wipro_Presentation_Template ver2 (2)</vt:lpstr>
      <vt:lpstr>23_Wipro_Presentation_Template ver2 (2)</vt:lpstr>
      <vt:lpstr>25_Wipro_Presentation_Template ver2 (2)</vt:lpstr>
      <vt:lpstr>26_Wipro_Presentation_Template ver2 (2)</vt:lpstr>
      <vt:lpstr>27_Wipro_Presentation_Template ver2 (2)</vt:lpstr>
      <vt:lpstr>28_Wipro_Presentation_Template ver2 (2)</vt:lpstr>
      <vt:lpstr>29_Wipro_Presentation_Template ver2 (2)</vt:lpstr>
      <vt:lpstr>30_Wipro_Presentation_Template ver2 (2)</vt:lpstr>
      <vt:lpstr>31_Wipro_Presentation_Template ver2 (2)</vt:lpstr>
      <vt:lpstr>32_Wipro_Presentation_Template ver2 (2)</vt:lpstr>
      <vt:lpstr>33_Wipro_Presentation_Template ver2 (2)</vt:lpstr>
      <vt:lpstr>34_Wipro_Presentation_Template ver2 (2)</vt:lpstr>
      <vt:lpstr>35_Wipro_Presentation_Template ver2 (2)</vt:lpstr>
      <vt:lpstr>36_Wipro_Presentation_Template ver2 (2)</vt:lpstr>
      <vt:lpstr>37_Wipro_Presentation_Template ver2 (2)</vt:lpstr>
      <vt:lpstr>38_Wipro_Presentation_Template ver2 (2)</vt:lpstr>
      <vt:lpstr>39_Wipro_Presentation_Template ver2 (2)</vt:lpstr>
      <vt:lpstr>40_Wipro_Presentation_Template ver2 (2)</vt:lpstr>
      <vt:lpstr>41_Wipro_Presentation_Template ver2 (2)</vt:lpstr>
      <vt:lpstr>42_Wipro_Presentation_Template ver2 (2)</vt:lpstr>
      <vt:lpstr>43_Wipro_Presentation_Template ver2 (2)</vt:lpstr>
      <vt:lpstr>44_Wipro_Presentation_Template ver2 (2)</vt:lpstr>
      <vt:lpstr>45_Wipro_Presentation_Template ver2 (2)</vt:lpstr>
      <vt:lpstr>46_Wipro_Presentation_Template ver2 (2)</vt:lpstr>
      <vt:lpstr>47_Wipro_Presentation_Template ver2 (2)</vt:lpstr>
      <vt:lpstr>48_Wipro_Presentation_Template ver2 (2)</vt:lpstr>
      <vt:lpstr>49_Wipro_Presentation_Template ver2 (2)</vt:lpstr>
      <vt:lpstr>50_Wipro_Presentation_Template ver2 (2)</vt:lpstr>
      <vt:lpstr>51_Wipro_Presentation_Template ver2 (2)</vt:lpstr>
      <vt:lpstr>52_Wipro_Presentation_Template ver2 (2)</vt:lpstr>
      <vt:lpstr>53_Wipro_Presentation_Template ver2 (2)</vt:lpstr>
      <vt:lpstr>54_Wipro_Presentation_Template ver2 (2)</vt:lpstr>
      <vt:lpstr>55_Wipro_Presentation_Template ver2 (2)</vt:lpstr>
      <vt:lpstr>56_Wipro_Presentation_Template ver2 (2)</vt:lpstr>
      <vt:lpstr>57_Wipro_Presentation_Template ver2 (2)</vt:lpstr>
      <vt:lpstr>58_Wipro_Presentation_Template ver2 (2)</vt:lpstr>
      <vt:lpstr>59_Wipro_Presentation_Template ver2 (2)</vt:lpstr>
      <vt:lpstr>60_Wipro_Presentation_Template ver2 (2)</vt:lpstr>
      <vt:lpstr>61_Wipro_Presentation_Template ver2 (2)</vt:lpstr>
      <vt:lpstr>62_Wipro_Presentation_Template ver2 (2)</vt:lpstr>
      <vt:lpstr>63_Wipro_Presentation_Template ver2 (2)</vt:lpstr>
      <vt:lpstr>64_Wipro_Presentation_Template ver2 (2)</vt:lpstr>
      <vt:lpstr>65_Wipro_Presentation_Template ver2 (2)</vt:lpstr>
      <vt:lpstr>66_Wipro_Presentation_Template ver2 (2)</vt:lpstr>
      <vt:lpstr>67_Wipro_Presentation_Template ver2 (2)</vt:lpstr>
      <vt:lpstr>68_Wipro_Presentation_Template ver2 (2)</vt:lpstr>
      <vt:lpstr>69_Wipro_Presentation_Template ver2 (2)</vt:lpstr>
      <vt:lpstr>Eclipse overview</vt:lpstr>
      <vt:lpstr>Java Programming</vt:lpstr>
      <vt:lpstr>Agenda</vt:lpstr>
      <vt:lpstr>Agenda (Contd.).</vt:lpstr>
      <vt:lpstr>Objectives</vt:lpstr>
      <vt:lpstr>Introduction to Multithreading</vt:lpstr>
      <vt:lpstr>Need for Multithreading</vt:lpstr>
      <vt:lpstr>What is Multitasking?</vt:lpstr>
      <vt:lpstr>What is Multithreading?</vt:lpstr>
      <vt:lpstr>Multitasking Vs. Multithreading</vt:lpstr>
      <vt:lpstr>Multitasking Vs. Multithreading (Contd.).</vt:lpstr>
      <vt:lpstr>Uses of Multithreading</vt:lpstr>
      <vt:lpstr>Single-Threaded Systems</vt:lpstr>
      <vt:lpstr>Java's Multithreading Model</vt:lpstr>
      <vt:lpstr>Java’s Multithreading Model</vt:lpstr>
      <vt:lpstr>The Thread class</vt:lpstr>
      <vt:lpstr>PowerPoint Presentation</vt:lpstr>
      <vt:lpstr>The main Thread</vt:lpstr>
      <vt:lpstr>Obtaining Thread-Specific Information</vt:lpstr>
      <vt:lpstr>Obtaining Thread-Specific Information (Contd.).</vt:lpstr>
      <vt:lpstr>Creating Threads</vt:lpstr>
      <vt:lpstr>Creating Threads: Implementing Runnable</vt:lpstr>
      <vt:lpstr>Creating Threads: Implementing Runnable (Contd.).</vt:lpstr>
      <vt:lpstr>Creating Threads: Implementing Runnable (Contd.).</vt:lpstr>
      <vt:lpstr>Creating Threads: Implementing Runnable (Contd.).</vt:lpstr>
      <vt:lpstr>Extending Thread</vt:lpstr>
      <vt:lpstr>Extending Thread Example</vt:lpstr>
      <vt:lpstr>Extending Thread Example (Contd.).</vt:lpstr>
      <vt:lpstr>Implementing Runnable or Extending Thread ?</vt:lpstr>
      <vt:lpstr>Creating Multiple threads</vt:lpstr>
      <vt:lpstr>Creating Multiple Threads</vt:lpstr>
      <vt:lpstr>Creating Multiple Threads (Contd.).</vt:lpstr>
      <vt:lpstr>Creating Multiple Threads (Contd.).</vt:lpstr>
      <vt:lpstr>Time to think…!!!</vt:lpstr>
      <vt:lpstr>Thread Control Mechanism</vt:lpstr>
      <vt:lpstr>Control Thread Execution </vt:lpstr>
      <vt:lpstr>Control Thread Execution (Contd.). </vt:lpstr>
      <vt:lpstr>Control Thread Execution (Contd.). </vt:lpstr>
      <vt:lpstr>Control Thread Execution (Contd.). </vt:lpstr>
      <vt:lpstr>Control Thread Execution (Contd.). </vt:lpstr>
      <vt:lpstr> Review</vt:lpstr>
      <vt:lpstr>Thread Priorities</vt:lpstr>
      <vt:lpstr>Thread Priorities</vt:lpstr>
      <vt:lpstr>Thread Priorities (Contd.).</vt:lpstr>
      <vt:lpstr>Thread Priorities (Contd.).</vt:lpstr>
      <vt:lpstr>PowerPoint Presentation</vt:lpstr>
      <vt:lpstr>PowerPoint Presentation</vt:lpstr>
      <vt:lpstr>PowerPoint Presentation</vt:lpstr>
      <vt:lpstr>PowerPoint Presentation</vt:lpstr>
      <vt:lpstr>PowerPoint Presentation</vt:lpstr>
      <vt:lpstr>Deciding on a Context Switch</vt:lpstr>
      <vt:lpstr>Thread Synchronization</vt:lpstr>
      <vt:lpstr>Synchronization</vt:lpstr>
      <vt:lpstr>Synchronization (Contd.).</vt:lpstr>
      <vt:lpstr>Synchronization (Contd.).</vt:lpstr>
      <vt:lpstr>Synchronization (Contd.).</vt:lpstr>
      <vt:lpstr>Synchronization (Contd.).</vt:lpstr>
      <vt:lpstr>Synchronization (Contd.).</vt:lpstr>
      <vt:lpstr>Using Synchronized Methods</vt:lpstr>
      <vt:lpstr>Using Synchronized Methods (Contd.). </vt:lpstr>
      <vt:lpstr>Using Synchronized Methods (Contd.).</vt:lpstr>
      <vt:lpstr>Synchronization</vt:lpstr>
      <vt:lpstr>The Synchronized Statement</vt:lpstr>
      <vt:lpstr>PowerPoint Presentation</vt:lpstr>
      <vt:lpstr>PowerPoint Presentation</vt:lpstr>
      <vt:lpstr>PowerPoint Presentation</vt:lpstr>
      <vt:lpstr>How to get the required output?</vt:lpstr>
      <vt:lpstr>How to get the required output? (Contd.).</vt:lpstr>
      <vt:lpstr>How to get the required output? (Contd.).</vt:lpstr>
      <vt:lpstr>Inter Thread Communication</vt:lpstr>
      <vt:lpstr>Thread Messaging</vt:lpstr>
      <vt:lpstr>Inter-Thread Communication</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Inter-Thread Communication (Contd.).</vt:lpstr>
      <vt:lpstr> Review</vt:lpstr>
      <vt:lpstr>Summary</vt:lpstr>
      <vt:lpstr>Summary (Contd.).</vt:lpstr>
      <vt:lpstr>References</vt:lpstr>
      <vt:lpstr>Thank You</vt:lpstr>
    </vt:vector>
  </TitlesOfParts>
  <Company>Wipro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chithra</dc:creator>
  <cp:lastModifiedBy>lalitc</cp:lastModifiedBy>
  <cp:revision>521</cp:revision>
  <dcterms:created xsi:type="dcterms:W3CDTF">2007-05-11T06:07:07Z</dcterms:created>
  <dcterms:modified xsi:type="dcterms:W3CDTF">2012-06-05T08:21:36Z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0x010100BDAFC9CB99B7EC47A93DE0664EC40C26</vt:lpwstr>
  </property>
</Properties>
</file>