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Masters/slideMaster110.xml" ContentType="application/vnd.openxmlformats-officedocument.presentationml.slideMaster+xml"/>
  <Override PartName="/ppt/slideMasters/slideMaster111.xml" ContentType="application/vnd.openxmlformats-officedocument.presentationml.slideMaster+xml"/>
  <Override PartName="/ppt/slideMasters/slideMaster112.xml" ContentType="application/vnd.openxmlformats-officedocument.presentationml.slideMaster+xml"/>
  <Override PartName="/ppt/slideMasters/slideMaster113.xml" ContentType="application/vnd.openxmlformats-officedocument.presentationml.slideMaster+xml"/>
  <Override PartName="/ppt/slideMasters/slideMaster114.xml" ContentType="application/vnd.openxmlformats-officedocument.presentationml.slideMaster+xml"/>
  <Override PartName="/ppt/slideMasters/slideMaster1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60.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theme/theme61.xml" ContentType="application/vnd.openxmlformats-officedocument.theme+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theme/theme62.xml" ContentType="application/vnd.openxmlformats-officedocument.theme+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63.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theme/theme64.xml" ContentType="application/vnd.openxmlformats-officedocument.theme+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theme/theme65.xml" ContentType="application/vnd.openxmlformats-officedocument.theme+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theme/theme66.xml" ContentType="application/vnd.openxmlformats-officedocument.theme+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theme/theme67.xml" ContentType="application/vnd.openxmlformats-officedocument.theme+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theme/theme68.xml" ContentType="application/vnd.openxmlformats-officedocument.theme+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theme/theme69.xml" ContentType="application/vnd.openxmlformats-officedocument.theme+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theme/theme70.xml" ContentType="application/vnd.openxmlformats-officedocument.theme+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theme/theme71.xml" ContentType="application/vnd.openxmlformats-officedocument.theme+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theme/theme72.xml" ContentType="application/vnd.openxmlformats-officedocument.theme+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theme/theme73.xml" ContentType="application/vnd.openxmlformats-officedocument.theme+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theme/theme74.xml" ContentType="application/vnd.openxmlformats-officedocument.theme+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theme/theme75.xml" ContentType="application/vnd.openxmlformats-officedocument.theme+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theme/theme76.xml" ContentType="application/vnd.openxmlformats-officedocument.theme+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theme/theme77.xml" ContentType="application/vnd.openxmlformats-officedocument.theme+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theme/theme78.xml" ContentType="application/vnd.openxmlformats-officedocument.theme+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theme/theme79.xml" ContentType="application/vnd.openxmlformats-officedocument.theme+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80.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theme/theme81.xml" ContentType="application/vnd.openxmlformats-officedocument.theme+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theme/theme82.xml" ContentType="application/vnd.openxmlformats-officedocument.theme+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theme/theme83.xml" ContentType="application/vnd.openxmlformats-officedocument.theme+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theme/theme84.xml" ContentType="application/vnd.openxmlformats-officedocument.theme+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theme/theme85.xml" ContentType="application/vnd.openxmlformats-officedocument.theme+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theme/theme86.xml" ContentType="application/vnd.openxmlformats-officedocument.theme+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theme/theme87.xml" ContentType="application/vnd.openxmlformats-officedocument.theme+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theme/theme88.xml" ContentType="application/vnd.openxmlformats-officedocument.theme+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theme/theme89.xml" ContentType="application/vnd.openxmlformats-officedocument.theme+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theme/theme90.xml" ContentType="application/vnd.openxmlformats-officedocument.theme+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slideLayouts/slideLayout1001.xml" ContentType="application/vnd.openxmlformats-officedocument.presentationml.slideLayout+xml"/>
  <Override PartName="/ppt/theme/theme91.xml" ContentType="application/vnd.openxmlformats-officedocument.theme+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92.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theme/theme93.xml" ContentType="application/vnd.openxmlformats-officedocument.theme+xml"/>
  <Override PartName="/ppt/slideLayouts/slideLayout1024.xml" ContentType="application/vnd.openxmlformats-officedocument.presentationml.slideLayout+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theme/theme94.xml" ContentType="application/vnd.openxmlformats-officedocument.theme+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theme/theme95.xml" ContentType="application/vnd.openxmlformats-officedocument.theme+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theme/theme96.xml" ContentType="application/vnd.openxmlformats-officedocument.theme+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theme/theme97.xml" ContentType="application/vnd.openxmlformats-officedocument.theme+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theme/theme98.xml" ContentType="application/vnd.openxmlformats-officedocument.theme+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theme/theme99.xml" ContentType="application/vnd.openxmlformats-officedocument.theme+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slideLayouts/slideLayout1101.xml" ContentType="application/vnd.openxmlformats-officedocument.presentationml.slideLayout+xml"/>
  <Override PartName="/ppt/theme/theme100.xml" ContentType="application/vnd.openxmlformats-officedocument.theme+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slideLayouts/slideLayout1112.xml" ContentType="application/vnd.openxmlformats-officedocument.presentationml.slideLayout+xml"/>
  <Override PartName="/ppt/theme/theme101.xml" ContentType="application/vnd.openxmlformats-officedocument.theme+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slideLayouts/slideLayout1123.xml" ContentType="application/vnd.openxmlformats-officedocument.presentationml.slideLayout+xml"/>
  <Override PartName="/ppt/theme/theme102.xml" ContentType="application/vnd.openxmlformats-officedocument.theme+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slideLayouts/slideLayout1133.xml" ContentType="application/vnd.openxmlformats-officedocument.presentationml.slideLayout+xml"/>
  <Override PartName="/ppt/slideLayouts/slideLayout1134.xml" ContentType="application/vnd.openxmlformats-officedocument.presentationml.slideLayout+xml"/>
  <Override PartName="/ppt/theme/theme103.xml" ContentType="application/vnd.openxmlformats-officedocument.theme+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slideLayouts/slideLayout1145.xml" ContentType="application/vnd.openxmlformats-officedocument.presentationml.slideLayout+xml"/>
  <Override PartName="/ppt/theme/theme104.xml" ContentType="application/vnd.openxmlformats-officedocument.theme+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slideLayouts/slideLayout1156.xml" ContentType="application/vnd.openxmlformats-officedocument.presentationml.slideLayout+xml"/>
  <Override PartName="/ppt/theme/theme105.xml" ContentType="application/vnd.openxmlformats-officedocument.theme+xml"/>
  <Override PartName="/ppt/slideLayouts/slideLayout1157.xml" ContentType="application/vnd.openxmlformats-officedocument.presentationml.slideLayout+xml"/>
  <Override PartName="/ppt/slideLayouts/slideLayout1158.xml" ContentType="application/vnd.openxmlformats-officedocument.presentationml.slideLayout+xml"/>
  <Override PartName="/ppt/slideLayouts/slideLayout1159.xml" ContentType="application/vnd.openxmlformats-officedocument.presentationml.slideLayout+xml"/>
  <Override PartName="/ppt/slideLayouts/slideLayout1160.xml" ContentType="application/vnd.openxmlformats-officedocument.presentationml.slideLayout+xml"/>
  <Override PartName="/ppt/slideLayouts/slideLayout1161.xml" ContentType="application/vnd.openxmlformats-officedocument.presentationml.slideLayout+xml"/>
  <Override PartName="/ppt/slideLayouts/slideLayout1162.xml" ContentType="application/vnd.openxmlformats-officedocument.presentationml.slideLayout+xml"/>
  <Override PartName="/ppt/slideLayouts/slideLayout1163.xml" ContentType="application/vnd.openxmlformats-officedocument.presentationml.slideLayout+xml"/>
  <Override PartName="/ppt/slideLayouts/slideLayout1164.xml" ContentType="application/vnd.openxmlformats-officedocument.presentationml.slideLayout+xml"/>
  <Override PartName="/ppt/slideLayouts/slideLayout1165.xml" ContentType="application/vnd.openxmlformats-officedocument.presentationml.slideLayout+xml"/>
  <Override PartName="/ppt/slideLayouts/slideLayout1166.xml" ContentType="application/vnd.openxmlformats-officedocument.presentationml.slideLayout+xml"/>
  <Override PartName="/ppt/slideLayouts/slideLayout1167.xml" ContentType="application/vnd.openxmlformats-officedocument.presentationml.slideLayout+xml"/>
  <Override PartName="/ppt/theme/theme106.xml" ContentType="application/vnd.openxmlformats-officedocument.theme+xml"/>
  <Override PartName="/ppt/slideLayouts/slideLayout1168.xml" ContentType="application/vnd.openxmlformats-officedocument.presentationml.slideLayout+xml"/>
  <Override PartName="/ppt/slideLayouts/slideLayout1169.xml" ContentType="application/vnd.openxmlformats-officedocument.presentationml.slideLayout+xml"/>
  <Override PartName="/ppt/slideLayouts/slideLayout1170.xml" ContentType="application/vnd.openxmlformats-officedocument.presentationml.slideLayout+xml"/>
  <Override PartName="/ppt/slideLayouts/slideLayout1171.xml" ContentType="application/vnd.openxmlformats-officedocument.presentationml.slideLayout+xml"/>
  <Override PartName="/ppt/slideLayouts/slideLayout1172.xml" ContentType="application/vnd.openxmlformats-officedocument.presentationml.slideLayout+xml"/>
  <Override PartName="/ppt/slideLayouts/slideLayout1173.xml" ContentType="application/vnd.openxmlformats-officedocument.presentationml.slideLayout+xml"/>
  <Override PartName="/ppt/slideLayouts/slideLayout1174.xml" ContentType="application/vnd.openxmlformats-officedocument.presentationml.slideLayout+xml"/>
  <Override PartName="/ppt/slideLayouts/slideLayout1175.xml" ContentType="application/vnd.openxmlformats-officedocument.presentationml.slideLayout+xml"/>
  <Override PartName="/ppt/slideLayouts/slideLayout1176.xml" ContentType="application/vnd.openxmlformats-officedocument.presentationml.slideLayout+xml"/>
  <Override PartName="/ppt/slideLayouts/slideLayout1177.xml" ContentType="application/vnd.openxmlformats-officedocument.presentationml.slideLayout+xml"/>
  <Override PartName="/ppt/slideLayouts/slideLayout1178.xml" ContentType="application/vnd.openxmlformats-officedocument.presentationml.slideLayout+xml"/>
  <Override PartName="/ppt/theme/theme107.xml" ContentType="application/vnd.openxmlformats-officedocument.theme+xml"/>
  <Override PartName="/ppt/slideLayouts/slideLayout1179.xml" ContentType="application/vnd.openxmlformats-officedocument.presentationml.slideLayout+xml"/>
  <Override PartName="/ppt/slideLayouts/slideLayout1180.xml" ContentType="application/vnd.openxmlformats-officedocument.presentationml.slideLayout+xml"/>
  <Override PartName="/ppt/slideLayouts/slideLayout1181.xml" ContentType="application/vnd.openxmlformats-officedocument.presentationml.slideLayout+xml"/>
  <Override PartName="/ppt/slideLayouts/slideLayout1182.xml" ContentType="application/vnd.openxmlformats-officedocument.presentationml.slideLayout+xml"/>
  <Override PartName="/ppt/slideLayouts/slideLayout1183.xml" ContentType="application/vnd.openxmlformats-officedocument.presentationml.slideLayout+xml"/>
  <Override PartName="/ppt/slideLayouts/slideLayout1184.xml" ContentType="application/vnd.openxmlformats-officedocument.presentationml.slideLayout+xml"/>
  <Override PartName="/ppt/slideLayouts/slideLayout1185.xml" ContentType="application/vnd.openxmlformats-officedocument.presentationml.slideLayout+xml"/>
  <Override PartName="/ppt/slideLayouts/slideLayout1186.xml" ContentType="application/vnd.openxmlformats-officedocument.presentationml.slideLayout+xml"/>
  <Override PartName="/ppt/slideLayouts/slideLayout1187.xml" ContentType="application/vnd.openxmlformats-officedocument.presentationml.slideLayout+xml"/>
  <Override PartName="/ppt/slideLayouts/slideLayout1188.xml" ContentType="application/vnd.openxmlformats-officedocument.presentationml.slideLayout+xml"/>
  <Override PartName="/ppt/slideLayouts/slideLayout1189.xml" ContentType="application/vnd.openxmlformats-officedocument.presentationml.slideLayout+xml"/>
  <Override PartName="/ppt/theme/theme108.xml" ContentType="application/vnd.openxmlformats-officedocument.theme+xml"/>
  <Override PartName="/ppt/slideLayouts/slideLayout1190.xml" ContentType="application/vnd.openxmlformats-officedocument.presentationml.slideLayout+xml"/>
  <Override PartName="/ppt/slideLayouts/slideLayout1191.xml" ContentType="application/vnd.openxmlformats-officedocument.presentationml.slideLayout+xml"/>
  <Override PartName="/ppt/slideLayouts/slideLayout1192.xml" ContentType="application/vnd.openxmlformats-officedocument.presentationml.slideLayout+xml"/>
  <Override PartName="/ppt/slideLayouts/slideLayout1193.xml" ContentType="application/vnd.openxmlformats-officedocument.presentationml.slideLayout+xml"/>
  <Override PartName="/ppt/slideLayouts/slideLayout1194.xml" ContentType="application/vnd.openxmlformats-officedocument.presentationml.slideLayout+xml"/>
  <Override PartName="/ppt/slideLayouts/slideLayout1195.xml" ContentType="application/vnd.openxmlformats-officedocument.presentationml.slideLayout+xml"/>
  <Override PartName="/ppt/slideLayouts/slideLayout1196.xml" ContentType="application/vnd.openxmlformats-officedocument.presentationml.slideLayout+xml"/>
  <Override PartName="/ppt/slideLayouts/slideLayout1197.xml" ContentType="application/vnd.openxmlformats-officedocument.presentationml.slideLayout+xml"/>
  <Override PartName="/ppt/slideLayouts/slideLayout1198.xml" ContentType="application/vnd.openxmlformats-officedocument.presentationml.slideLayout+xml"/>
  <Override PartName="/ppt/slideLayouts/slideLayout1199.xml" ContentType="application/vnd.openxmlformats-officedocument.presentationml.slideLayout+xml"/>
  <Override PartName="/ppt/slideLayouts/slideLayout1200.xml" ContentType="application/vnd.openxmlformats-officedocument.presentationml.slideLayout+xml"/>
  <Override PartName="/ppt/theme/theme109.xml" ContentType="application/vnd.openxmlformats-officedocument.theme+xml"/>
  <Override PartName="/ppt/slideLayouts/slideLayout1201.xml" ContentType="application/vnd.openxmlformats-officedocument.presentationml.slideLayout+xml"/>
  <Override PartName="/ppt/slideLayouts/slideLayout1202.xml" ContentType="application/vnd.openxmlformats-officedocument.presentationml.slideLayout+xml"/>
  <Override PartName="/ppt/slideLayouts/slideLayout1203.xml" ContentType="application/vnd.openxmlformats-officedocument.presentationml.slideLayout+xml"/>
  <Override PartName="/ppt/slideLayouts/slideLayout1204.xml" ContentType="application/vnd.openxmlformats-officedocument.presentationml.slideLayout+xml"/>
  <Override PartName="/ppt/slideLayouts/slideLayout1205.xml" ContentType="application/vnd.openxmlformats-officedocument.presentationml.slideLayout+xml"/>
  <Override PartName="/ppt/slideLayouts/slideLayout1206.xml" ContentType="application/vnd.openxmlformats-officedocument.presentationml.slideLayout+xml"/>
  <Override PartName="/ppt/slideLayouts/slideLayout1207.xml" ContentType="application/vnd.openxmlformats-officedocument.presentationml.slideLayout+xml"/>
  <Override PartName="/ppt/slideLayouts/slideLayout1208.xml" ContentType="application/vnd.openxmlformats-officedocument.presentationml.slideLayout+xml"/>
  <Override PartName="/ppt/slideLayouts/slideLayout1209.xml" ContentType="application/vnd.openxmlformats-officedocument.presentationml.slideLayout+xml"/>
  <Override PartName="/ppt/slideLayouts/slideLayout1210.xml" ContentType="application/vnd.openxmlformats-officedocument.presentationml.slideLayout+xml"/>
  <Override PartName="/ppt/slideLayouts/slideLayout1211.xml" ContentType="application/vnd.openxmlformats-officedocument.presentationml.slideLayout+xml"/>
  <Override PartName="/ppt/theme/theme110.xml" ContentType="application/vnd.openxmlformats-officedocument.theme+xml"/>
  <Override PartName="/ppt/slideLayouts/slideLayout1212.xml" ContentType="application/vnd.openxmlformats-officedocument.presentationml.slideLayout+xml"/>
  <Override PartName="/ppt/slideLayouts/slideLayout1213.xml" ContentType="application/vnd.openxmlformats-officedocument.presentationml.slideLayout+xml"/>
  <Override PartName="/ppt/slideLayouts/slideLayout1214.xml" ContentType="application/vnd.openxmlformats-officedocument.presentationml.slideLayout+xml"/>
  <Override PartName="/ppt/slideLayouts/slideLayout1215.xml" ContentType="application/vnd.openxmlformats-officedocument.presentationml.slideLayout+xml"/>
  <Override PartName="/ppt/slideLayouts/slideLayout1216.xml" ContentType="application/vnd.openxmlformats-officedocument.presentationml.slideLayout+xml"/>
  <Override PartName="/ppt/slideLayouts/slideLayout1217.xml" ContentType="application/vnd.openxmlformats-officedocument.presentationml.slideLayout+xml"/>
  <Override PartName="/ppt/slideLayouts/slideLayout1218.xml" ContentType="application/vnd.openxmlformats-officedocument.presentationml.slideLayout+xml"/>
  <Override PartName="/ppt/slideLayouts/slideLayout1219.xml" ContentType="application/vnd.openxmlformats-officedocument.presentationml.slideLayout+xml"/>
  <Override PartName="/ppt/slideLayouts/slideLayout1220.xml" ContentType="application/vnd.openxmlformats-officedocument.presentationml.slideLayout+xml"/>
  <Override PartName="/ppt/slideLayouts/slideLayout1221.xml" ContentType="application/vnd.openxmlformats-officedocument.presentationml.slideLayout+xml"/>
  <Override PartName="/ppt/slideLayouts/slideLayout1222.xml" ContentType="application/vnd.openxmlformats-officedocument.presentationml.slideLayout+xml"/>
  <Override PartName="/ppt/theme/theme111.xml" ContentType="application/vnd.openxmlformats-officedocument.theme+xml"/>
  <Override PartName="/ppt/slideLayouts/slideLayout1223.xml" ContentType="application/vnd.openxmlformats-officedocument.presentationml.slideLayout+xml"/>
  <Override PartName="/ppt/slideLayouts/slideLayout1224.xml" ContentType="application/vnd.openxmlformats-officedocument.presentationml.slideLayout+xml"/>
  <Override PartName="/ppt/slideLayouts/slideLayout1225.xml" ContentType="application/vnd.openxmlformats-officedocument.presentationml.slideLayout+xml"/>
  <Override PartName="/ppt/slideLayouts/slideLayout1226.xml" ContentType="application/vnd.openxmlformats-officedocument.presentationml.slideLayout+xml"/>
  <Override PartName="/ppt/slideLayouts/slideLayout1227.xml" ContentType="application/vnd.openxmlformats-officedocument.presentationml.slideLayout+xml"/>
  <Override PartName="/ppt/slideLayouts/slideLayout1228.xml" ContentType="application/vnd.openxmlformats-officedocument.presentationml.slideLayout+xml"/>
  <Override PartName="/ppt/slideLayouts/slideLayout1229.xml" ContentType="application/vnd.openxmlformats-officedocument.presentationml.slideLayout+xml"/>
  <Override PartName="/ppt/slideLayouts/slideLayout1230.xml" ContentType="application/vnd.openxmlformats-officedocument.presentationml.slideLayout+xml"/>
  <Override PartName="/ppt/slideLayouts/slideLayout1231.xml" ContentType="application/vnd.openxmlformats-officedocument.presentationml.slideLayout+xml"/>
  <Override PartName="/ppt/slideLayouts/slideLayout1232.xml" ContentType="application/vnd.openxmlformats-officedocument.presentationml.slideLayout+xml"/>
  <Override PartName="/ppt/slideLayouts/slideLayout1233.xml" ContentType="application/vnd.openxmlformats-officedocument.presentationml.slideLayout+xml"/>
  <Override PartName="/ppt/theme/theme112.xml" ContentType="application/vnd.openxmlformats-officedocument.theme+xml"/>
  <Override PartName="/ppt/slideLayouts/slideLayout1234.xml" ContentType="application/vnd.openxmlformats-officedocument.presentationml.slideLayout+xml"/>
  <Override PartName="/ppt/slideLayouts/slideLayout1235.xml" ContentType="application/vnd.openxmlformats-officedocument.presentationml.slideLayout+xml"/>
  <Override PartName="/ppt/slideLayouts/slideLayout1236.xml" ContentType="application/vnd.openxmlformats-officedocument.presentationml.slideLayout+xml"/>
  <Override PartName="/ppt/slideLayouts/slideLayout1237.xml" ContentType="application/vnd.openxmlformats-officedocument.presentationml.slideLayout+xml"/>
  <Override PartName="/ppt/slideLayouts/slideLayout1238.xml" ContentType="application/vnd.openxmlformats-officedocument.presentationml.slideLayout+xml"/>
  <Override PartName="/ppt/slideLayouts/slideLayout1239.xml" ContentType="application/vnd.openxmlformats-officedocument.presentationml.slideLayout+xml"/>
  <Override PartName="/ppt/slideLayouts/slideLayout1240.xml" ContentType="application/vnd.openxmlformats-officedocument.presentationml.slideLayout+xml"/>
  <Override PartName="/ppt/slideLayouts/slideLayout1241.xml" ContentType="application/vnd.openxmlformats-officedocument.presentationml.slideLayout+xml"/>
  <Override PartName="/ppt/slideLayouts/slideLayout1242.xml" ContentType="application/vnd.openxmlformats-officedocument.presentationml.slideLayout+xml"/>
  <Override PartName="/ppt/slideLayouts/slideLayout1243.xml" ContentType="application/vnd.openxmlformats-officedocument.presentationml.slideLayout+xml"/>
  <Override PartName="/ppt/slideLayouts/slideLayout1244.xml" ContentType="application/vnd.openxmlformats-officedocument.presentationml.slideLayout+xml"/>
  <Override PartName="/ppt/theme/theme113.xml" ContentType="application/vnd.openxmlformats-officedocument.theme+xml"/>
  <Override PartName="/ppt/slideLayouts/slideLayout1245.xml" ContentType="application/vnd.openxmlformats-officedocument.presentationml.slideLayout+xml"/>
  <Override PartName="/ppt/slideLayouts/slideLayout1246.xml" ContentType="application/vnd.openxmlformats-officedocument.presentationml.slideLayout+xml"/>
  <Override PartName="/ppt/slideLayouts/slideLayout1247.xml" ContentType="application/vnd.openxmlformats-officedocument.presentationml.slideLayout+xml"/>
  <Override PartName="/ppt/slideLayouts/slideLayout1248.xml" ContentType="application/vnd.openxmlformats-officedocument.presentationml.slideLayout+xml"/>
  <Override PartName="/ppt/slideLayouts/slideLayout1249.xml" ContentType="application/vnd.openxmlformats-officedocument.presentationml.slideLayout+xml"/>
  <Override PartName="/ppt/slideLayouts/slideLayout1250.xml" ContentType="application/vnd.openxmlformats-officedocument.presentationml.slideLayout+xml"/>
  <Override PartName="/ppt/slideLayouts/slideLayout1251.xml" ContentType="application/vnd.openxmlformats-officedocument.presentationml.slideLayout+xml"/>
  <Override PartName="/ppt/slideLayouts/slideLayout1252.xml" ContentType="application/vnd.openxmlformats-officedocument.presentationml.slideLayout+xml"/>
  <Override PartName="/ppt/slideLayouts/slideLayout1253.xml" ContentType="application/vnd.openxmlformats-officedocument.presentationml.slideLayout+xml"/>
  <Override PartName="/ppt/slideLayouts/slideLayout1254.xml" ContentType="application/vnd.openxmlformats-officedocument.presentationml.slideLayout+xml"/>
  <Override PartName="/ppt/slideLayouts/slideLayout1255.xml" ContentType="application/vnd.openxmlformats-officedocument.presentationml.slideLayout+xml"/>
  <Override PartName="/ppt/theme/theme114.xml" ContentType="application/vnd.openxmlformats-officedocument.theme+xml"/>
  <Override PartName="/ppt/slideLayouts/slideLayout1256.xml" ContentType="application/vnd.openxmlformats-officedocument.presentationml.slideLayout+xml"/>
  <Override PartName="/ppt/slideLayouts/slideLayout1257.xml" ContentType="application/vnd.openxmlformats-officedocument.presentationml.slideLayout+xml"/>
  <Override PartName="/ppt/slideLayouts/slideLayout1258.xml" ContentType="application/vnd.openxmlformats-officedocument.presentationml.slideLayout+xml"/>
  <Override PartName="/ppt/slideLayouts/slideLayout1259.xml" ContentType="application/vnd.openxmlformats-officedocument.presentationml.slideLayout+xml"/>
  <Override PartName="/ppt/slideLayouts/slideLayout1260.xml" ContentType="application/vnd.openxmlformats-officedocument.presentationml.slideLayout+xml"/>
  <Override PartName="/ppt/slideLayouts/slideLayout1261.xml" ContentType="application/vnd.openxmlformats-officedocument.presentationml.slideLayout+xml"/>
  <Override PartName="/ppt/slideLayouts/slideLayout1262.xml" ContentType="application/vnd.openxmlformats-officedocument.presentationml.slideLayout+xml"/>
  <Override PartName="/ppt/slideLayouts/slideLayout1263.xml" ContentType="application/vnd.openxmlformats-officedocument.presentationml.slideLayout+xml"/>
  <Override PartName="/ppt/slideLayouts/slideLayout1264.xml" ContentType="application/vnd.openxmlformats-officedocument.presentationml.slideLayout+xml"/>
  <Override PartName="/ppt/slideLayouts/slideLayout1265.xml" ContentType="application/vnd.openxmlformats-officedocument.presentationml.slideLayout+xml"/>
  <Override PartName="/ppt/slideLayouts/slideLayout1266.xml" ContentType="application/vnd.openxmlformats-officedocument.presentationml.slideLayout+xml"/>
  <Override PartName="/ppt/slideLayouts/slideLayout1267.xml" ContentType="application/vnd.openxmlformats-officedocument.presentationml.slideLayout+xml"/>
  <Override PartName="/ppt/slideLayouts/slideLayout1268.xml" ContentType="application/vnd.openxmlformats-officedocument.presentationml.slideLayout+xml"/>
  <Override PartName="/ppt/slideLayouts/slideLayout1269.xml" ContentType="application/vnd.openxmlformats-officedocument.presentationml.slideLayout+xml"/>
  <Override PartName="/ppt/slideLayouts/slideLayout1270.xml" ContentType="application/vnd.openxmlformats-officedocument.presentationml.slideLayout+xml"/>
  <Override PartName="/ppt/slideLayouts/slideLayout1271.xml" ContentType="application/vnd.openxmlformats-officedocument.presentationml.slideLayout+xml"/>
  <Override PartName="/ppt/slideLayouts/slideLayout1272.xml" ContentType="application/vnd.openxmlformats-officedocument.presentationml.slideLayout+xml"/>
  <Override PartName="/ppt/slideLayouts/slideLayout1273.xml" ContentType="application/vnd.openxmlformats-officedocument.presentationml.slideLayout+xml"/>
  <Override PartName="/ppt/slideLayouts/slideLayout1274.xml" ContentType="application/vnd.openxmlformats-officedocument.presentationml.slideLayout+xml"/>
  <Override PartName="/ppt/slideLayouts/slideLayout1275.xml" ContentType="application/vnd.openxmlformats-officedocument.presentationml.slideLayout+xml"/>
  <Override PartName="/ppt/slideLayouts/slideLayout1276.xml" ContentType="application/vnd.openxmlformats-officedocument.presentationml.slideLayout+xml"/>
  <Override PartName="/ppt/slideLayouts/slideLayout1277.xml" ContentType="application/vnd.openxmlformats-officedocument.presentationml.slideLayout+xml"/>
  <Override PartName="/ppt/slideLayouts/slideLayout1278.xml" ContentType="application/vnd.openxmlformats-officedocument.presentationml.slideLayout+xml"/>
  <Override PartName="/ppt/slideLayouts/slideLayout1279.xml" ContentType="application/vnd.openxmlformats-officedocument.presentationml.slideLayout+xml"/>
  <Override PartName="/ppt/slideLayouts/slideLayout1280.xml" ContentType="application/vnd.openxmlformats-officedocument.presentationml.slideLayout+xml"/>
  <Override PartName="/ppt/slideLayouts/slideLayout1281.xml" ContentType="application/vnd.openxmlformats-officedocument.presentationml.slideLayout+xml"/>
  <Override PartName="/ppt/slideLayouts/slideLayout1282.xml" ContentType="application/vnd.openxmlformats-officedocument.presentationml.slideLayout+xml"/>
  <Override PartName="/ppt/slideLayouts/slideLayout1283.xml" ContentType="application/vnd.openxmlformats-officedocument.presentationml.slideLayout+xml"/>
  <Override PartName="/ppt/slideLayouts/slideLayout1284.xml" ContentType="application/vnd.openxmlformats-officedocument.presentationml.slideLayout+xml"/>
  <Override PartName="/ppt/slideLayouts/slideLayout1285.xml" ContentType="application/vnd.openxmlformats-officedocument.presentationml.slideLayout+xml"/>
  <Override PartName="/ppt/slideLayouts/slideLayout1286.xml" ContentType="application/vnd.openxmlformats-officedocument.presentationml.slideLayout+xml"/>
  <Override PartName="/ppt/slideLayouts/slideLayout1287.xml" ContentType="application/vnd.openxmlformats-officedocument.presentationml.slideLayout+xml"/>
  <Override PartName="/ppt/slideLayouts/slideLayout1288.xml" ContentType="application/vnd.openxmlformats-officedocument.presentationml.slideLayout+xml"/>
  <Override PartName="/ppt/slideLayouts/slideLayout1289.xml" ContentType="application/vnd.openxmlformats-officedocument.presentationml.slideLayout+xml"/>
  <Override PartName="/ppt/slideLayouts/slideLayout1290.xml" ContentType="application/vnd.openxmlformats-officedocument.presentationml.slideLayout+xml"/>
  <Override PartName="/ppt/slideLayouts/slideLayout1291.xml" ContentType="application/vnd.openxmlformats-officedocument.presentationml.slideLayout+xml"/>
  <Override PartName="/ppt/slideLayouts/slideLayout1292.xml" ContentType="application/vnd.openxmlformats-officedocument.presentationml.slideLayout+xml"/>
  <Override PartName="/ppt/slideLayouts/slideLayout1293.xml" ContentType="application/vnd.openxmlformats-officedocument.presentationml.slideLayout+xml"/>
  <Override PartName="/ppt/slideLayouts/slideLayout1294.xml" ContentType="application/vnd.openxmlformats-officedocument.presentationml.slideLayout+xml"/>
  <Override PartName="/ppt/slideLayouts/slideLayout1295.xml" ContentType="application/vnd.openxmlformats-officedocument.presentationml.slideLayout+xml"/>
  <Override PartName="/ppt/slideLayouts/slideLayout1296.xml" ContentType="application/vnd.openxmlformats-officedocument.presentationml.slideLayout+xml"/>
  <Override PartName="/ppt/slideLayouts/slideLayout1297.xml" ContentType="application/vnd.openxmlformats-officedocument.presentationml.slideLayout+xml"/>
  <Override PartName="/ppt/slideLayouts/slideLayout1298.xml" ContentType="application/vnd.openxmlformats-officedocument.presentationml.slideLayout+xml"/>
  <Override PartName="/ppt/slideLayouts/slideLayout1299.xml" ContentType="application/vnd.openxmlformats-officedocument.presentationml.slideLayout+xml"/>
  <Override PartName="/ppt/slideLayouts/slideLayout1300.xml" ContentType="application/vnd.openxmlformats-officedocument.presentationml.slideLayout+xml"/>
  <Override PartName="/ppt/slideLayouts/slideLayout1301.xml" ContentType="application/vnd.openxmlformats-officedocument.presentationml.slideLayout+xml"/>
  <Override PartName="/ppt/slideLayouts/slideLayout1302.xml" ContentType="application/vnd.openxmlformats-officedocument.presentationml.slideLayout+xml"/>
  <Override PartName="/ppt/slideLayouts/slideLayout1303.xml" ContentType="application/vnd.openxmlformats-officedocument.presentationml.slideLayout+xml"/>
  <Override PartName="/ppt/slideLayouts/slideLayout1304.xml" ContentType="application/vnd.openxmlformats-officedocument.presentationml.slideLayout+xml"/>
  <Override PartName="/ppt/slideLayouts/slideLayout1305.xml" ContentType="application/vnd.openxmlformats-officedocument.presentationml.slideLayout+xml"/>
  <Override PartName="/ppt/slideLayouts/slideLayout1306.xml" ContentType="application/vnd.openxmlformats-officedocument.presentationml.slideLayout+xml"/>
  <Override PartName="/ppt/slideLayouts/slideLayout1307.xml" ContentType="application/vnd.openxmlformats-officedocument.presentationml.slideLayout+xml"/>
  <Override PartName="/ppt/slideLayouts/slideLayout1308.xml" ContentType="application/vnd.openxmlformats-officedocument.presentationml.slideLayout+xml"/>
  <Override PartName="/ppt/slideLayouts/slideLayout1309.xml" ContentType="application/vnd.openxmlformats-officedocument.presentationml.slideLayout+xml"/>
  <Override PartName="/ppt/slideLayouts/slideLayout1310.xml" ContentType="application/vnd.openxmlformats-officedocument.presentationml.slideLayout+xml"/>
  <Override PartName="/ppt/slideLayouts/slideLayout1311.xml" ContentType="application/vnd.openxmlformats-officedocument.presentationml.slideLayout+xml"/>
  <Override PartName="/ppt/slideLayouts/slideLayout1312.xml" ContentType="application/vnd.openxmlformats-officedocument.presentationml.slideLayout+xml"/>
  <Override PartName="/ppt/slideLayouts/slideLayout1313.xml" ContentType="application/vnd.openxmlformats-officedocument.presentationml.slideLayout+xml"/>
  <Override PartName="/ppt/slideLayouts/slideLayout1314.xml" ContentType="application/vnd.openxmlformats-officedocument.presentationml.slideLayout+xml"/>
  <Override PartName="/ppt/slideLayouts/slideLayout1315.xml" ContentType="application/vnd.openxmlformats-officedocument.presentationml.slideLayout+xml"/>
  <Override PartName="/ppt/slideLayouts/slideLayout1316.xml" ContentType="application/vnd.openxmlformats-officedocument.presentationml.slideLayout+xml"/>
  <Override PartName="/ppt/slideLayouts/slideLayout1317.xml" ContentType="application/vnd.openxmlformats-officedocument.presentationml.slideLayout+xml"/>
  <Override PartName="/ppt/slideLayouts/slideLayout1318.xml" ContentType="application/vnd.openxmlformats-officedocument.presentationml.slideLayout+xml"/>
  <Override PartName="/ppt/slideLayouts/slideLayout1319.xml" ContentType="application/vnd.openxmlformats-officedocument.presentationml.slideLayout+xml"/>
  <Override PartName="/ppt/slideLayouts/slideLayout1320.xml" ContentType="application/vnd.openxmlformats-officedocument.presentationml.slideLayout+xml"/>
  <Override PartName="/ppt/slideLayouts/slideLayout1321.xml" ContentType="application/vnd.openxmlformats-officedocument.presentationml.slideLayout+xml"/>
  <Override PartName="/ppt/slideLayouts/slideLayout1322.xml" ContentType="application/vnd.openxmlformats-officedocument.presentationml.slideLayout+xml"/>
  <Override PartName="/ppt/slideLayouts/slideLayout1323.xml" ContentType="application/vnd.openxmlformats-officedocument.presentationml.slideLayout+xml"/>
  <Override PartName="/ppt/slideLayouts/slideLayout1324.xml" ContentType="application/vnd.openxmlformats-officedocument.presentationml.slideLayout+xml"/>
  <Override PartName="/ppt/slideLayouts/slideLayout1325.xml" ContentType="application/vnd.openxmlformats-officedocument.presentationml.slideLayout+xml"/>
  <Override PartName="/ppt/slideLayouts/slideLayout1326.xml" ContentType="application/vnd.openxmlformats-officedocument.presentationml.slideLayout+xml"/>
  <Override PartName="/ppt/slideLayouts/slideLayout1327.xml" ContentType="application/vnd.openxmlformats-officedocument.presentationml.slideLayout+xml"/>
  <Override PartName="/ppt/slideLayouts/slideLayout1328.xml" ContentType="application/vnd.openxmlformats-officedocument.presentationml.slideLayout+xml"/>
  <Override PartName="/ppt/slideLayouts/slideLayout1329.xml" ContentType="application/vnd.openxmlformats-officedocument.presentationml.slideLayout+xml"/>
  <Override PartName="/ppt/slideLayouts/slideLayout1330.xml" ContentType="application/vnd.openxmlformats-officedocument.presentationml.slideLayout+xml"/>
  <Override PartName="/ppt/slideLayouts/slideLayout1331.xml" ContentType="application/vnd.openxmlformats-officedocument.presentationml.slideLayout+xml"/>
  <Override PartName="/ppt/slideLayouts/slideLayout1332.xml" ContentType="application/vnd.openxmlformats-officedocument.presentationml.slideLayout+xml"/>
  <Override PartName="/ppt/slideLayouts/slideLayout1333.xml" ContentType="application/vnd.openxmlformats-officedocument.presentationml.slideLayout+xml"/>
  <Override PartName="/ppt/theme/theme115.xml" ContentType="application/vnd.openxmlformats-officedocument.theme+xml"/>
  <Override PartName="/ppt/theme/theme116.xml" ContentType="application/vnd.openxmlformats-officedocument.theme+xml"/>
  <Override PartName="/ppt/theme/theme1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 id="2147483675" r:id="rId28"/>
    <p:sldMasterId id="2147483676" r:id="rId29"/>
    <p:sldMasterId id="2147483677" r:id="rId30"/>
    <p:sldMasterId id="2147483678" r:id="rId31"/>
    <p:sldMasterId id="2147483679" r:id="rId32"/>
    <p:sldMasterId id="2147483680" r:id="rId33"/>
    <p:sldMasterId id="2147483681" r:id="rId34"/>
    <p:sldMasterId id="2147483682" r:id="rId35"/>
    <p:sldMasterId id="2147483683" r:id="rId36"/>
    <p:sldMasterId id="2147483684" r:id="rId37"/>
    <p:sldMasterId id="2147483685" r:id="rId38"/>
    <p:sldMasterId id="2147483686" r:id="rId39"/>
    <p:sldMasterId id="2147483687" r:id="rId40"/>
    <p:sldMasterId id="2147483688" r:id="rId41"/>
    <p:sldMasterId id="2147483689" r:id="rId42"/>
    <p:sldMasterId id="2147483690" r:id="rId43"/>
    <p:sldMasterId id="2147483691" r:id="rId44"/>
    <p:sldMasterId id="2147483692" r:id="rId45"/>
    <p:sldMasterId id="2147483693" r:id="rId46"/>
    <p:sldMasterId id="2147483694" r:id="rId47"/>
    <p:sldMasterId id="2147483695" r:id="rId48"/>
    <p:sldMasterId id="2147483696" r:id="rId49"/>
    <p:sldMasterId id="2147483697" r:id="rId50"/>
    <p:sldMasterId id="2147483698" r:id="rId51"/>
    <p:sldMasterId id="2147483699" r:id="rId52"/>
    <p:sldMasterId id="2147483700" r:id="rId53"/>
    <p:sldMasterId id="2147483701" r:id="rId54"/>
    <p:sldMasterId id="2147483702" r:id="rId55"/>
    <p:sldMasterId id="2147483703" r:id="rId56"/>
    <p:sldMasterId id="2147483704" r:id="rId57"/>
    <p:sldMasterId id="2147483705" r:id="rId58"/>
    <p:sldMasterId id="2147483706" r:id="rId59"/>
    <p:sldMasterId id="2147483707" r:id="rId60"/>
    <p:sldMasterId id="2147483708" r:id="rId61"/>
    <p:sldMasterId id="2147483709" r:id="rId62"/>
    <p:sldMasterId id="2147483710" r:id="rId63"/>
    <p:sldMasterId id="2147483711" r:id="rId64"/>
    <p:sldMasterId id="2147483712" r:id="rId65"/>
    <p:sldMasterId id="2147483713" r:id="rId66"/>
    <p:sldMasterId id="2147483714" r:id="rId67"/>
    <p:sldMasterId id="2147483715" r:id="rId68"/>
    <p:sldMasterId id="2147483716" r:id="rId69"/>
    <p:sldMasterId id="2147483717" r:id="rId70"/>
    <p:sldMasterId id="2147483718" r:id="rId71"/>
    <p:sldMasterId id="2147483719" r:id="rId72"/>
    <p:sldMasterId id="2147483720" r:id="rId73"/>
    <p:sldMasterId id="2147483721" r:id="rId74"/>
    <p:sldMasterId id="2147483722" r:id="rId75"/>
    <p:sldMasterId id="2147483723" r:id="rId76"/>
    <p:sldMasterId id="2147483724" r:id="rId77"/>
    <p:sldMasterId id="2147483725" r:id="rId78"/>
    <p:sldMasterId id="2147483726" r:id="rId79"/>
    <p:sldMasterId id="2147483727" r:id="rId80"/>
    <p:sldMasterId id="2147483728" r:id="rId81"/>
    <p:sldMasterId id="2147483729" r:id="rId82"/>
    <p:sldMasterId id="2147483730" r:id="rId83"/>
    <p:sldMasterId id="2147483731" r:id="rId84"/>
    <p:sldMasterId id="2147483732" r:id="rId85"/>
    <p:sldMasterId id="2147483733" r:id="rId86"/>
    <p:sldMasterId id="2147483734" r:id="rId87"/>
    <p:sldMasterId id="2147483735" r:id="rId88"/>
    <p:sldMasterId id="2147483736" r:id="rId89"/>
    <p:sldMasterId id="2147483737" r:id="rId90"/>
    <p:sldMasterId id="2147483738" r:id="rId91"/>
    <p:sldMasterId id="2147483739" r:id="rId92"/>
    <p:sldMasterId id="2147483740" r:id="rId93"/>
    <p:sldMasterId id="2147483741" r:id="rId94"/>
    <p:sldMasterId id="2147483742" r:id="rId95"/>
    <p:sldMasterId id="2147483743" r:id="rId96"/>
    <p:sldMasterId id="2147483744" r:id="rId97"/>
    <p:sldMasterId id="2147483745" r:id="rId98"/>
    <p:sldMasterId id="2147483746" r:id="rId99"/>
    <p:sldMasterId id="2147483747" r:id="rId100"/>
    <p:sldMasterId id="2147483748" r:id="rId101"/>
    <p:sldMasterId id="2147483749" r:id="rId102"/>
    <p:sldMasterId id="2147483750" r:id="rId103"/>
    <p:sldMasterId id="2147483751" r:id="rId104"/>
    <p:sldMasterId id="2147483752" r:id="rId105"/>
    <p:sldMasterId id="2147483753" r:id="rId106"/>
    <p:sldMasterId id="2147483754" r:id="rId107"/>
    <p:sldMasterId id="2147483755" r:id="rId108"/>
    <p:sldMasterId id="2147483756" r:id="rId109"/>
    <p:sldMasterId id="2147483757" r:id="rId110"/>
    <p:sldMasterId id="2147483758" r:id="rId111"/>
    <p:sldMasterId id="2147483759" r:id="rId112"/>
    <p:sldMasterId id="2147483760" r:id="rId113"/>
    <p:sldMasterId id="2147483761" r:id="rId114"/>
    <p:sldMasterId id="2147483762" r:id="rId115"/>
    <p:sldMasterId id="2147483763" r:id="rId116"/>
    <p:sldMasterId id="2147483764" r:id="rId117"/>
    <p:sldMasterId id="2147486361" r:id="rId118"/>
  </p:sldMasterIdLst>
  <p:notesMasterIdLst>
    <p:notesMasterId r:id="rId174"/>
  </p:notesMasterIdLst>
  <p:handoutMasterIdLst>
    <p:handoutMasterId r:id="rId175"/>
  </p:handoutMasterIdLst>
  <p:sldIdLst>
    <p:sldId id="265" r:id="rId119"/>
    <p:sldId id="1041" r:id="rId120"/>
    <p:sldId id="1091" r:id="rId121"/>
    <p:sldId id="1043" r:id="rId122"/>
    <p:sldId id="1044" r:id="rId123"/>
    <p:sldId id="1045" r:id="rId124"/>
    <p:sldId id="1046" r:id="rId125"/>
    <p:sldId id="1047" r:id="rId126"/>
    <p:sldId id="1048" r:id="rId127"/>
    <p:sldId id="1049" r:id="rId128"/>
    <p:sldId id="1050" r:id="rId129"/>
    <p:sldId id="1051" r:id="rId130"/>
    <p:sldId id="1052" r:id="rId131"/>
    <p:sldId id="1053" r:id="rId132"/>
    <p:sldId id="1054" r:id="rId133"/>
    <p:sldId id="1055" r:id="rId134"/>
    <p:sldId id="1056" r:id="rId135"/>
    <p:sldId id="1057" r:id="rId136"/>
    <p:sldId id="1058" r:id="rId137"/>
    <p:sldId id="1059" r:id="rId138"/>
    <p:sldId id="1060" r:id="rId139"/>
    <p:sldId id="1061" r:id="rId140"/>
    <p:sldId id="1062" r:id="rId141"/>
    <p:sldId id="1063" r:id="rId142"/>
    <p:sldId id="1064" r:id="rId143"/>
    <p:sldId id="1065" r:id="rId144"/>
    <p:sldId id="1066" r:id="rId145"/>
    <p:sldId id="1067" r:id="rId146"/>
    <p:sldId id="1068" r:id="rId147"/>
    <p:sldId id="1069" r:id="rId148"/>
    <p:sldId id="1070" r:id="rId149"/>
    <p:sldId id="1071" r:id="rId150"/>
    <p:sldId id="1072" r:id="rId151"/>
    <p:sldId id="1073" r:id="rId152"/>
    <p:sldId id="1074" r:id="rId153"/>
    <p:sldId id="1075" r:id="rId154"/>
    <p:sldId id="1076" r:id="rId155"/>
    <p:sldId id="1077" r:id="rId156"/>
    <p:sldId id="1078" r:id="rId157"/>
    <p:sldId id="1079" r:id="rId158"/>
    <p:sldId id="1080" r:id="rId159"/>
    <p:sldId id="1081" r:id="rId160"/>
    <p:sldId id="1082" r:id="rId161"/>
    <p:sldId id="1083" r:id="rId162"/>
    <p:sldId id="1084" r:id="rId163"/>
    <p:sldId id="1085" r:id="rId164"/>
    <p:sldId id="1086" r:id="rId165"/>
    <p:sldId id="1087" r:id="rId166"/>
    <p:sldId id="1088" r:id="rId167"/>
    <p:sldId id="1089" r:id="rId168"/>
    <p:sldId id="1090" r:id="rId169"/>
    <p:sldId id="990" r:id="rId170"/>
    <p:sldId id="1092" r:id="rId171"/>
    <p:sldId id="1093" r:id="rId172"/>
    <p:sldId id="1012" r:id="rId173"/>
  </p:sldIdLst>
  <p:sldSz cx="9144000" cy="6858000" type="screen4x3"/>
  <p:notesSz cx="6669088" cy="9928225"/>
  <p:custDataLst>
    <p:tags r:id="rId176"/>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50"/>
    <a:srgbClr val="FF3300"/>
    <a:srgbClr val="99CC00"/>
    <a:srgbClr val="993300"/>
    <a:srgbClr val="23669E"/>
    <a:srgbClr val="66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1" autoAdjust="0"/>
    <p:restoredTop sz="93333" autoAdjust="0"/>
  </p:normalViewPr>
  <p:slideViewPr>
    <p:cSldViewPr>
      <p:cViewPr>
        <p:scale>
          <a:sx n="62" d="100"/>
          <a:sy n="62" d="100"/>
        </p:scale>
        <p:origin x="-1152"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88"/>
    </p:cViewPr>
  </p:sorterViewPr>
  <p:notesViewPr>
    <p:cSldViewPr>
      <p:cViewPr>
        <p:scale>
          <a:sx n="80" d="100"/>
          <a:sy n="80" d="100"/>
        </p:scale>
        <p:origin x="-2106" y="1890"/>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3.xml"/><Relationship Id="rId117" Type="http://schemas.openxmlformats.org/officeDocument/2006/relationships/slideMaster" Target="slideMasters/slideMaster11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47" Type="http://schemas.openxmlformats.org/officeDocument/2006/relationships/slideMaster" Target="slideMasters/slideMaster44.xml"/><Relationship Id="rId63" Type="http://schemas.openxmlformats.org/officeDocument/2006/relationships/slideMaster" Target="slideMasters/slideMaster60.xml"/><Relationship Id="rId68" Type="http://schemas.openxmlformats.org/officeDocument/2006/relationships/slideMaster" Target="slideMasters/slideMaster65.xml"/><Relationship Id="rId84" Type="http://schemas.openxmlformats.org/officeDocument/2006/relationships/slideMaster" Target="slideMasters/slideMaster81.xml"/><Relationship Id="rId89" Type="http://schemas.openxmlformats.org/officeDocument/2006/relationships/slideMaster" Target="slideMasters/slideMaster86.xml"/><Relationship Id="rId112" Type="http://schemas.openxmlformats.org/officeDocument/2006/relationships/slideMaster" Target="slideMasters/slideMaster109.xml"/><Relationship Id="rId133" Type="http://schemas.openxmlformats.org/officeDocument/2006/relationships/slide" Target="slides/slide15.xml"/><Relationship Id="rId138" Type="http://schemas.openxmlformats.org/officeDocument/2006/relationships/slide" Target="slides/slide20.xml"/><Relationship Id="rId154" Type="http://schemas.openxmlformats.org/officeDocument/2006/relationships/slide" Target="slides/slide36.xml"/><Relationship Id="rId159" Type="http://schemas.openxmlformats.org/officeDocument/2006/relationships/slide" Target="slides/slide41.xml"/><Relationship Id="rId175" Type="http://schemas.openxmlformats.org/officeDocument/2006/relationships/handoutMaster" Target="handoutMasters/handoutMaster1.xml"/><Relationship Id="rId170" Type="http://schemas.openxmlformats.org/officeDocument/2006/relationships/slide" Target="slides/slide52.xml"/><Relationship Id="rId16" Type="http://schemas.openxmlformats.org/officeDocument/2006/relationships/slideMaster" Target="slideMasters/slideMaster13.xml"/><Relationship Id="rId107" Type="http://schemas.openxmlformats.org/officeDocument/2006/relationships/slideMaster" Target="slideMasters/slideMaster10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53" Type="http://schemas.openxmlformats.org/officeDocument/2006/relationships/slideMaster" Target="slideMasters/slideMaster50.xml"/><Relationship Id="rId58" Type="http://schemas.openxmlformats.org/officeDocument/2006/relationships/slideMaster" Target="slideMasters/slideMaster55.xml"/><Relationship Id="rId74" Type="http://schemas.openxmlformats.org/officeDocument/2006/relationships/slideMaster" Target="slideMasters/slideMaster71.xml"/><Relationship Id="rId79" Type="http://schemas.openxmlformats.org/officeDocument/2006/relationships/slideMaster" Target="slideMasters/slideMaster76.xml"/><Relationship Id="rId102" Type="http://schemas.openxmlformats.org/officeDocument/2006/relationships/slideMaster" Target="slideMasters/slideMaster99.xml"/><Relationship Id="rId123" Type="http://schemas.openxmlformats.org/officeDocument/2006/relationships/slide" Target="slides/slide5.xml"/><Relationship Id="rId128" Type="http://schemas.openxmlformats.org/officeDocument/2006/relationships/slide" Target="slides/slide10.xml"/><Relationship Id="rId144" Type="http://schemas.openxmlformats.org/officeDocument/2006/relationships/slide" Target="slides/slide26.xml"/><Relationship Id="rId149" Type="http://schemas.openxmlformats.org/officeDocument/2006/relationships/slide" Target="slides/slide31.xml"/><Relationship Id="rId5" Type="http://schemas.openxmlformats.org/officeDocument/2006/relationships/slideMaster" Target="slideMasters/slideMaster2.xml"/><Relationship Id="rId90" Type="http://schemas.openxmlformats.org/officeDocument/2006/relationships/slideMaster" Target="slideMasters/slideMaster87.xml"/><Relationship Id="rId95" Type="http://schemas.openxmlformats.org/officeDocument/2006/relationships/slideMaster" Target="slideMasters/slideMaster92.xml"/><Relationship Id="rId160" Type="http://schemas.openxmlformats.org/officeDocument/2006/relationships/slide" Target="slides/slide42.xml"/><Relationship Id="rId165" Type="http://schemas.openxmlformats.org/officeDocument/2006/relationships/slide" Target="slides/slide47.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Master" Target="slideMasters/slideMaster110.xml"/><Relationship Id="rId118" Type="http://schemas.openxmlformats.org/officeDocument/2006/relationships/slideMaster" Target="slideMasters/slideMaster115.xml"/><Relationship Id="rId134" Type="http://schemas.openxmlformats.org/officeDocument/2006/relationships/slide" Target="slides/slide16.xml"/><Relationship Id="rId139" Type="http://schemas.openxmlformats.org/officeDocument/2006/relationships/slide" Target="slides/slide21.xml"/><Relationship Id="rId80" Type="http://schemas.openxmlformats.org/officeDocument/2006/relationships/slideMaster" Target="slideMasters/slideMaster77.xml"/><Relationship Id="rId85" Type="http://schemas.openxmlformats.org/officeDocument/2006/relationships/slideMaster" Target="slideMasters/slideMaster82.xml"/><Relationship Id="rId150" Type="http://schemas.openxmlformats.org/officeDocument/2006/relationships/slide" Target="slides/slide32.xml"/><Relationship Id="rId155" Type="http://schemas.openxmlformats.org/officeDocument/2006/relationships/slide" Target="slides/slide37.xml"/><Relationship Id="rId171" Type="http://schemas.openxmlformats.org/officeDocument/2006/relationships/slide" Target="slides/slide53.xml"/><Relationship Id="rId176" Type="http://schemas.openxmlformats.org/officeDocument/2006/relationships/tags" Target="tags/tag1.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Master" Target="slideMasters/slideMaster100.xml"/><Relationship Id="rId108" Type="http://schemas.openxmlformats.org/officeDocument/2006/relationships/slideMaster" Target="slideMasters/slideMaster105.xml"/><Relationship Id="rId124" Type="http://schemas.openxmlformats.org/officeDocument/2006/relationships/slide" Target="slides/slide6.xml"/><Relationship Id="rId129" Type="http://schemas.openxmlformats.org/officeDocument/2006/relationships/slide" Target="slides/slide11.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Master" Target="slideMasters/slideMaster72.xml"/><Relationship Id="rId91" Type="http://schemas.openxmlformats.org/officeDocument/2006/relationships/slideMaster" Target="slideMasters/slideMaster88.xml"/><Relationship Id="rId96" Type="http://schemas.openxmlformats.org/officeDocument/2006/relationships/slideMaster" Target="slideMasters/slideMaster93.xml"/><Relationship Id="rId140" Type="http://schemas.openxmlformats.org/officeDocument/2006/relationships/slide" Target="slides/slide22.xml"/><Relationship Id="rId145" Type="http://schemas.openxmlformats.org/officeDocument/2006/relationships/slide" Target="slides/slide27.xml"/><Relationship Id="rId161" Type="http://schemas.openxmlformats.org/officeDocument/2006/relationships/slide" Target="slides/slide43.xml"/><Relationship Id="rId166"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Master" Target="slideMasters/slideMaster111.xml"/><Relationship Id="rId119" Type="http://schemas.openxmlformats.org/officeDocument/2006/relationships/slide" Target="slides/slide1.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44" Type="http://schemas.openxmlformats.org/officeDocument/2006/relationships/slideMaster" Target="slideMasters/slideMaster41.xml"/><Relationship Id="rId52" Type="http://schemas.openxmlformats.org/officeDocument/2006/relationships/slideMaster" Target="slideMasters/slideMaster49.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73" Type="http://schemas.openxmlformats.org/officeDocument/2006/relationships/slideMaster" Target="slideMasters/slideMaster70.xml"/><Relationship Id="rId78" Type="http://schemas.openxmlformats.org/officeDocument/2006/relationships/slideMaster" Target="slideMasters/slideMaster75.xml"/><Relationship Id="rId81" Type="http://schemas.openxmlformats.org/officeDocument/2006/relationships/slideMaster" Target="slideMasters/slideMaster78.xml"/><Relationship Id="rId86" Type="http://schemas.openxmlformats.org/officeDocument/2006/relationships/slideMaster" Target="slideMasters/slideMaster83.xml"/><Relationship Id="rId94" Type="http://schemas.openxmlformats.org/officeDocument/2006/relationships/slideMaster" Target="slideMasters/slideMaster91.xml"/><Relationship Id="rId99" Type="http://schemas.openxmlformats.org/officeDocument/2006/relationships/slideMaster" Target="slideMasters/slideMaster96.xml"/><Relationship Id="rId101" Type="http://schemas.openxmlformats.org/officeDocument/2006/relationships/slideMaster" Target="slideMasters/slideMaster98.xml"/><Relationship Id="rId122" Type="http://schemas.openxmlformats.org/officeDocument/2006/relationships/slide" Target="slides/slide4.xml"/><Relationship Id="rId130" Type="http://schemas.openxmlformats.org/officeDocument/2006/relationships/slide" Target="slides/slide12.xml"/><Relationship Id="rId135" Type="http://schemas.openxmlformats.org/officeDocument/2006/relationships/slide" Target="slides/slide17.xml"/><Relationship Id="rId143" Type="http://schemas.openxmlformats.org/officeDocument/2006/relationships/slide" Target="slides/slide25.xml"/><Relationship Id="rId148" Type="http://schemas.openxmlformats.org/officeDocument/2006/relationships/slide" Target="slides/slide30.xml"/><Relationship Id="rId151" Type="http://schemas.openxmlformats.org/officeDocument/2006/relationships/slide" Target="slides/slide33.xml"/><Relationship Id="rId156" Type="http://schemas.openxmlformats.org/officeDocument/2006/relationships/slide" Target="slides/slide38.xml"/><Relationship Id="rId164" Type="http://schemas.openxmlformats.org/officeDocument/2006/relationships/slide" Target="slides/slide46.xml"/><Relationship Id="rId169" Type="http://schemas.openxmlformats.org/officeDocument/2006/relationships/slide" Target="slides/slide51.xml"/><Relationship Id="rId177"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72" Type="http://schemas.openxmlformats.org/officeDocument/2006/relationships/slide" Target="slides/slide54.xml"/><Relationship Id="rId180" Type="http://schemas.openxmlformats.org/officeDocument/2006/relationships/tableStyles" Target="tableStyles.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Master" Target="slideMasters/slideMaster10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Master" Target="slideMasters/slideMaster73.xml"/><Relationship Id="rId97" Type="http://schemas.openxmlformats.org/officeDocument/2006/relationships/slideMaster" Target="slideMasters/slideMaster94.xml"/><Relationship Id="rId104" Type="http://schemas.openxmlformats.org/officeDocument/2006/relationships/slideMaster" Target="slideMasters/slideMaster101.xml"/><Relationship Id="rId120" Type="http://schemas.openxmlformats.org/officeDocument/2006/relationships/slide" Target="slides/slide2.xml"/><Relationship Id="rId125" Type="http://schemas.openxmlformats.org/officeDocument/2006/relationships/slide" Target="slides/slide7.xml"/><Relationship Id="rId141" Type="http://schemas.openxmlformats.org/officeDocument/2006/relationships/slide" Target="slides/slide23.xml"/><Relationship Id="rId146" Type="http://schemas.openxmlformats.org/officeDocument/2006/relationships/slide" Target="slides/slide28.xml"/><Relationship Id="rId167" Type="http://schemas.openxmlformats.org/officeDocument/2006/relationships/slide" Target="slides/slide49.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Master" Target="slideMasters/slideMaster89.xml"/><Relationship Id="rId162" Type="http://schemas.openxmlformats.org/officeDocument/2006/relationships/slide" Target="slides/slide44.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Master" Target="slideMasters/slideMaster84.xml"/><Relationship Id="rId110" Type="http://schemas.openxmlformats.org/officeDocument/2006/relationships/slideMaster" Target="slideMasters/slideMaster107.xml"/><Relationship Id="rId115" Type="http://schemas.openxmlformats.org/officeDocument/2006/relationships/slideMaster" Target="slideMasters/slideMaster112.xml"/><Relationship Id="rId131" Type="http://schemas.openxmlformats.org/officeDocument/2006/relationships/slide" Target="slides/slide13.xml"/><Relationship Id="rId136" Type="http://schemas.openxmlformats.org/officeDocument/2006/relationships/slide" Target="slides/slide18.xml"/><Relationship Id="rId157" Type="http://schemas.openxmlformats.org/officeDocument/2006/relationships/slide" Target="slides/slide39.xml"/><Relationship Id="rId178" Type="http://schemas.openxmlformats.org/officeDocument/2006/relationships/viewProps" Target="viewProps.xml"/><Relationship Id="rId61" Type="http://schemas.openxmlformats.org/officeDocument/2006/relationships/slideMaster" Target="slideMasters/slideMaster58.xml"/><Relationship Id="rId82" Type="http://schemas.openxmlformats.org/officeDocument/2006/relationships/slideMaster" Target="slideMasters/slideMaster79.xml"/><Relationship Id="rId152" Type="http://schemas.openxmlformats.org/officeDocument/2006/relationships/slide" Target="slides/slide34.xml"/><Relationship Id="rId173" Type="http://schemas.openxmlformats.org/officeDocument/2006/relationships/slide" Target="slides/slide55.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Master" Target="slideMasters/slideMaster74.xml"/><Relationship Id="rId100" Type="http://schemas.openxmlformats.org/officeDocument/2006/relationships/slideMaster" Target="slideMasters/slideMaster97.xml"/><Relationship Id="rId105" Type="http://schemas.openxmlformats.org/officeDocument/2006/relationships/slideMaster" Target="slideMasters/slideMaster102.xml"/><Relationship Id="rId126" Type="http://schemas.openxmlformats.org/officeDocument/2006/relationships/slide" Target="slides/slide8.xml"/><Relationship Id="rId147" Type="http://schemas.openxmlformats.org/officeDocument/2006/relationships/slide" Target="slides/slide29.xml"/><Relationship Id="rId168" Type="http://schemas.openxmlformats.org/officeDocument/2006/relationships/slide" Target="slides/slide50.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Master" Target="slideMasters/slideMaster90.xml"/><Relationship Id="rId98" Type="http://schemas.openxmlformats.org/officeDocument/2006/relationships/slideMaster" Target="slideMasters/slideMaster95.xml"/><Relationship Id="rId121" Type="http://schemas.openxmlformats.org/officeDocument/2006/relationships/slide" Target="slides/slide3.xml"/><Relationship Id="rId142" Type="http://schemas.openxmlformats.org/officeDocument/2006/relationships/slide" Target="slides/slide24.xml"/><Relationship Id="rId163" Type="http://schemas.openxmlformats.org/officeDocument/2006/relationships/slide" Target="slides/slide45.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Master" Target="slideMasters/slideMaster113.xml"/><Relationship Id="rId137" Type="http://schemas.openxmlformats.org/officeDocument/2006/relationships/slide" Target="slides/slide19.xml"/><Relationship Id="rId158" Type="http://schemas.openxmlformats.org/officeDocument/2006/relationships/slide" Target="slides/slide40.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Master" Target="slideMasters/slideMaster80.xml"/><Relationship Id="rId88" Type="http://schemas.openxmlformats.org/officeDocument/2006/relationships/slideMaster" Target="slideMasters/slideMaster85.xml"/><Relationship Id="rId111" Type="http://schemas.openxmlformats.org/officeDocument/2006/relationships/slideMaster" Target="slideMasters/slideMaster108.xml"/><Relationship Id="rId132" Type="http://schemas.openxmlformats.org/officeDocument/2006/relationships/slide" Target="slides/slide14.xml"/><Relationship Id="rId153" Type="http://schemas.openxmlformats.org/officeDocument/2006/relationships/slide" Target="slides/slide35.xml"/><Relationship Id="rId174" Type="http://schemas.openxmlformats.org/officeDocument/2006/relationships/notesMaster" Target="notesMasters/notesMaster1.xml"/><Relationship Id="rId179" Type="http://schemas.openxmlformats.org/officeDocument/2006/relationships/theme" Target="theme/theme1.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Master" Target="slideMasters/slideMaster103.xml"/><Relationship Id="rId127"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DBCF2DD5-A363-499F-B4B0-02237EE73BE6}" type="datetimeFigureOut">
              <a:rPr lang="en-US" smtClean="0"/>
              <a:pPr/>
              <a:t>6/5/2012</a:t>
            </a:fld>
            <a:endParaRPr lang="en-US"/>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D1F5423D-A3CF-4460-9456-A694BF2EE95F}" type="slidenum">
              <a:rPr lang="en-US" smtClean="0"/>
              <a:pPr/>
              <a:t>‹#›</a:t>
            </a:fld>
            <a:endParaRPr lang="en-US"/>
          </a:p>
        </p:txBody>
      </p:sp>
    </p:spTree>
    <p:extLst>
      <p:ext uri="{BB962C8B-B14F-4D97-AF65-F5344CB8AC3E}">
        <p14:creationId xmlns:p14="http://schemas.microsoft.com/office/powerpoint/2010/main" val="40933334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79EB807-561B-4D00-A2ED-61B5A84D3141}" type="slidenum">
              <a:rPr lang="en-GB"/>
              <a:pPr>
                <a:defRPr/>
              </a:pPr>
              <a:t>‹#›</a:t>
            </a:fld>
            <a:endParaRPr lang="en-GB"/>
          </a:p>
        </p:txBody>
      </p:sp>
    </p:spTree>
    <p:extLst>
      <p:ext uri="{BB962C8B-B14F-4D97-AF65-F5344CB8AC3E}">
        <p14:creationId xmlns:p14="http://schemas.microsoft.com/office/powerpoint/2010/main" val="1428605716"/>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000" kern="1200">
        <a:solidFill>
          <a:schemeClr val="tx1"/>
        </a:solidFill>
        <a:latin typeface="+mj-lt"/>
        <a:ea typeface="+mn-ea"/>
        <a:cs typeface="+mn-cs"/>
      </a:defRPr>
    </a:lvl1pPr>
    <a:lvl2pPr marL="457200" algn="just" rtl="0" eaLnBrk="0" fontAlgn="base" hangingPunct="0">
      <a:spcBef>
        <a:spcPct val="30000"/>
      </a:spcBef>
      <a:spcAft>
        <a:spcPct val="0"/>
      </a:spcAft>
      <a:defRPr sz="1000" kern="1200">
        <a:solidFill>
          <a:schemeClr val="tx1"/>
        </a:solidFill>
        <a:latin typeface="+mj-lt"/>
        <a:ea typeface="+mn-ea"/>
        <a:cs typeface="+mn-cs"/>
      </a:defRPr>
    </a:lvl2pPr>
    <a:lvl3pPr marL="914400" algn="just" rtl="0" eaLnBrk="0" fontAlgn="base" hangingPunct="0">
      <a:spcBef>
        <a:spcPct val="30000"/>
      </a:spcBef>
      <a:spcAft>
        <a:spcPct val="0"/>
      </a:spcAft>
      <a:defRPr sz="1000" kern="1200">
        <a:solidFill>
          <a:schemeClr val="tx1"/>
        </a:solidFill>
        <a:latin typeface="+mj-lt"/>
        <a:ea typeface="+mn-ea"/>
        <a:cs typeface="+mn-cs"/>
      </a:defRPr>
    </a:lvl3pPr>
    <a:lvl4pPr marL="1371600" algn="just" rtl="0" eaLnBrk="0" fontAlgn="base" hangingPunct="0">
      <a:spcBef>
        <a:spcPct val="30000"/>
      </a:spcBef>
      <a:spcAft>
        <a:spcPct val="0"/>
      </a:spcAft>
      <a:defRPr sz="1000" kern="1200">
        <a:solidFill>
          <a:schemeClr val="tx1"/>
        </a:solidFill>
        <a:latin typeface="+mj-lt"/>
        <a:ea typeface="+mn-ea"/>
        <a:cs typeface="+mn-cs"/>
      </a:defRPr>
    </a:lvl4pPr>
    <a:lvl5pPr marL="1828800" algn="just" rtl="0" eaLnBrk="0" fontAlgn="base" hangingPunct="0">
      <a:spcBef>
        <a:spcPct val="30000"/>
      </a:spcBef>
      <a:spcAft>
        <a:spcPct val="0"/>
      </a:spcAft>
      <a:defRPr sz="10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636553A-247A-4283-B980-A30D32508233}" type="slidenum">
              <a:rPr lang="en-GB" smtClean="0"/>
              <a:pPr/>
              <a:t>1</a:t>
            </a:fld>
            <a:endParaRPr lang="en-GB" smtClean="0"/>
          </a:p>
        </p:txBody>
      </p:sp>
      <p:sp>
        <p:nvSpPr>
          <p:cNvPr id="276483" name="Rectangle 2"/>
          <p:cNvSpPr>
            <a:spLocks noGrp="1" noRot="1" noChangeAspect="1" noChangeArrowheads="1" noTextEdit="1"/>
          </p:cNvSpPr>
          <p:nvPr>
            <p:ph type="sldImg"/>
          </p:nvPr>
        </p:nvSpPr>
        <p:spPr>
          <a:xfrm>
            <a:off x="854075" y="747713"/>
            <a:ext cx="4962525" cy="3721100"/>
          </a:xfrm>
          <a:ln/>
        </p:spPr>
      </p:sp>
      <p:sp>
        <p:nvSpPr>
          <p:cNvPr id="276484" name="Rectangle 3"/>
          <p:cNvSpPr>
            <a:spLocks noGrp="1" noChangeArrowheads="1"/>
          </p:cNvSpPr>
          <p:nvPr>
            <p:ph type="body" idx="1"/>
          </p:nvPr>
        </p:nvSpPr>
        <p:spPr>
          <a:xfrm>
            <a:off x="666750" y="4716463"/>
            <a:ext cx="5335588" cy="446405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DCFF8D6-F6D7-4C86-96E5-FD12E7E17A83}" type="slidenum">
              <a:rPr lang="en-US"/>
              <a:pPr>
                <a:defRPr/>
              </a:pPr>
              <a:t>10</a:t>
            </a:fld>
            <a:endParaRPr lang="en-US" dirty="0"/>
          </a:p>
        </p:txBody>
      </p:sp>
      <p:sp>
        <p:nvSpPr>
          <p:cNvPr id="4915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49FDC2BE-36FD-4066-8A1F-0816E0C634CB}" type="slidenum">
              <a:rPr lang="en-GB" sz="1200"/>
              <a:pPr algn="r"/>
              <a:t>10</a:t>
            </a:fld>
            <a:endParaRPr lang="en-GB" sz="1200"/>
          </a:p>
        </p:txBody>
      </p:sp>
      <p:sp>
        <p:nvSpPr>
          <p:cNvPr id="491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Whenever an event occurs, the listeners should be notified. To receive an event notification, a listener must register with the event source. Once registered, the listener waits for an event to occur. When an event occurs, the listener is notified by the source, and the listener processes the event and returns the control to the main program. There are different listeners (interfaces) to handle different events. Therefore, event notifications are sent only to those listeners that can handle them. The advantage of this design is that the application logic that processes events is cleanly separated from the user interface logic that generates those events.</a:t>
            </a:r>
          </a:p>
          <a:p>
            <a:pPr algn="just" eaLnBrk="1" hangingPunct="1"/>
            <a:endParaRPr lang="en-GB" sz="1200" dirty="0" smtClean="0"/>
          </a:p>
          <a:p>
            <a:pPr algn="just" eaLnBrk="1" hangingPunct="1"/>
            <a:endParaRPr lang="en-US" sz="1200" dirty="0" smtClean="0"/>
          </a:p>
          <a:p>
            <a:pPr algn="just" eaLnBrk="1" hangingPunct="1"/>
            <a:endParaRPr lang="en-GB" sz="1200"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7EF0E40-DD89-42F8-8E7F-097777020126}" type="slidenum">
              <a:rPr lang="en-US"/>
              <a:pPr>
                <a:defRPr/>
              </a:pPr>
              <a:t>11</a:t>
            </a:fld>
            <a:endParaRPr lang="en-US" dirty="0"/>
          </a:p>
        </p:txBody>
      </p:sp>
      <p:sp>
        <p:nvSpPr>
          <p:cNvPr id="5120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AB24150C-4ABC-4324-A113-11F66B3C3854}" type="slidenum">
              <a:rPr lang="en-GB" sz="1200"/>
              <a:pPr algn="r"/>
              <a:t>11</a:t>
            </a:fld>
            <a:endParaRPr lang="en-GB" sz="120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0B6A063-422D-4BEA-8B0A-A8818735BBE9}" type="slidenum">
              <a:rPr lang="en-US"/>
              <a:pPr>
                <a:defRPr/>
              </a:pPr>
              <a:t>12</a:t>
            </a:fld>
            <a:endParaRPr lang="en-US" dirty="0"/>
          </a:p>
        </p:txBody>
      </p:sp>
      <p:sp>
        <p:nvSpPr>
          <p:cNvPr id="5324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2BCB5ED3-3E42-4FFC-9CF2-2CC0709DB849}" type="slidenum">
              <a:rPr lang="en-GB" sz="1200"/>
              <a:pPr algn="r"/>
              <a:t>12</a:t>
            </a:fld>
            <a:endParaRPr lang="en-GB" sz="1200"/>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For example, a mouse generates mouse pressed, mouse released, and mouse clicked events.</a:t>
            </a:r>
            <a:endParaRPr lang="en-GB" sz="12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9F0ABE9E-03E5-4879-B3B5-FD8E96F64A1C}" type="slidenum">
              <a:rPr lang="en-US"/>
              <a:pPr>
                <a:defRPr/>
              </a:pPr>
              <a:t>13</a:t>
            </a:fld>
            <a:endParaRPr lang="en-US" dirty="0"/>
          </a:p>
        </p:txBody>
      </p:sp>
      <p:sp>
        <p:nvSpPr>
          <p:cNvPr id="5529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9E5D34C-965D-49FD-B615-997CA5575AC5}" type="slidenum">
              <a:rPr lang="en-GB" sz="1200"/>
              <a:pPr algn="r"/>
              <a:t>13</a:t>
            </a:fld>
            <a:endParaRPr lang="en-GB" sz="1200"/>
          </a:p>
        </p:txBody>
      </p:sp>
      <p:sp>
        <p:nvSpPr>
          <p:cNvPr id="552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5299" name="Rectangle 3"/>
          <p:cNvSpPr>
            <a:spLocks noGrp="1" noChangeArrowheads="1"/>
          </p:cNvSpPr>
          <p:nvPr>
            <p:ph type="body" idx="1"/>
          </p:nvPr>
        </p:nvSpPr>
        <p:spPr bwMode="auto">
          <a:xfrm>
            <a:off x="666909" y="4715907"/>
            <a:ext cx="5631674" cy="4467701"/>
          </a:xfrm>
          <a:noFill/>
        </p:spPr>
        <p:txBody>
          <a:bodyPr wrap="square" numCol="1" anchor="t" anchorCtr="0" compatLnSpc="1">
            <a:prstTxWarp prst="textNoShape">
              <a:avLst/>
            </a:prstTxWarp>
          </a:bodyPr>
          <a:lstStyle/>
          <a:p>
            <a:pPr eaLnBrk="1" hangingPunct="1"/>
            <a:r>
              <a:rPr lang="en-US" sz="1200" dirty="0" smtClean="0"/>
              <a:t>For example, the method that registers a keyboard event is called </a:t>
            </a:r>
            <a:r>
              <a:rPr lang="en-US" sz="1200" b="1" dirty="0" err="1" smtClean="0"/>
              <a:t>addKeyListener</a:t>
            </a:r>
            <a:r>
              <a:rPr lang="en-US" sz="1200" b="1" dirty="0" smtClean="0"/>
              <a:t>( )</a:t>
            </a:r>
            <a:r>
              <a:rPr lang="en-US" sz="1200" dirty="0" smtClean="0"/>
              <a:t>. </a:t>
            </a:r>
          </a:p>
          <a:p>
            <a:pPr eaLnBrk="1" hangingPunct="1"/>
            <a:r>
              <a:rPr lang="en-US" sz="1200" dirty="0" smtClean="0"/>
              <a:t>The method that registers a mouse motion listener is called </a:t>
            </a:r>
            <a:r>
              <a:rPr lang="en-US" sz="1200" b="1" dirty="0" err="1" smtClean="0"/>
              <a:t>addMouseMotionListener</a:t>
            </a:r>
            <a:r>
              <a:rPr lang="en-US" sz="1200" b="1" dirty="0" smtClean="0"/>
              <a:t>( ).</a:t>
            </a:r>
          </a:p>
          <a:p>
            <a:pPr algn="just" eaLnBrk="1" hangingPunct="1"/>
            <a:r>
              <a:rPr lang="en-US" sz="1200" dirty="0" smtClean="0"/>
              <a:t>When an event occurs, all registered listeners are notified, and receive a copy of the event object. The general form of such a method is as follows:</a:t>
            </a:r>
          </a:p>
          <a:p>
            <a:pPr lvl="1" algn="just" eaLnBrk="1" hangingPunct="1"/>
            <a:r>
              <a:rPr lang="en-US" sz="1200" b="1" dirty="0" smtClean="0"/>
              <a:t>public void </a:t>
            </a:r>
            <a:r>
              <a:rPr lang="en-US" sz="1200" b="1" dirty="0" err="1" smtClean="0"/>
              <a:t>add</a:t>
            </a:r>
            <a:r>
              <a:rPr lang="en-US" sz="1200" b="1" i="1" dirty="0" err="1" smtClean="0"/>
              <a:t>Type</a:t>
            </a:r>
            <a:r>
              <a:rPr lang="en-US" sz="1200" b="1" dirty="0" err="1" smtClean="0"/>
              <a:t>Listener</a:t>
            </a:r>
            <a:r>
              <a:rPr lang="en-US" sz="1200" b="1" dirty="0" smtClean="0"/>
              <a:t> (</a:t>
            </a:r>
            <a:r>
              <a:rPr lang="en-US" sz="1200" b="1" i="1" dirty="0" err="1" smtClean="0"/>
              <a:t>Type</a:t>
            </a:r>
            <a:r>
              <a:rPr lang="en-US" sz="1200" b="1" dirty="0" err="1" smtClean="0"/>
              <a:t>Listener</a:t>
            </a:r>
            <a:r>
              <a:rPr lang="en-US" sz="1200" b="1" dirty="0" smtClean="0"/>
              <a:t> </a:t>
            </a:r>
            <a:r>
              <a:rPr lang="en-US" sz="1200" b="1" i="1" dirty="0" smtClean="0"/>
              <a:t>el</a:t>
            </a:r>
            <a:r>
              <a:rPr lang="en-US" sz="1200" b="1" dirty="0" smtClean="0"/>
              <a:t>) </a:t>
            </a:r>
          </a:p>
          <a:p>
            <a:pPr lvl="1" algn="just" eaLnBrk="1" hangingPunct="1"/>
            <a:endParaRPr lang="en-US" sz="700" b="1" dirty="0"/>
          </a:p>
          <a:p>
            <a:pPr lvl="1" algn="just" eaLnBrk="1" hangingPunct="1"/>
            <a:r>
              <a:rPr lang="en-US" sz="1200" dirty="0" smtClean="0"/>
              <a:t>Here, </a:t>
            </a:r>
            <a:r>
              <a:rPr lang="en-US" sz="1200" i="1" dirty="0" smtClean="0"/>
              <a:t>Type</a:t>
            </a:r>
            <a:r>
              <a:rPr lang="en-US" sz="1200" dirty="0" smtClean="0"/>
              <a:t> is the name of the event, and </a:t>
            </a:r>
            <a:r>
              <a:rPr lang="en-US" sz="1200" i="1" dirty="0" smtClean="0"/>
              <a:t>el</a:t>
            </a:r>
            <a:r>
              <a:rPr lang="en-US" sz="1200" dirty="0" smtClean="0"/>
              <a:t> is a reference to the event listener. When such an event occurs, the registered listener is notified. </a:t>
            </a:r>
          </a:p>
          <a:p>
            <a:pPr algn="just" eaLnBrk="1" hangingPunct="1"/>
            <a:endParaRPr lang="en-US" sz="600" dirty="0" smtClean="0"/>
          </a:p>
          <a:p>
            <a:pPr algn="just" eaLnBrk="1" hangingPunct="1"/>
            <a:r>
              <a:rPr lang="en-US" sz="1200" dirty="0" smtClean="0"/>
              <a:t>A source must also provide a method that allows a listener to un-register an interest in a specific type of event. The general form of such a method is as follows:</a:t>
            </a:r>
          </a:p>
          <a:p>
            <a:pPr algn="just" eaLnBrk="1" hangingPunct="1"/>
            <a:r>
              <a:rPr lang="en-US" sz="1200" b="1" dirty="0" smtClean="0"/>
              <a:t>          public void </a:t>
            </a:r>
            <a:r>
              <a:rPr lang="en-US" sz="1200" b="1" dirty="0" err="1" smtClean="0"/>
              <a:t>remove</a:t>
            </a:r>
            <a:r>
              <a:rPr lang="en-US" sz="1200" b="1" i="1" dirty="0" err="1" smtClean="0"/>
              <a:t>Type</a:t>
            </a:r>
            <a:r>
              <a:rPr lang="en-US" sz="1200" b="1" dirty="0" err="1" smtClean="0"/>
              <a:t>Listener</a:t>
            </a:r>
            <a:r>
              <a:rPr lang="en-US" sz="1200" b="1" dirty="0" smtClean="0"/>
              <a:t> (</a:t>
            </a:r>
            <a:r>
              <a:rPr lang="en-US" sz="1200" b="1" dirty="0" err="1" smtClean="0"/>
              <a:t>TypeListener</a:t>
            </a:r>
            <a:r>
              <a:rPr lang="en-US" sz="1200" b="1" dirty="0" smtClean="0"/>
              <a:t> </a:t>
            </a:r>
            <a:r>
              <a:rPr lang="en-US" sz="1200" b="1" i="1" dirty="0" smtClean="0"/>
              <a:t>el </a:t>
            </a:r>
            <a:r>
              <a:rPr lang="en-US" sz="1200" b="1" dirty="0" smtClean="0"/>
              <a:t>)</a:t>
            </a:r>
          </a:p>
          <a:p>
            <a:pPr algn="just" eaLnBrk="1" hangingPunct="1"/>
            <a:endParaRPr lang="en-US" sz="1200" dirty="0" smtClean="0"/>
          </a:p>
          <a:p>
            <a:pPr algn="just" eaLnBrk="1" hangingPunct="1">
              <a:spcBef>
                <a:spcPct val="0"/>
              </a:spcBef>
            </a:pPr>
            <a:r>
              <a:rPr lang="en-US" sz="1200" dirty="0" smtClean="0"/>
              <a:t>           Here, </a:t>
            </a:r>
            <a:r>
              <a:rPr lang="en-US" sz="1200" i="1" dirty="0" smtClean="0"/>
              <a:t>Type</a:t>
            </a:r>
            <a:r>
              <a:rPr lang="en-US" sz="1200" dirty="0" smtClean="0"/>
              <a:t> is the name of the event, and </a:t>
            </a:r>
            <a:r>
              <a:rPr lang="en-US" sz="1200" i="1" dirty="0" smtClean="0"/>
              <a:t>el</a:t>
            </a:r>
            <a:r>
              <a:rPr lang="en-US" sz="1200" dirty="0" smtClean="0"/>
              <a:t> is a reference to the event   </a:t>
            </a:r>
          </a:p>
          <a:p>
            <a:pPr algn="just" eaLnBrk="1" hangingPunct="1">
              <a:spcBef>
                <a:spcPct val="0"/>
              </a:spcBef>
            </a:pPr>
            <a:r>
              <a:rPr lang="en-US" sz="1200" dirty="0" smtClean="0"/>
              <a:t>           listener. </a:t>
            </a:r>
          </a:p>
          <a:p>
            <a:pPr algn="just" eaLnBrk="1" hangingPunct="1"/>
            <a:r>
              <a:rPr lang="en-US" sz="1200" dirty="0" smtClean="0"/>
              <a:t>The methods that add or remove listeners are provided by the source. </a:t>
            </a:r>
          </a:p>
          <a:p>
            <a:pPr algn="just" eaLnBrk="1" hangingPunct="1"/>
            <a:endParaRPr lang="en-US" sz="1200" dirty="0" smtClean="0"/>
          </a:p>
          <a:p>
            <a:pPr algn="just" eaLnBrk="1" hangingPunct="1"/>
            <a:endParaRPr lang="en-US" sz="1200" dirty="0" smtClean="0"/>
          </a:p>
          <a:p>
            <a:pPr algn="just" eaLnBrk="1" hangingPunct="1"/>
            <a:endParaRPr lang="en-US" sz="120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DB67D4F-8B85-4327-869F-5A78CE326021}" type="slidenum">
              <a:rPr lang="en-US"/>
              <a:pPr>
                <a:defRPr/>
              </a:pPr>
              <a:t>14</a:t>
            </a:fld>
            <a:endParaRPr lang="en-US" dirty="0"/>
          </a:p>
        </p:txBody>
      </p:sp>
      <p:sp>
        <p:nvSpPr>
          <p:cNvPr id="5734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DD6D4873-3A5C-4BFD-958D-5F69EE07B0C0}" type="slidenum">
              <a:rPr lang="en-GB" sz="1200"/>
              <a:pPr algn="r"/>
              <a:t>14</a:t>
            </a:fld>
            <a:endParaRPr lang="en-GB" sz="1200"/>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For example, the </a:t>
            </a:r>
            <a:r>
              <a:rPr lang="en-US" sz="1200" b="1" dirty="0" err="1" smtClean="0"/>
              <a:t>MouseMotionListener</a:t>
            </a:r>
            <a:r>
              <a:rPr lang="en-US" sz="1200" dirty="0" smtClean="0"/>
              <a:t> interface defines two methods to receive notifications when the mouse is dragged or moved. Any object may receive and process one, or both of these events if it provides an implementation of this interface.</a:t>
            </a:r>
          </a:p>
          <a:p>
            <a:pPr algn="just" eaLnBrk="1" hangingPunct="1"/>
            <a:endParaRPr lang="en-GB" sz="12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5BA1E6BD-6B7C-4681-BCD7-1BAA272241E0}" type="slidenum">
              <a:rPr lang="en-US"/>
              <a:pPr>
                <a:defRPr/>
              </a:pPr>
              <a:t>15</a:t>
            </a:fld>
            <a:endParaRPr lang="en-US" dirty="0"/>
          </a:p>
        </p:txBody>
      </p:sp>
      <p:sp>
        <p:nvSpPr>
          <p:cNvPr id="5939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CD338C2A-F093-48E9-998B-B6450D004B37}" type="slidenum">
              <a:rPr lang="en-GB" sz="1200"/>
              <a:pPr algn="r"/>
              <a:t>15</a:t>
            </a:fld>
            <a:endParaRPr lang="en-GB" sz="1200"/>
          </a:p>
        </p:txBody>
      </p:sp>
      <p:sp>
        <p:nvSpPr>
          <p:cNvPr id="593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939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A3A3EF4F-4A9E-4949-A2F9-FDF42BEF0B4F}" type="slidenum">
              <a:rPr lang="en-US"/>
              <a:pPr>
                <a:defRPr/>
              </a:pPr>
              <a:t>16</a:t>
            </a:fld>
            <a:endParaRPr lang="en-US" dirty="0"/>
          </a:p>
        </p:txBody>
      </p:sp>
      <p:sp>
        <p:nvSpPr>
          <p:cNvPr id="61441" name="Slide Image Placeholder 1"/>
          <p:cNvSpPr>
            <a:spLocks noGrp="1" noRot="1" noChangeAspect="1" noTextEdi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1444" name="Slide Number Placeholder 4"/>
          <p:cNvSpPr txBox="1">
            <a:spLocks noGrp="1"/>
          </p:cNvSpPr>
          <p:nvPr/>
        </p:nvSpPr>
        <p:spPr bwMode="auto">
          <a:xfrm>
            <a:off x="3777607" y="9430091"/>
            <a:ext cx="2889938" cy="496411"/>
          </a:xfrm>
          <a:prstGeom prst="rect">
            <a:avLst/>
          </a:prstGeom>
          <a:noFill/>
          <a:ln w="9525">
            <a:noFill/>
            <a:miter lim="800000"/>
            <a:headEnd/>
            <a:tailEnd/>
          </a:ln>
        </p:spPr>
        <p:txBody>
          <a:bodyPr anchor="b"/>
          <a:lstStyle/>
          <a:p>
            <a:pPr algn="r"/>
            <a:fld id="{CD4C2CBE-5347-4CFF-A3EF-AA1096C2190A}" type="slidenum">
              <a:rPr lang="en-US" sz="1200"/>
              <a:pPr algn="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CC44115A-3636-49E6-BEA1-0043E1643731}" type="slidenum">
              <a:rPr lang="en-US"/>
              <a:pPr>
                <a:defRPr/>
              </a:pPr>
              <a:t>17</a:t>
            </a:fld>
            <a:endParaRPr lang="en-US" dirty="0"/>
          </a:p>
        </p:txBody>
      </p:sp>
      <p:sp>
        <p:nvSpPr>
          <p:cNvPr id="6348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90242F4B-B0D8-4D4B-BED7-0B45200F182D}" type="slidenum">
              <a:rPr lang="en-GB" sz="1200"/>
              <a:pPr algn="r"/>
              <a:t>17</a:t>
            </a:fld>
            <a:endParaRPr lang="en-GB" sz="1200"/>
          </a:p>
        </p:txBody>
      </p:sp>
      <p:sp>
        <p:nvSpPr>
          <p:cNvPr id="634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3C4821F-25E4-4791-8F62-B24E3B900AAF}" type="slidenum">
              <a:rPr lang="en-GB" smtClean="0"/>
              <a:pPr/>
              <a:t>18</a:t>
            </a:fld>
            <a:endParaRPr lang="en-GB" smtClean="0"/>
          </a:p>
        </p:txBody>
      </p:sp>
      <p:sp>
        <p:nvSpPr>
          <p:cNvPr id="972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666F356-047B-4FE4-B491-88529678801D}" type="slidenum">
              <a:rPr lang="en-US"/>
              <a:pPr>
                <a:defRPr/>
              </a:pPr>
              <a:t>19</a:t>
            </a:fld>
            <a:endParaRPr lang="en-US" dirty="0"/>
          </a:p>
        </p:txBody>
      </p:sp>
      <p:sp>
        <p:nvSpPr>
          <p:cNvPr id="7168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6E84CF19-67B7-4328-A62B-023102631743}" type="slidenum">
              <a:rPr lang="en-GB" sz="1200"/>
              <a:pPr algn="r"/>
              <a:t>19</a:t>
            </a:fld>
            <a:endParaRPr lang="en-GB" sz="1200"/>
          </a:p>
        </p:txBody>
      </p:sp>
      <p:sp>
        <p:nvSpPr>
          <p:cNvPr id="716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68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36A0BAF-CA04-4E30-96CA-8B534824171C}" type="slidenum">
              <a:rPr lang="en-US"/>
              <a:pPr>
                <a:defRPr/>
              </a:pPr>
              <a:t>20</a:t>
            </a:fld>
            <a:endParaRPr lang="en-US" dirty="0"/>
          </a:p>
        </p:txBody>
      </p:sp>
      <p:sp>
        <p:nvSpPr>
          <p:cNvPr id="7372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35AC5051-E54B-4E7A-A33A-5704FA4679FA}" type="slidenum">
              <a:rPr lang="en-GB" sz="1200"/>
              <a:pPr algn="r"/>
              <a:t>20</a:t>
            </a:fld>
            <a:endParaRPr lang="en-GB" sz="1200"/>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BF300602-E0D8-40F8-90D0-C89D543D25D4}" type="slidenum">
              <a:rPr lang="en-US"/>
              <a:pPr>
                <a:defRPr/>
              </a:pPr>
              <a:t>21</a:t>
            </a:fld>
            <a:endParaRPr lang="en-US" dirty="0"/>
          </a:p>
        </p:txBody>
      </p:sp>
      <p:sp>
        <p:nvSpPr>
          <p:cNvPr id="7577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BE90940-5D7F-46CD-B259-974FFC204D7C}" type="slidenum">
              <a:rPr lang="en-GB" sz="1200"/>
              <a:pPr algn="r"/>
              <a:t>21</a:t>
            </a:fld>
            <a:endParaRPr lang="en-GB" sz="1200"/>
          </a:p>
        </p:txBody>
      </p:sp>
      <p:sp>
        <p:nvSpPr>
          <p:cNvPr id="757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577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35156081-6823-4952-AF8E-BE1A78B99B7B}" type="slidenum">
              <a:rPr lang="en-US"/>
              <a:pPr>
                <a:defRPr/>
              </a:pPr>
              <a:t>22</a:t>
            </a:fld>
            <a:endParaRPr lang="en-US" dirty="0"/>
          </a:p>
        </p:txBody>
      </p:sp>
      <p:sp>
        <p:nvSpPr>
          <p:cNvPr id="7987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643CA9F5-F27F-4E61-89C0-D4C321460536}" type="slidenum">
              <a:rPr lang="en-GB" sz="1200"/>
              <a:pPr algn="r"/>
              <a:t>22</a:t>
            </a:fld>
            <a:endParaRPr lang="en-GB" sz="1200"/>
          </a:p>
        </p:txBody>
      </p:sp>
      <p:sp>
        <p:nvSpPr>
          <p:cNvPr id="79874"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79875"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B3EA0A3D-4519-49B5-A116-C24126343CE4}" type="slidenum">
              <a:rPr lang="en-US"/>
              <a:pPr>
                <a:defRPr/>
              </a:pPr>
              <a:t>23</a:t>
            </a:fld>
            <a:endParaRPr lang="en-US" dirty="0"/>
          </a:p>
        </p:txBody>
      </p:sp>
      <p:sp>
        <p:nvSpPr>
          <p:cNvPr id="8192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686CEE11-1518-4565-BA7F-BE41C62BB00D}" type="slidenum">
              <a:rPr lang="en-GB" sz="1200"/>
              <a:pPr algn="r"/>
              <a:t>23</a:t>
            </a:fld>
            <a:endParaRPr lang="en-GB" sz="1200"/>
          </a:p>
        </p:txBody>
      </p:sp>
      <p:sp>
        <p:nvSpPr>
          <p:cNvPr id="8192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81923"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6B8C067C-AC7D-4E6A-B174-F955A150681A}" type="slidenum">
              <a:rPr lang="en-US"/>
              <a:pPr>
                <a:defRPr/>
              </a:pPr>
              <a:t>24</a:t>
            </a:fld>
            <a:endParaRPr lang="en-US" dirty="0"/>
          </a:p>
        </p:txBody>
      </p:sp>
      <p:sp>
        <p:nvSpPr>
          <p:cNvPr id="8806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2BA20AFE-810A-4A40-AB0B-42B7D18FC3C2}" type="slidenum">
              <a:rPr lang="en-GB" sz="1200"/>
              <a:pPr algn="r"/>
              <a:t>24</a:t>
            </a:fld>
            <a:endParaRPr lang="en-GB" sz="1200"/>
          </a:p>
        </p:txBody>
      </p:sp>
      <p:sp>
        <p:nvSpPr>
          <p:cNvPr id="88066"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88067"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r>
              <a:rPr lang="en-US" sz="1200" dirty="0" smtClean="0"/>
              <a:t>A source may generate more than one type of event. In that case, you can choose to implement more than one listener interfaces also.</a:t>
            </a:r>
            <a:endParaRPr lang="en-GB" sz="1200" dirty="0" smtClean="0"/>
          </a:p>
          <a:p>
            <a:pPr algn="just" eaLnBrk="1" hangingPunct="1"/>
            <a:endParaRPr lang="en-GB" sz="120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3F8A4189-4B80-408F-A7D3-48586C440C34}" type="slidenum">
              <a:rPr lang="en-US"/>
              <a:pPr>
                <a:defRPr/>
              </a:pPr>
              <a:t>25</a:t>
            </a:fld>
            <a:endParaRPr lang="en-US" dirty="0"/>
          </a:p>
        </p:txBody>
      </p:sp>
      <p:sp>
        <p:nvSpPr>
          <p:cNvPr id="9011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7EFC59CC-F497-445F-9C54-63BDACE9AE60}" type="slidenum">
              <a:rPr lang="en-GB" sz="1200"/>
              <a:pPr algn="r"/>
              <a:t>25</a:t>
            </a:fld>
            <a:endParaRPr lang="en-GB" sz="1200"/>
          </a:p>
        </p:txBody>
      </p:sp>
      <p:sp>
        <p:nvSpPr>
          <p:cNvPr id="90114"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90115"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r>
              <a:rPr lang="en-US" sz="1200" dirty="0" smtClean="0"/>
              <a:t>To handle action event, you should implement </a:t>
            </a:r>
            <a:r>
              <a:rPr lang="en-US" sz="1200" b="1" dirty="0" err="1" smtClean="0"/>
              <a:t>ActionListener</a:t>
            </a:r>
            <a:r>
              <a:rPr lang="en-US" sz="1200" dirty="0" smtClean="0"/>
              <a:t> interface. Remember that you should include the </a:t>
            </a:r>
            <a:r>
              <a:rPr lang="en-US" sz="1200" b="1" i="1" dirty="0" err="1" smtClean="0"/>
              <a:t>java.awt.event</a:t>
            </a:r>
            <a:r>
              <a:rPr lang="en-US" sz="1200" dirty="0" smtClean="0"/>
              <a:t>  package, as it contains all the event classes and interfaces. The aforesaid example extends </a:t>
            </a:r>
            <a:r>
              <a:rPr lang="en-US" sz="1200" b="1" dirty="0" smtClean="0"/>
              <a:t>Frame</a:t>
            </a:r>
            <a:r>
              <a:rPr lang="en-US" sz="1200" dirty="0" smtClean="0"/>
              <a:t> and implements </a:t>
            </a:r>
            <a:r>
              <a:rPr lang="en-US" sz="1200" b="1" dirty="0" err="1" smtClean="0"/>
              <a:t>ActionListener</a:t>
            </a:r>
            <a:r>
              <a:rPr lang="en-US" sz="1200" b="1" dirty="0" smtClean="0"/>
              <a:t> </a:t>
            </a:r>
            <a:r>
              <a:rPr lang="en-US" sz="1200" dirty="0" smtClean="0"/>
              <a:t>interface. The 2 </a:t>
            </a:r>
            <a:r>
              <a:rPr lang="en-US" sz="1200" b="1" dirty="0" smtClean="0"/>
              <a:t>Buttons</a:t>
            </a:r>
            <a:r>
              <a:rPr lang="en-US" sz="1200" dirty="0" smtClean="0"/>
              <a:t> register themselves as the listener source using the methods </a:t>
            </a:r>
            <a:r>
              <a:rPr lang="en-US" sz="1200" b="1" dirty="0" err="1" smtClean="0"/>
              <a:t>addActionListener</a:t>
            </a:r>
            <a:r>
              <a:rPr lang="en-US" sz="1200" b="1" dirty="0" smtClean="0"/>
              <a:t>().</a:t>
            </a:r>
            <a:r>
              <a:rPr lang="en-US" sz="1200" dirty="0" smtClean="0"/>
              <a:t> The interface contains only one method </a:t>
            </a:r>
            <a:r>
              <a:rPr lang="en-US" sz="1200" b="1" dirty="0" err="1" smtClean="0">
                <a:cs typeface="Arial" charset="0"/>
              </a:rPr>
              <a:t>actionPerformed</a:t>
            </a:r>
            <a:r>
              <a:rPr lang="en-US" sz="1200" b="1" dirty="0" smtClean="0">
                <a:cs typeface="Arial" charset="0"/>
              </a:rPr>
              <a:t>()</a:t>
            </a:r>
            <a:r>
              <a:rPr lang="en-US" sz="1200" dirty="0" smtClean="0">
                <a:cs typeface="Arial" charset="0"/>
              </a:rPr>
              <a:t> which takes </a:t>
            </a:r>
            <a:r>
              <a:rPr lang="en-US" sz="1200" b="1" dirty="0" err="1" smtClean="0">
                <a:cs typeface="Arial" charset="0"/>
              </a:rPr>
              <a:t>ActionEvent</a:t>
            </a:r>
            <a:r>
              <a:rPr lang="en-US" sz="1200" dirty="0" smtClean="0">
                <a:cs typeface="Arial" charset="0"/>
              </a:rPr>
              <a:t> object reference as argument. </a:t>
            </a:r>
            <a:endParaRPr lang="en-US" sz="1200" dirty="0" smtClean="0"/>
          </a:p>
          <a:p>
            <a:pPr algn="just" eaLnBrk="1" hangingPunct="1"/>
            <a:endParaRPr lang="en-GB" sz="1200" dirty="0" smtClean="0"/>
          </a:p>
          <a:p>
            <a:pPr algn="just" eaLnBrk="1" hangingPunct="1"/>
            <a:endParaRPr lang="en-GB" sz="1200"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F397346-331B-49D4-9599-3FADA6F1A321}" type="slidenum">
              <a:rPr lang="en-US"/>
              <a:pPr>
                <a:defRPr/>
              </a:pPr>
              <a:t>26</a:t>
            </a:fld>
            <a:endParaRPr lang="en-US" dirty="0"/>
          </a:p>
        </p:txBody>
      </p:sp>
      <p:sp>
        <p:nvSpPr>
          <p:cNvPr id="9216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D67FED75-1352-41DC-9E7C-B188BA4AFF59}" type="slidenum">
              <a:rPr lang="en-GB" sz="1200"/>
              <a:pPr algn="r"/>
              <a:t>26</a:t>
            </a:fld>
            <a:endParaRPr lang="en-GB" sz="1200"/>
          </a:p>
        </p:txBody>
      </p:sp>
      <p:sp>
        <p:nvSpPr>
          <p:cNvPr id="9216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92163"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662628B3-D06E-440D-BCA4-697E9058936B}" type="slidenum">
              <a:rPr lang="en-US"/>
              <a:pPr>
                <a:defRPr/>
              </a:pPr>
              <a:t>27</a:t>
            </a:fld>
            <a:endParaRPr lang="en-US" dirty="0"/>
          </a:p>
        </p:txBody>
      </p:sp>
      <p:sp>
        <p:nvSpPr>
          <p:cNvPr id="9420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4ECDEF0B-0E78-44B8-9171-39F97FBCAF7F}" type="slidenum">
              <a:rPr lang="en-GB" sz="1200"/>
              <a:pPr algn="r"/>
              <a:t>27</a:t>
            </a:fld>
            <a:endParaRPr lang="en-GB" sz="1200"/>
          </a:p>
        </p:txBody>
      </p:sp>
      <p:sp>
        <p:nvSpPr>
          <p:cNvPr id="9421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94211"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5B4CF6E-075F-49A1-8D2F-0987CE63078F}" type="slidenum">
              <a:rPr lang="en-US"/>
              <a:pPr>
                <a:defRPr/>
              </a:pPr>
              <a:t>28</a:t>
            </a:fld>
            <a:endParaRPr lang="en-US" dirty="0"/>
          </a:p>
        </p:txBody>
      </p:sp>
      <p:sp>
        <p:nvSpPr>
          <p:cNvPr id="9625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392C7052-DC52-40F6-9EC1-8003AE410557}" type="slidenum">
              <a:rPr lang="en-GB" sz="1200"/>
              <a:pPr algn="r"/>
              <a:t>28</a:t>
            </a:fld>
            <a:endParaRPr lang="en-GB" sz="1200"/>
          </a:p>
        </p:txBody>
      </p:sp>
      <p:sp>
        <p:nvSpPr>
          <p:cNvPr id="96258"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96259"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CF7B3CCA-124F-43F4-A66D-BC78CF4BBE36}" type="slidenum">
              <a:rPr lang="en-US"/>
              <a:pPr>
                <a:defRPr/>
              </a:pPr>
              <a:t>29</a:t>
            </a:fld>
            <a:endParaRPr lang="en-US" dirty="0"/>
          </a:p>
        </p:txBody>
      </p:sp>
      <p:sp>
        <p:nvSpPr>
          <p:cNvPr id="9830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E010BF92-2B2C-4109-8E4B-2D3F730E01B5}" type="slidenum">
              <a:rPr lang="en-GB" sz="1200"/>
              <a:pPr algn="r"/>
              <a:t>29</a:t>
            </a:fld>
            <a:endParaRPr lang="en-GB" sz="1200"/>
          </a:p>
        </p:txBody>
      </p:sp>
      <p:sp>
        <p:nvSpPr>
          <p:cNvPr id="98306"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98307"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2684A5EE-1B36-4F34-A203-8CFA2F65357A}" type="slidenum">
              <a:rPr lang="en-US"/>
              <a:pPr>
                <a:defRPr/>
              </a:pPr>
              <a:t>3</a:t>
            </a:fld>
            <a:endParaRPr lang="en-US" dirty="0"/>
          </a:p>
        </p:txBody>
      </p:sp>
      <p:sp>
        <p:nvSpPr>
          <p:cNvPr id="152578" name="Rectangle 2"/>
          <p:cNvSpPr>
            <a:spLocks noGrp="1" noRot="1" noChangeAspect="1" noTextEdit="1"/>
          </p:cNvSpPr>
          <p:nvPr>
            <p:ph type="sldImg"/>
          </p:nvPr>
        </p:nvSpPr>
        <p:spPr bwMode="auto">
          <a:noFill/>
          <a:ln>
            <a:solidFill>
              <a:srgbClr val="000000"/>
            </a:solidFill>
            <a:miter lim="800000"/>
            <a:headEnd/>
            <a:tailEnd/>
          </a:ln>
        </p:spPr>
      </p:sp>
      <p:sp>
        <p:nvSpPr>
          <p:cNvPr id="152579"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C3A11119-F05A-4607-B2A8-99AF66D88CF4}" type="slidenum">
              <a:rPr lang="en-US"/>
              <a:pPr>
                <a:defRPr/>
              </a:pPr>
              <a:t>30</a:t>
            </a:fld>
            <a:endParaRPr lang="en-US" dirty="0"/>
          </a:p>
        </p:txBody>
      </p:sp>
      <p:sp>
        <p:nvSpPr>
          <p:cNvPr id="10035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6229B77C-FB78-45E6-BDE9-CEDA76EBC6AD}" type="slidenum">
              <a:rPr lang="en-GB" sz="1200"/>
              <a:pPr algn="r"/>
              <a:t>30</a:t>
            </a:fld>
            <a:endParaRPr lang="en-GB" sz="1200"/>
          </a:p>
        </p:txBody>
      </p:sp>
      <p:sp>
        <p:nvSpPr>
          <p:cNvPr id="100354"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00355"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r>
              <a:rPr lang="en-US" sz="1200" dirty="0" smtClean="0"/>
              <a:t>To handle item event, you should implement </a:t>
            </a:r>
            <a:r>
              <a:rPr lang="en-US" sz="1200" b="1" dirty="0" err="1" smtClean="0"/>
              <a:t>ItemListener</a:t>
            </a:r>
            <a:r>
              <a:rPr lang="en-US" sz="1200" dirty="0" smtClean="0"/>
              <a:t> interface. Remember that you should include the </a:t>
            </a:r>
            <a:r>
              <a:rPr lang="en-US" sz="1200" b="1" i="1" dirty="0" err="1" smtClean="0"/>
              <a:t>java.awt.event</a:t>
            </a:r>
            <a:r>
              <a:rPr lang="en-US" sz="1200" dirty="0" smtClean="0"/>
              <a:t>  package, as it contains all the event classes and interfaces. The aforesaid example extends </a:t>
            </a:r>
            <a:r>
              <a:rPr lang="en-US" sz="1200" b="1" dirty="0" smtClean="0"/>
              <a:t>Frame</a:t>
            </a:r>
            <a:r>
              <a:rPr lang="en-US" sz="1200" dirty="0" smtClean="0"/>
              <a:t> and implements </a:t>
            </a:r>
            <a:r>
              <a:rPr lang="en-US" sz="1200" b="1" dirty="0" err="1" smtClean="0"/>
              <a:t>ItemListener</a:t>
            </a:r>
            <a:r>
              <a:rPr lang="en-US" sz="1200" b="1" dirty="0" smtClean="0"/>
              <a:t> </a:t>
            </a:r>
            <a:r>
              <a:rPr lang="en-US" sz="1200" dirty="0" smtClean="0"/>
              <a:t>interface. </a:t>
            </a:r>
          </a:p>
          <a:p>
            <a:pPr algn="just" eaLnBrk="1" hangingPunct="1"/>
            <a:endParaRPr lang="en-US" sz="1200" dirty="0" smtClean="0"/>
          </a:p>
          <a:p>
            <a:pPr algn="just" eaLnBrk="1" hangingPunct="1"/>
            <a:r>
              <a:rPr lang="en-US" sz="1200" dirty="0" smtClean="0"/>
              <a:t>The program’s objective is to demonstrate the use of </a:t>
            </a:r>
            <a:r>
              <a:rPr lang="en-US" sz="1200" b="1" dirty="0" err="1" smtClean="0"/>
              <a:t>ItemListener</a:t>
            </a:r>
            <a:r>
              <a:rPr lang="en-US" sz="1200" dirty="0" smtClean="0"/>
              <a:t> when an </a:t>
            </a:r>
            <a:r>
              <a:rPr lang="en-US" sz="1200" b="1" dirty="0" err="1" smtClean="0"/>
              <a:t>ItemEvent</a:t>
            </a:r>
            <a:r>
              <a:rPr lang="en-US" sz="1200" dirty="0" smtClean="0"/>
              <a:t> occurs. Here, there is a Choice / </a:t>
            </a:r>
            <a:r>
              <a:rPr lang="en-US" sz="1200" dirty="0" err="1" smtClean="0"/>
              <a:t>combobox</a:t>
            </a:r>
            <a:r>
              <a:rPr lang="en-US" sz="1200" dirty="0" smtClean="0"/>
              <a:t> / drop-down list with a list of States. An item on the list when selected will be checked by the selected item’s index. Accordingly, another drop-down list will be populated by the corresponding states cities through </a:t>
            </a:r>
            <a:r>
              <a:rPr lang="en-US" sz="1200" i="1" dirty="0" err="1" smtClean="0"/>
              <a:t>populateCities</a:t>
            </a:r>
            <a:r>
              <a:rPr lang="en-US" sz="1200" i="1" dirty="0" smtClean="0"/>
              <a:t>()</a:t>
            </a:r>
            <a:r>
              <a:rPr lang="en-US" sz="1200" dirty="0" smtClean="0"/>
              <a:t>. If the option “Other” is selected then a set of </a:t>
            </a:r>
            <a:r>
              <a:rPr lang="en-US" sz="1200" dirty="0" err="1" smtClean="0"/>
              <a:t>TextFields</a:t>
            </a:r>
            <a:r>
              <a:rPr lang="en-US" sz="1200" dirty="0" smtClean="0"/>
              <a:t>, one for the state and another for the </a:t>
            </a:r>
            <a:r>
              <a:rPr lang="en-US" sz="1200" dirty="0" err="1" smtClean="0"/>
              <a:t>citites</a:t>
            </a:r>
            <a:r>
              <a:rPr lang="en-US" sz="1200" dirty="0" smtClean="0"/>
              <a:t> shall be generated where user can type in state and city. </a:t>
            </a:r>
          </a:p>
          <a:p>
            <a:pPr algn="just" eaLnBrk="1" hangingPunct="1"/>
            <a:r>
              <a:rPr lang="en-US" sz="1200" dirty="0" smtClean="0"/>
              <a:t>Now, if “Other” option is selected in the drop-down list containing the list of </a:t>
            </a:r>
            <a:r>
              <a:rPr lang="en-US" sz="1200" dirty="0" err="1" smtClean="0"/>
              <a:t>citites</a:t>
            </a:r>
            <a:r>
              <a:rPr lang="en-US" sz="1200" dirty="0" smtClean="0"/>
              <a:t> for the selected state, then only the </a:t>
            </a:r>
            <a:r>
              <a:rPr lang="en-US" sz="1200" dirty="0" err="1" smtClean="0"/>
              <a:t>TextField</a:t>
            </a:r>
            <a:r>
              <a:rPr lang="en-US" sz="1200" dirty="0" smtClean="0"/>
              <a:t> for the city is visible and user can type in the city.</a:t>
            </a:r>
            <a:endParaRPr lang="en-GB" sz="1200" i="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8A726A4-0CD4-4163-ABE0-87CC9A7CAD4D}" type="slidenum">
              <a:rPr lang="en-US"/>
              <a:pPr>
                <a:defRPr/>
              </a:pPr>
              <a:t>31</a:t>
            </a:fld>
            <a:endParaRPr lang="en-US" dirty="0"/>
          </a:p>
        </p:txBody>
      </p:sp>
      <p:sp>
        <p:nvSpPr>
          <p:cNvPr id="10240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4886236B-240C-418A-B8F8-F5E49DBA2F2A}" type="slidenum">
              <a:rPr lang="en-GB" sz="1200"/>
              <a:pPr algn="r"/>
              <a:t>31</a:t>
            </a:fld>
            <a:endParaRPr lang="en-GB" sz="1200"/>
          </a:p>
        </p:txBody>
      </p:sp>
      <p:sp>
        <p:nvSpPr>
          <p:cNvPr id="10240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02403"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1D98FAE-5B53-4451-A0F7-C14B480635A7}" type="slidenum">
              <a:rPr lang="en-US"/>
              <a:pPr>
                <a:defRPr/>
              </a:pPr>
              <a:t>32</a:t>
            </a:fld>
            <a:endParaRPr lang="en-US" dirty="0"/>
          </a:p>
        </p:txBody>
      </p:sp>
      <p:sp>
        <p:nvSpPr>
          <p:cNvPr id="10444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4637F18B-68D3-4E73-8766-238D4EFFC9D6}" type="slidenum">
              <a:rPr lang="en-GB" sz="1200"/>
              <a:pPr algn="r"/>
              <a:t>32</a:t>
            </a:fld>
            <a:endParaRPr lang="en-GB" sz="1200"/>
          </a:p>
        </p:txBody>
      </p:sp>
      <p:sp>
        <p:nvSpPr>
          <p:cNvPr id="10445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04451"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CC9AB77-6398-48ED-A198-AA4FCBAD0240}" type="slidenum">
              <a:rPr lang="en-US"/>
              <a:pPr>
                <a:defRPr/>
              </a:pPr>
              <a:t>33</a:t>
            </a:fld>
            <a:endParaRPr lang="en-US" dirty="0"/>
          </a:p>
        </p:txBody>
      </p:sp>
      <p:sp>
        <p:nvSpPr>
          <p:cNvPr id="10649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37F79E55-90EF-4F6C-B5B2-A5EFDA3115F7}" type="slidenum">
              <a:rPr lang="en-GB" sz="1200"/>
              <a:pPr algn="r"/>
              <a:t>33</a:t>
            </a:fld>
            <a:endParaRPr lang="en-GB" sz="1200"/>
          </a:p>
        </p:txBody>
      </p:sp>
      <p:sp>
        <p:nvSpPr>
          <p:cNvPr id="106498"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06499"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1A9D4773-84D2-4C54-B048-6A9299BFA818}" type="slidenum">
              <a:rPr lang="en-US"/>
              <a:pPr>
                <a:defRPr/>
              </a:pPr>
              <a:t>34</a:t>
            </a:fld>
            <a:endParaRPr lang="en-US" dirty="0"/>
          </a:p>
        </p:txBody>
      </p:sp>
      <p:sp>
        <p:nvSpPr>
          <p:cNvPr id="10854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AB220EE1-B339-4E84-AAE4-C30E43EB9C3A}" type="slidenum">
              <a:rPr lang="en-GB" sz="1200"/>
              <a:pPr algn="r"/>
              <a:t>34</a:t>
            </a:fld>
            <a:endParaRPr lang="en-GB" sz="1200"/>
          </a:p>
        </p:txBody>
      </p:sp>
      <p:sp>
        <p:nvSpPr>
          <p:cNvPr id="108546"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08547"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F2E130A-E6FD-4EF3-A95A-5F66981D92D4}" type="slidenum">
              <a:rPr lang="en-US"/>
              <a:pPr>
                <a:defRPr/>
              </a:pPr>
              <a:t>35</a:t>
            </a:fld>
            <a:endParaRPr lang="en-US" dirty="0"/>
          </a:p>
        </p:txBody>
      </p:sp>
      <p:sp>
        <p:nvSpPr>
          <p:cNvPr id="11059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9B13ABA-2BB7-44F5-A269-7F2E00215B89}" type="slidenum">
              <a:rPr lang="en-GB" sz="1200"/>
              <a:pPr algn="r"/>
              <a:t>35</a:t>
            </a:fld>
            <a:endParaRPr lang="en-GB" sz="1200"/>
          </a:p>
        </p:txBody>
      </p:sp>
      <p:sp>
        <p:nvSpPr>
          <p:cNvPr id="110594"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0595"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66348F9B-F8D5-41D9-BE50-66A195B87A46}" type="slidenum">
              <a:rPr lang="en-US"/>
              <a:pPr>
                <a:defRPr/>
              </a:pPr>
              <a:t>36</a:t>
            </a:fld>
            <a:endParaRPr lang="en-US" dirty="0"/>
          </a:p>
        </p:txBody>
      </p:sp>
      <p:sp>
        <p:nvSpPr>
          <p:cNvPr id="11264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68268E75-57C7-4A06-912B-5B205CCBCE0F}" type="slidenum">
              <a:rPr lang="en-GB" sz="1200"/>
              <a:pPr algn="r"/>
              <a:t>36</a:t>
            </a:fld>
            <a:endParaRPr lang="en-GB" sz="1200"/>
          </a:p>
        </p:txBody>
      </p:sp>
      <p:sp>
        <p:nvSpPr>
          <p:cNvPr id="11264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2643"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3630E958-9465-49D7-BEF4-4FDC27B7068C}" type="slidenum">
              <a:rPr lang="en-US"/>
              <a:pPr>
                <a:defRPr/>
              </a:pPr>
              <a:t>37</a:t>
            </a:fld>
            <a:endParaRPr lang="en-US" dirty="0"/>
          </a:p>
        </p:txBody>
      </p:sp>
      <p:sp>
        <p:nvSpPr>
          <p:cNvPr id="11468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09DBD53-D0AF-4378-A0F0-B6AA4BACE5B6}" type="slidenum">
              <a:rPr lang="en-GB" sz="1200"/>
              <a:pPr algn="r"/>
              <a:t>37</a:t>
            </a:fld>
            <a:endParaRPr lang="en-GB" sz="1200"/>
          </a:p>
        </p:txBody>
      </p:sp>
      <p:sp>
        <p:nvSpPr>
          <p:cNvPr id="11469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4691"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1382B74F-E647-4493-971F-C2005C918139}" type="slidenum">
              <a:rPr lang="en-US"/>
              <a:pPr>
                <a:defRPr/>
              </a:pPr>
              <a:t>38</a:t>
            </a:fld>
            <a:endParaRPr lang="en-US" dirty="0"/>
          </a:p>
        </p:txBody>
      </p:sp>
      <p:sp>
        <p:nvSpPr>
          <p:cNvPr id="11673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EF0F91CB-FE6A-4876-8199-119548D1203C}" type="slidenum">
              <a:rPr lang="en-GB" sz="1200"/>
              <a:pPr algn="r"/>
              <a:t>38</a:t>
            </a:fld>
            <a:endParaRPr lang="en-GB" sz="1200"/>
          </a:p>
        </p:txBody>
      </p:sp>
      <p:sp>
        <p:nvSpPr>
          <p:cNvPr id="116738"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6739"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17AD1E0-C255-42E2-A217-459CE678EFA1}" type="slidenum">
              <a:rPr lang="en-US"/>
              <a:pPr>
                <a:defRPr/>
              </a:pPr>
              <a:t>39</a:t>
            </a:fld>
            <a:endParaRPr lang="en-US" dirty="0"/>
          </a:p>
        </p:txBody>
      </p:sp>
      <p:sp>
        <p:nvSpPr>
          <p:cNvPr id="11878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D850E2B7-B0A3-43B4-8B7C-BC9ECA61087E}" type="slidenum">
              <a:rPr lang="en-GB" sz="1200"/>
              <a:pPr algn="r"/>
              <a:t>39</a:t>
            </a:fld>
            <a:endParaRPr lang="en-GB" sz="1200"/>
          </a:p>
        </p:txBody>
      </p:sp>
      <p:sp>
        <p:nvSpPr>
          <p:cNvPr id="118786"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8787"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endParaRPr lang="en-GB"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DE3C3C0F-3995-4B4E-9855-7A8128B4359A}" type="slidenum">
              <a:rPr lang="en-US"/>
              <a:pPr>
                <a:defRPr/>
              </a:pPr>
              <a:t>4</a:t>
            </a:fld>
            <a:endParaRPr lang="en-US" dirty="0"/>
          </a:p>
        </p:txBody>
      </p:sp>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36868" name="Slide Number Placeholder 4"/>
          <p:cNvSpPr txBox="1">
            <a:spLocks noGrp="1"/>
          </p:cNvSpPr>
          <p:nvPr/>
        </p:nvSpPr>
        <p:spPr bwMode="auto">
          <a:xfrm>
            <a:off x="3777607" y="9430091"/>
            <a:ext cx="2889938" cy="496411"/>
          </a:xfrm>
          <a:prstGeom prst="rect">
            <a:avLst/>
          </a:prstGeom>
          <a:noFill/>
          <a:ln w="9525">
            <a:noFill/>
            <a:miter lim="800000"/>
            <a:headEnd/>
            <a:tailEnd/>
          </a:ln>
        </p:spPr>
        <p:txBody>
          <a:bodyPr anchor="b"/>
          <a:lstStyle/>
          <a:p>
            <a:pPr algn="r"/>
            <a:fld id="{48CB3F9F-4D12-430A-9F03-7EF47D375A74}" type="slidenum">
              <a:rPr lang="en-US" sz="1200"/>
              <a:pPr algn="r"/>
              <a:t>4</a:t>
            </a:fld>
            <a:endParaRPr lang="en-US" sz="12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17AD1E0-C255-42E2-A217-459CE678EFA1}" type="slidenum">
              <a:rPr lang="en-US"/>
              <a:pPr>
                <a:defRPr/>
              </a:pPr>
              <a:t>40</a:t>
            </a:fld>
            <a:endParaRPr lang="en-US" dirty="0"/>
          </a:p>
        </p:txBody>
      </p:sp>
      <p:sp>
        <p:nvSpPr>
          <p:cNvPr id="11878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D850E2B7-B0A3-43B4-8B7C-BC9ECA61087E}" type="slidenum">
              <a:rPr lang="en-GB" sz="1200"/>
              <a:pPr algn="r"/>
              <a:t>40</a:t>
            </a:fld>
            <a:endParaRPr lang="en-GB" sz="1200"/>
          </a:p>
        </p:txBody>
      </p:sp>
      <p:sp>
        <p:nvSpPr>
          <p:cNvPr id="118786"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18787"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endParaRPr lang="en-GB"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44765B4-9BF8-45E2-9175-5FB5AE9D9072}" type="slidenum">
              <a:rPr lang="en-GB" smtClean="0"/>
              <a:pPr/>
              <a:t>41</a:t>
            </a:fld>
            <a:endParaRPr lang="en-GB" smtClean="0"/>
          </a:p>
        </p:txBody>
      </p:sp>
      <p:sp>
        <p:nvSpPr>
          <p:cNvPr id="130051" name="Rectangle 2"/>
          <p:cNvSpPr>
            <a:spLocks noGrp="1" noRot="1" noChangeAspect="1" noChangeArrowheads="1" noTextEdit="1"/>
          </p:cNvSpPr>
          <p:nvPr>
            <p:ph type="sldImg"/>
          </p:nvPr>
        </p:nvSpPr>
        <p:spPr bwMode="auto">
          <a:xfrm>
            <a:off x="855663" y="744538"/>
            <a:ext cx="4960937" cy="3722687"/>
          </a:xfrm>
          <a:noFill/>
          <a:ln>
            <a:solidFill>
              <a:srgbClr val="000000"/>
            </a:solidFill>
            <a:miter lim="800000"/>
            <a:headEnd/>
            <a:tailEnd/>
          </a:ln>
        </p:spPr>
      </p:sp>
      <p:sp>
        <p:nvSpPr>
          <p:cNvPr id="130052"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r>
              <a:rPr lang="en-US" sz="1200" b="1" dirty="0" smtClean="0"/>
              <a:t>Quiz Answer</a:t>
            </a:r>
            <a:r>
              <a:rPr lang="en-US" sz="1200" b="1" baseline="0" dirty="0" smtClean="0"/>
              <a:t> :</a:t>
            </a:r>
          </a:p>
          <a:p>
            <a:pPr eaLnBrk="1" hangingPunct="1"/>
            <a:endParaRPr lang="en-US" sz="1200" b="1" baseline="0" dirty="0" smtClean="0"/>
          </a:p>
          <a:p>
            <a:pPr eaLnBrk="1" hangingPunct="1"/>
            <a:r>
              <a:rPr lang="en-US" sz="1200" b="0" baseline="0" dirty="0" smtClean="0"/>
              <a:t>1 – B</a:t>
            </a:r>
          </a:p>
          <a:p>
            <a:pPr eaLnBrk="1" hangingPunct="1"/>
            <a:r>
              <a:rPr lang="en-US" sz="1200" b="0" baseline="0" dirty="0" smtClean="0"/>
              <a:t>2 – D</a:t>
            </a:r>
          </a:p>
          <a:p>
            <a:pPr eaLnBrk="1" hangingPunct="1"/>
            <a:r>
              <a:rPr lang="en-US" sz="1200" b="0" baseline="0" dirty="0" smtClean="0"/>
              <a:t>3 – A</a:t>
            </a:r>
          </a:p>
          <a:p>
            <a:pPr eaLnBrk="1" hangingPunct="1"/>
            <a:r>
              <a:rPr lang="en-US" sz="1200" b="0" baseline="0" dirty="0" smtClean="0"/>
              <a:t>4 – C</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7B243596-E0A0-422E-A26D-2B84775106CB}" type="slidenum">
              <a:rPr lang="en-US"/>
              <a:pPr>
                <a:defRPr/>
              </a:pPr>
              <a:t>42</a:t>
            </a:fld>
            <a:endParaRPr lang="en-US" dirty="0"/>
          </a:p>
        </p:txBody>
      </p:sp>
      <p:sp>
        <p:nvSpPr>
          <p:cNvPr id="13926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DEE3EDE-4EEA-4C66-9CD3-FAA351E0BBFC}" type="slidenum">
              <a:rPr lang="en-GB" sz="1200"/>
              <a:pPr algn="r"/>
              <a:t>42</a:t>
            </a:fld>
            <a:endParaRPr lang="en-GB" sz="1200"/>
          </a:p>
        </p:txBody>
      </p:sp>
      <p:sp>
        <p:nvSpPr>
          <p:cNvPr id="139266" name="Rectangle 2"/>
          <p:cNvSpPr>
            <a:spLocks noGrp="1" noRot="1" noChangeAspect="1" noChangeArrowheads="1" noTextEdit="1"/>
          </p:cNvSpPr>
          <p:nvPr>
            <p:ph type="sldImg"/>
          </p:nvPr>
        </p:nvSpPr>
        <p:spPr bwMode="auto">
          <a:xfrm>
            <a:off x="1111515" y="413676"/>
            <a:ext cx="4446059" cy="3723084"/>
          </a:xfrm>
          <a:noFill/>
          <a:ln>
            <a:solidFill>
              <a:srgbClr val="000000"/>
            </a:solidFill>
            <a:miter lim="800000"/>
            <a:headEnd/>
            <a:tailEnd/>
          </a:ln>
        </p:spPr>
      </p:sp>
      <p:sp>
        <p:nvSpPr>
          <p:cNvPr id="139267" name="Rectangle 3"/>
          <p:cNvSpPr>
            <a:spLocks noGrp="1" noChangeArrowheads="1"/>
          </p:cNvSpPr>
          <p:nvPr>
            <p:ph type="body" idx="1"/>
          </p:nvPr>
        </p:nvSpPr>
        <p:spPr bwMode="auto">
          <a:xfrm>
            <a:off x="896144" y="4430713"/>
            <a:ext cx="5174474" cy="3124200"/>
          </a:xfrm>
          <a:noFill/>
          <a:ln>
            <a:noFill/>
            <a:miter lim="800000"/>
            <a:headEnd/>
            <a:tailEnd/>
          </a:ln>
        </p:spPr>
        <p:txBody>
          <a:bodyPr wrap="square" numCol="1" anchor="t" anchorCtr="0" compatLnSpc="1">
            <a:prstTxWarp prst="textNoShape">
              <a:avLst/>
            </a:prstTxWarp>
            <a:noAutofit/>
          </a:bodyPr>
          <a:lstStyle/>
          <a:p>
            <a:pPr algn="just" eaLnBrk="1" hangingPunct="1">
              <a:lnSpc>
                <a:spcPct val="80000"/>
              </a:lnSpc>
            </a:pPr>
            <a:r>
              <a:rPr lang="en-GB" sz="1200" b="1" u="sng" dirty="0" smtClean="0"/>
              <a:t>A Case For Adapter Classes</a:t>
            </a:r>
          </a:p>
          <a:p>
            <a:pPr algn="just" eaLnBrk="1" hangingPunct="1">
              <a:lnSpc>
                <a:spcPct val="80000"/>
              </a:lnSpc>
            </a:pPr>
            <a:endParaRPr lang="en-GB" sz="1200" b="1" u="sng" dirty="0" smtClean="0"/>
          </a:p>
          <a:p>
            <a:pPr algn="just" eaLnBrk="1" hangingPunct="1">
              <a:lnSpc>
                <a:spcPct val="80000"/>
              </a:lnSpc>
            </a:pPr>
            <a:r>
              <a:rPr lang="en-US" sz="1200" dirty="0" smtClean="0"/>
              <a:t>To handle mouse events, you will implement </a:t>
            </a:r>
            <a:r>
              <a:rPr lang="en-US" sz="1200" b="1" dirty="0" err="1" smtClean="0"/>
              <a:t>MouseListener</a:t>
            </a:r>
            <a:r>
              <a:rPr lang="en-US" sz="1200" b="1" dirty="0" smtClean="0"/>
              <a:t> </a:t>
            </a:r>
            <a:r>
              <a:rPr lang="en-US" sz="1200" dirty="0" smtClean="0"/>
              <a:t>interface which has 5 methods. It is mandatory that all five methods be implemented by your program. You may want to handle only 2 mouse events from the </a:t>
            </a:r>
            <a:r>
              <a:rPr lang="en-US" sz="1200" b="1" dirty="0" err="1" smtClean="0"/>
              <a:t>MouseListener</a:t>
            </a:r>
            <a:r>
              <a:rPr lang="en-US" sz="1200" dirty="0" smtClean="0"/>
              <a:t> interface. For this you have to implement only two methods from these interfaces. However, you already know that you have to implement all the methods present in an interface, or alternatively provide empty implementation.</a:t>
            </a:r>
          </a:p>
          <a:p>
            <a:pPr algn="just" eaLnBrk="1" hangingPunct="1">
              <a:lnSpc>
                <a:spcPct val="80000"/>
              </a:lnSpc>
            </a:pPr>
            <a:endParaRPr lang="en-US" sz="1200" dirty="0" smtClean="0"/>
          </a:p>
          <a:p>
            <a:pPr algn="just" eaLnBrk="1" hangingPunct="1">
              <a:lnSpc>
                <a:spcPct val="80000"/>
              </a:lnSpc>
              <a:buFontTx/>
              <a:buChar char="•"/>
            </a:pPr>
            <a:endParaRPr lang="en-US" sz="1200"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5"/>
          </p:nvPr>
        </p:nvSpPr>
        <p:spPr/>
        <p:txBody>
          <a:bodyPr/>
          <a:lstStyle/>
          <a:p>
            <a:pPr>
              <a:defRPr/>
            </a:pPr>
            <a:fld id="{BD4077BC-0605-409D-99E3-C8FCF509E7D1}" type="slidenum">
              <a:rPr lang="en-US"/>
              <a:pPr>
                <a:defRPr/>
              </a:pPr>
              <a:t>43</a:t>
            </a:fld>
            <a:endParaRPr lang="en-US" dirty="0"/>
          </a:p>
        </p:txBody>
      </p:sp>
      <p:sp>
        <p:nvSpPr>
          <p:cNvPr id="14131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4B8245AF-E97A-4BB1-9CC8-1A3639407AB2}" type="slidenum">
              <a:rPr lang="en-GB" sz="1200"/>
              <a:pPr algn="r"/>
              <a:t>43</a:t>
            </a:fld>
            <a:endParaRPr lang="en-GB" sz="1200"/>
          </a:p>
        </p:txBody>
      </p:sp>
      <p:sp>
        <p:nvSpPr>
          <p:cNvPr id="141314" name="Rectangle 3"/>
          <p:cNvSpPr>
            <a:spLocks noGrp="1" noChangeArrowheads="1"/>
          </p:cNvSpPr>
          <p:nvPr>
            <p:ph type="body" idx="1"/>
          </p:nvPr>
        </p:nvSpPr>
        <p:spPr bwMode="auto">
          <a:xfrm>
            <a:off x="592808" y="849760"/>
            <a:ext cx="5485017" cy="8333848"/>
          </a:xfrm>
          <a:noFill/>
        </p:spPr>
        <p:txBody>
          <a:bodyPr wrap="square" numCol="1" anchor="t" anchorCtr="0" compatLnSpc="1">
            <a:prstTxWarp prst="textNoShape">
              <a:avLst/>
            </a:prstTxWarp>
          </a:bodyPr>
          <a:lstStyle/>
          <a:p>
            <a:pPr algn="just" eaLnBrk="1" hangingPunct="1"/>
            <a:r>
              <a:rPr lang="en-US" dirty="0" smtClean="0"/>
              <a:t>Since you have implemented the </a:t>
            </a:r>
            <a:r>
              <a:rPr lang="en-US" b="1" dirty="0" err="1" smtClean="0"/>
              <a:t>MouseListener</a:t>
            </a:r>
            <a:r>
              <a:rPr lang="en-US" dirty="0" smtClean="0"/>
              <a:t> interface, you have to provide implementation for all the methods in  the interface. The method body can be empty for the methods corresponding to those events that are not handled by your program. However, this approach is very tedious when you are not handling all the events. Java has provided a better mechanism to handle this situation. It is in the form of adapter classes.</a:t>
            </a:r>
          </a:p>
          <a:p>
            <a:pPr algn="just" eaLnBrk="1" hangingPunct="1"/>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EC81199D-F6AB-4869-BBC2-2DD59B971B15}" type="slidenum">
              <a:rPr lang="en-US"/>
              <a:pPr>
                <a:defRPr/>
              </a:pPr>
              <a:t>44</a:t>
            </a:fld>
            <a:endParaRPr lang="en-US" dirty="0"/>
          </a:p>
        </p:txBody>
      </p:sp>
      <p:sp>
        <p:nvSpPr>
          <p:cNvPr id="14336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D4F20D6B-620B-42A0-B197-C3255C666B93}" type="slidenum">
              <a:rPr lang="en-GB" sz="1200"/>
              <a:pPr algn="r"/>
              <a:t>44</a:t>
            </a:fld>
            <a:endParaRPr lang="en-GB" sz="1200"/>
          </a:p>
        </p:txBody>
      </p:sp>
      <p:sp>
        <p:nvSpPr>
          <p:cNvPr id="14336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43363" name="Rectangle 3"/>
          <p:cNvSpPr>
            <a:spLocks noGrp="1" noChangeArrowheads="1"/>
          </p:cNvSpPr>
          <p:nvPr>
            <p:ph type="body" idx="1"/>
          </p:nvPr>
        </p:nvSpPr>
        <p:spPr bwMode="auto">
          <a:xfrm>
            <a:off x="592808" y="4633172"/>
            <a:ext cx="5333726" cy="5045125"/>
          </a:xfrm>
          <a:noFill/>
        </p:spPr>
        <p:txBody>
          <a:bodyPr wrap="square" numCol="1" anchor="t" anchorCtr="0" compatLnSpc="1">
            <a:prstTxWarp prst="textNoShape">
              <a:avLst/>
            </a:prstTxWarp>
            <a:noAutofit/>
          </a:bodyPr>
          <a:lstStyle/>
          <a:p>
            <a:pPr algn="just" eaLnBrk="1" hangingPunct="1">
              <a:lnSpc>
                <a:spcPct val="80000"/>
              </a:lnSpc>
            </a:pPr>
            <a:endParaRPr lang="en-US" sz="500" b="1" u="sng" dirty="0" smtClean="0"/>
          </a:p>
          <a:p>
            <a:pPr algn="just" eaLnBrk="1" hangingPunct="1">
              <a:lnSpc>
                <a:spcPct val="80000"/>
              </a:lnSpc>
            </a:pPr>
            <a:endParaRPr lang="en-US" sz="1100" dirty="0" smtClean="0"/>
          </a:p>
          <a:p>
            <a:pPr algn="just" eaLnBrk="1" hangingPunct="1">
              <a:lnSpc>
                <a:spcPct val="80000"/>
              </a:lnSpc>
            </a:pPr>
            <a:endParaRPr lang="en-US" sz="1100"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5DD308A8-41A5-477E-9C23-BCBAFB3BE822}" type="slidenum">
              <a:rPr lang="en-US"/>
              <a:pPr>
                <a:defRPr/>
              </a:pPr>
              <a:t>45</a:t>
            </a:fld>
            <a:endParaRPr lang="en-US" dirty="0"/>
          </a:p>
        </p:txBody>
      </p:sp>
      <p:sp>
        <p:nvSpPr>
          <p:cNvPr id="137217" name="Slide Image Placeholder 1"/>
          <p:cNvSpPr>
            <a:spLocks noGrp="1" noRot="1" noChangeAspect="1" noTextEdit="1"/>
          </p:cNvSpPr>
          <p:nvPr>
            <p:ph type="sldImg"/>
          </p:nvPr>
        </p:nvSpPr>
        <p:spPr bwMode="auto">
          <a:noFill/>
          <a:ln>
            <a:solidFill>
              <a:srgbClr val="000000"/>
            </a:solidFill>
            <a:miter lim="800000"/>
            <a:headEnd/>
            <a:tailEnd/>
          </a:ln>
        </p:spPr>
      </p:sp>
      <p:sp>
        <p:nvSpPr>
          <p:cNvPr id="13721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7220" name="Slide Number Placeholder 4"/>
          <p:cNvSpPr txBox="1">
            <a:spLocks noGrp="1"/>
          </p:cNvSpPr>
          <p:nvPr/>
        </p:nvSpPr>
        <p:spPr bwMode="auto">
          <a:xfrm>
            <a:off x="3777607" y="9430091"/>
            <a:ext cx="2889938" cy="496411"/>
          </a:xfrm>
          <a:prstGeom prst="rect">
            <a:avLst/>
          </a:prstGeom>
          <a:noFill/>
          <a:ln w="9525">
            <a:noFill/>
            <a:miter lim="800000"/>
            <a:headEnd/>
            <a:tailEnd/>
          </a:ln>
        </p:spPr>
        <p:txBody>
          <a:bodyPr anchor="b"/>
          <a:lstStyle/>
          <a:p>
            <a:pPr algn="r"/>
            <a:fld id="{6C35EC10-1F30-4D4F-8459-4B8A43FD9D37}" type="slidenum">
              <a:rPr lang="en-US" sz="1200"/>
              <a:pPr algn="r"/>
              <a:t>45</a:t>
            </a:fld>
            <a:endParaRPr lang="en-US"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7C3BABC-6BA8-4B8C-B0DD-B3D19566A49E}" type="slidenum">
              <a:rPr lang="en-US"/>
              <a:pPr>
                <a:defRPr/>
              </a:pPr>
              <a:t>46</a:t>
            </a:fld>
            <a:endParaRPr lang="en-US" dirty="0"/>
          </a:p>
        </p:txBody>
      </p:sp>
      <p:sp>
        <p:nvSpPr>
          <p:cNvPr id="14540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898D4C5-8C70-4A4D-9A91-D9C695333815}" type="slidenum">
              <a:rPr lang="en-GB" sz="1200"/>
              <a:pPr algn="r"/>
              <a:t>46</a:t>
            </a:fld>
            <a:endParaRPr lang="en-GB" sz="1200"/>
          </a:p>
        </p:txBody>
      </p:sp>
      <p:sp>
        <p:nvSpPr>
          <p:cNvPr id="14541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45411" name="Rectangle 3"/>
          <p:cNvSpPr>
            <a:spLocks noGrp="1" noChangeArrowheads="1"/>
          </p:cNvSpPr>
          <p:nvPr>
            <p:ph type="body" idx="1"/>
          </p:nvPr>
        </p:nvSpPr>
        <p:spPr bwMode="auto">
          <a:xfrm>
            <a:off x="819943" y="4715907"/>
            <a:ext cx="5182235" cy="4467701"/>
          </a:xfrm>
          <a:noFill/>
        </p:spPr>
        <p:txBody>
          <a:bodyPr wrap="square" numCol="1" anchor="t" anchorCtr="0" compatLnSpc="1">
            <a:prstTxWarp prst="textNoShape">
              <a:avLst/>
            </a:prstTxWarp>
          </a:bodyPr>
          <a:lstStyle/>
          <a:p>
            <a:pPr algn="just" eaLnBrk="1" hangingPunct="1"/>
            <a:r>
              <a:rPr lang="en-US" sz="1200" dirty="0" smtClean="0"/>
              <a:t>For example, if class Y is defined within class X, then class Y is visible within class X, but not outside of class X. The nested class is treated as one of the members of the outer class. </a:t>
            </a:r>
          </a:p>
          <a:p>
            <a:pPr algn="just" eaLnBrk="1" hangingPunct="1"/>
            <a:endParaRPr lang="en-US" sz="1200" dirty="0" smtClean="0"/>
          </a:p>
          <a:p>
            <a:pPr algn="just" eaLnBrk="1" hangingPunct="1"/>
            <a:r>
              <a:rPr lang="en-US" sz="1200" dirty="0" smtClean="0"/>
              <a:t>A static nested class must access the members of its enclosing class through an object. It cannot refer to the members of its enclosing class directly. Because of this restriction, static nested classes are seldom used.</a:t>
            </a:r>
          </a:p>
          <a:p>
            <a:pPr algn="just" eaLnBrk="1" hangingPunct="1"/>
            <a:endParaRPr lang="en-US" dirty="0" smtClean="0"/>
          </a:p>
          <a:p>
            <a:pPr algn="just" eaLnBrk="1" hangingPunct="1"/>
            <a:endParaRPr lang="en-GB"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7C3BABC-6BA8-4B8C-B0DD-B3D19566A49E}" type="slidenum">
              <a:rPr lang="en-US"/>
              <a:pPr>
                <a:defRPr/>
              </a:pPr>
              <a:t>47</a:t>
            </a:fld>
            <a:endParaRPr lang="en-US" dirty="0"/>
          </a:p>
        </p:txBody>
      </p:sp>
      <p:sp>
        <p:nvSpPr>
          <p:cNvPr id="14540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898D4C5-8C70-4A4D-9A91-D9C695333815}" type="slidenum">
              <a:rPr lang="en-GB" sz="1200"/>
              <a:pPr algn="r"/>
              <a:t>47</a:t>
            </a:fld>
            <a:endParaRPr lang="en-GB" sz="1200"/>
          </a:p>
        </p:txBody>
      </p:sp>
      <p:sp>
        <p:nvSpPr>
          <p:cNvPr id="14541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45411"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endParaRPr lang="en-GB"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7C3BABC-6BA8-4B8C-B0DD-B3D19566A49E}" type="slidenum">
              <a:rPr lang="en-US"/>
              <a:pPr>
                <a:defRPr/>
              </a:pPr>
              <a:t>48</a:t>
            </a:fld>
            <a:endParaRPr lang="en-US" dirty="0"/>
          </a:p>
        </p:txBody>
      </p:sp>
      <p:sp>
        <p:nvSpPr>
          <p:cNvPr id="14540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898D4C5-8C70-4A4D-9A91-D9C695333815}" type="slidenum">
              <a:rPr lang="en-GB" sz="1200"/>
              <a:pPr algn="r"/>
              <a:t>48</a:t>
            </a:fld>
            <a:endParaRPr lang="en-GB" sz="1200"/>
          </a:p>
        </p:txBody>
      </p:sp>
      <p:sp>
        <p:nvSpPr>
          <p:cNvPr id="14541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45411" name="Rectangle 3"/>
          <p:cNvSpPr>
            <a:spLocks noGrp="1" noChangeArrowheads="1"/>
          </p:cNvSpPr>
          <p:nvPr>
            <p:ph type="body" idx="1"/>
          </p:nvPr>
        </p:nvSpPr>
        <p:spPr bwMode="auto">
          <a:xfrm>
            <a:off x="668453" y="4715907"/>
            <a:ext cx="5333726" cy="4467701"/>
          </a:xfrm>
          <a:noFill/>
        </p:spPr>
        <p:txBody>
          <a:bodyPr wrap="square" numCol="1" anchor="t" anchorCtr="0" compatLnSpc="1">
            <a:prstTxWarp prst="textNoShape">
              <a:avLst/>
            </a:prstTxWarp>
          </a:bodyPr>
          <a:lstStyle/>
          <a:p>
            <a:pPr algn="just" eaLnBrk="1" hangingPunct="1"/>
            <a:endParaRPr lang="en-GB"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0B7D41D1-7C0A-47C9-8D68-096E497742A5}" type="slidenum">
              <a:rPr lang="en-US"/>
              <a:pPr>
                <a:defRPr/>
              </a:pPr>
              <a:t>49</a:t>
            </a:fld>
            <a:endParaRPr lang="en-US" dirty="0"/>
          </a:p>
        </p:txBody>
      </p:sp>
      <p:sp>
        <p:nvSpPr>
          <p:cNvPr id="15360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F769D076-C9A0-471D-AA92-FF0E3FECFFB4}" type="slidenum">
              <a:rPr lang="en-GB" sz="1200"/>
              <a:pPr algn="r"/>
              <a:t>49</a:t>
            </a:fld>
            <a:endParaRPr lang="en-GB" sz="1200"/>
          </a:p>
        </p:txBody>
      </p:sp>
      <p:sp>
        <p:nvSpPr>
          <p:cNvPr id="153602"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53603"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ADD43F60-F3B9-41D5-BA56-3BA94DEFABC6}" type="slidenum">
              <a:rPr lang="en-US"/>
              <a:pPr>
                <a:defRPr/>
              </a:pPr>
              <a:t>5</a:t>
            </a:fld>
            <a:endParaRPr lang="en-US" dirty="0"/>
          </a:p>
        </p:txBody>
      </p:sp>
      <p:sp>
        <p:nvSpPr>
          <p:cNvPr id="38913"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EC078FB0-B0EB-41D8-9B5E-72D226491700}" type="slidenum">
              <a:rPr lang="en-GB" sz="1200"/>
              <a:pPr algn="r"/>
              <a:t>5</a:t>
            </a:fld>
            <a:endParaRPr lang="en-GB" sz="1200"/>
          </a:p>
        </p:txBody>
      </p:sp>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0E977F1-D28F-411E-B690-2AECAF7AEE54}" type="slidenum">
              <a:rPr lang="en-US"/>
              <a:pPr>
                <a:defRPr/>
              </a:pPr>
              <a:t>50</a:t>
            </a:fld>
            <a:endParaRPr lang="en-US" dirty="0"/>
          </a:p>
        </p:txBody>
      </p:sp>
      <p:sp>
        <p:nvSpPr>
          <p:cNvPr id="15564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7F9A0F07-7965-463F-9B03-0BB356FA12FD}" type="slidenum">
              <a:rPr lang="en-GB" sz="1200"/>
              <a:pPr algn="r"/>
              <a:t>50</a:t>
            </a:fld>
            <a:endParaRPr lang="en-GB" sz="1200"/>
          </a:p>
        </p:txBody>
      </p:sp>
      <p:sp>
        <p:nvSpPr>
          <p:cNvPr id="15565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55651"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20E977F1-D28F-411E-B690-2AECAF7AEE54}" type="slidenum">
              <a:rPr lang="en-US"/>
              <a:pPr>
                <a:defRPr/>
              </a:pPr>
              <a:t>51</a:t>
            </a:fld>
            <a:endParaRPr lang="en-US" dirty="0"/>
          </a:p>
        </p:txBody>
      </p:sp>
      <p:sp>
        <p:nvSpPr>
          <p:cNvPr id="15564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7F9A0F07-7965-463F-9B03-0BB356FA12FD}" type="slidenum">
              <a:rPr lang="en-GB" sz="1200"/>
              <a:pPr algn="r"/>
              <a:t>51</a:t>
            </a:fld>
            <a:endParaRPr lang="en-GB" sz="1200"/>
          </a:p>
        </p:txBody>
      </p:sp>
      <p:sp>
        <p:nvSpPr>
          <p:cNvPr id="155650" name="Rectangle 2"/>
          <p:cNvSpPr>
            <a:spLocks noGrp="1" noRot="1" noChangeAspect="1" noChangeArrowheads="1" noTextEdit="1"/>
          </p:cNvSpPr>
          <p:nvPr>
            <p:ph type="sldImg"/>
          </p:nvPr>
        </p:nvSpPr>
        <p:spPr bwMode="auto">
          <a:xfrm>
            <a:off x="1113059" y="744617"/>
            <a:ext cx="4446059" cy="3723084"/>
          </a:xfrm>
          <a:noFill/>
          <a:ln>
            <a:solidFill>
              <a:srgbClr val="000000"/>
            </a:solidFill>
            <a:miter lim="800000"/>
            <a:headEnd/>
            <a:tailEnd/>
          </a:ln>
        </p:spPr>
      </p:sp>
      <p:sp>
        <p:nvSpPr>
          <p:cNvPr id="155651" name="Rectangle 3"/>
          <p:cNvSpPr>
            <a:spLocks noGrp="1" noChangeArrowheads="1"/>
          </p:cNvSpPr>
          <p:nvPr>
            <p:ph type="body" idx="1"/>
          </p:nvPr>
        </p:nvSpPr>
        <p:spPr bwMode="auto">
          <a:xfrm>
            <a:off x="889212" y="4715907"/>
            <a:ext cx="4890665" cy="4467701"/>
          </a:xfrm>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dirty="0"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52</a:t>
            </a:fld>
            <a:endParaRPr lang="en-GB"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D23D12FE-FCD0-4F9D-89E4-E383B814E140}" type="slidenum">
              <a:rPr lang="en-US"/>
              <a:pPr>
                <a:defRPr/>
              </a:pPr>
              <a:t>53</a:t>
            </a:fld>
            <a:endParaRPr lang="en-US" dirty="0"/>
          </a:p>
        </p:txBody>
      </p:sp>
      <p:sp>
        <p:nvSpPr>
          <p:cNvPr id="134145"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35F0546B-A9FB-48C2-92B1-057E4D96D862}" type="slidenum">
              <a:rPr lang="en-GB" sz="1200">
                <a:cs typeface="Arial" charset="0"/>
              </a:rPr>
              <a:pPr algn="r"/>
              <a:t>53</a:t>
            </a:fld>
            <a:endParaRPr lang="en-GB" sz="1200">
              <a:cs typeface="Arial" charset="0"/>
            </a:endParaRPr>
          </a:p>
        </p:txBody>
      </p:sp>
      <p:sp>
        <p:nvSpPr>
          <p:cNvPr id="1341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857DC6A6-066E-4FC5-B2D5-18010E5C7002}" type="slidenum">
              <a:rPr lang="en-US"/>
              <a:pPr>
                <a:defRPr/>
              </a:pPr>
              <a:t>54</a:t>
            </a:fld>
            <a:endParaRPr lang="en-US" dirty="0"/>
          </a:p>
        </p:txBody>
      </p:sp>
      <p:sp>
        <p:nvSpPr>
          <p:cNvPr id="18432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98EC7379-3168-4FF2-8D75-7BB8D55B53FD}" type="slidenum">
              <a:rPr lang="en-GB" sz="1200">
                <a:cs typeface="Arial" charset="0"/>
              </a:rPr>
              <a:pPr algn="r"/>
              <a:t>54</a:t>
            </a:fld>
            <a:endParaRPr lang="en-GB" sz="1200">
              <a:cs typeface="Arial" charset="0"/>
            </a:endParaRPr>
          </a:p>
        </p:txBody>
      </p:sp>
      <p:sp>
        <p:nvSpPr>
          <p:cNvPr id="1843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2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Slide Image Placeholder 1"/>
          <p:cNvSpPr>
            <a:spLocks noGrp="1" noRot="1" noChangeAspect="1" noTextEdit="1"/>
          </p:cNvSpPr>
          <p:nvPr>
            <p:ph type="sldImg"/>
          </p:nvPr>
        </p:nvSpPr>
        <p:spPr>
          <a:ln/>
        </p:spPr>
      </p:sp>
      <p:sp>
        <p:nvSpPr>
          <p:cNvPr id="414723" name="Notes Placeholder 2"/>
          <p:cNvSpPr>
            <a:spLocks noGrp="1"/>
          </p:cNvSpPr>
          <p:nvPr>
            <p:ph type="body" idx="1"/>
          </p:nvPr>
        </p:nvSpPr>
        <p:spPr>
          <a:noFill/>
          <a:ln/>
        </p:spPr>
        <p:txBody>
          <a:bodyPr/>
          <a:lstStyle/>
          <a:p>
            <a:pPr eaLnBrk="1" hangingPunct="1"/>
            <a:endParaRPr lang="en-US" dirty="0" smtClean="0"/>
          </a:p>
        </p:txBody>
      </p:sp>
      <p:sp>
        <p:nvSpPr>
          <p:cNvPr id="414724" name="Slide Number Placeholder 3"/>
          <p:cNvSpPr>
            <a:spLocks noGrp="1"/>
          </p:cNvSpPr>
          <p:nvPr>
            <p:ph type="sldNum" sz="quarter" idx="5"/>
          </p:nvPr>
        </p:nvSpPr>
        <p:spPr>
          <a:noFill/>
        </p:spPr>
        <p:txBody>
          <a:bodyPr/>
          <a:lstStyle/>
          <a:p>
            <a:fld id="{895A74F8-DF7A-434D-9334-CD6D715E974D}" type="slidenum">
              <a:rPr lang="en-GB" smtClean="0"/>
              <a:pPr/>
              <a:t>55</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4E4A4EFD-590F-4BED-9DC5-EBA356A69177}" type="slidenum">
              <a:rPr lang="en-US"/>
              <a:pPr>
                <a:defRPr/>
              </a:pPr>
              <a:t>6</a:t>
            </a:fld>
            <a:endParaRPr lang="en-US" dirty="0"/>
          </a:p>
        </p:txBody>
      </p:sp>
      <p:sp>
        <p:nvSpPr>
          <p:cNvPr id="40961"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5E422368-2540-4E84-8FAC-A573FB5C29AA}" type="slidenum">
              <a:rPr lang="en-GB" sz="1200"/>
              <a:pPr algn="r"/>
              <a:t>6</a:t>
            </a:fld>
            <a:endParaRPr lang="en-GB" sz="1200"/>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For instance, when a user clicks on a button, an event is generated on that button. The button therefore becomes the source of the button-click event.</a:t>
            </a:r>
            <a:endParaRPr lang="en-GB" sz="1200" dirty="0" smtClean="0"/>
          </a:p>
          <a:p>
            <a:pPr algn="just" eaLnBrk="1" hangingPunct="1"/>
            <a:endParaRPr lang="en-GB" sz="120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36883C5C-8639-40C6-B567-86058527A675}" type="slidenum">
              <a:rPr lang="en-US"/>
              <a:pPr>
                <a:defRPr/>
              </a:pPr>
              <a:t>7</a:t>
            </a:fld>
            <a:endParaRPr lang="en-US" dirty="0"/>
          </a:p>
        </p:txBody>
      </p:sp>
      <p:sp>
        <p:nvSpPr>
          <p:cNvPr id="43009"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B82C8FEC-1A4B-45D3-B629-D684E2904635}" type="slidenum">
              <a:rPr lang="en-GB" sz="1200"/>
              <a:pPr algn="r"/>
              <a:t>7</a:t>
            </a:fld>
            <a:endParaRPr lang="en-GB" sz="1200"/>
          </a:p>
        </p:txBody>
      </p:sp>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It may be a signal saying that input is ready to be processed by the program.</a:t>
            </a:r>
            <a:endParaRPr lang="en-GB" sz="1200"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5"/>
          </p:nvPr>
        </p:nvSpPr>
        <p:spPr/>
        <p:txBody>
          <a:bodyPr/>
          <a:lstStyle/>
          <a:p>
            <a:pPr>
              <a:defRPr/>
            </a:pPr>
            <a:fld id="{F5A549CF-F226-4CC6-BF6B-9A5F30C8D1EE}" type="slidenum">
              <a:rPr lang="en-US"/>
              <a:pPr>
                <a:defRPr/>
              </a:pPr>
              <a:t>8</a:t>
            </a:fld>
            <a:endParaRPr lang="en-US" dirty="0"/>
          </a:p>
        </p:txBody>
      </p:sp>
      <p:sp>
        <p:nvSpPr>
          <p:cNvPr id="45057" name="Rectangle 7"/>
          <p:cNvSpPr txBox="1">
            <a:spLocks noGrp="1" noChangeArrowheads="1"/>
          </p:cNvSpPr>
          <p:nvPr/>
        </p:nvSpPr>
        <p:spPr bwMode="auto">
          <a:xfrm>
            <a:off x="3777607" y="9430091"/>
            <a:ext cx="2889938" cy="496411"/>
          </a:xfrm>
          <a:prstGeom prst="rect">
            <a:avLst/>
          </a:prstGeom>
          <a:noFill/>
          <a:ln w="9525">
            <a:noFill/>
            <a:miter lim="800000"/>
            <a:headEnd/>
            <a:tailEnd/>
          </a:ln>
        </p:spPr>
        <p:txBody>
          <a:bodyPr anchor="b"/>
          <a:lstStyle/>
          <a:p>
            <a:pPr algn="r"/>
            <a:fld id="{1F56DB8C-3C20-4EFA-BEFD-D410ABEE62F3}" type="slidenum">
              <a:rPr lang="en-GB" sz="1200"/>
              <a:pPr algn="r"/>
              <a:t>8</a:t>
            </a:fld>
            <a:endParaRPr lang="en-GB" sz="1200"/>
          </a:p>
        </p:txBody>
      </p:sp>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gn="just" eaLnBrk="1" hangingPunct="1"/>
            <a:r>
              <a:rPr lang="en-US" sz="1200" dirty="0" smtClean="0"/>
              <a:t>In languages like Visual Basic, the code that handles each specific event is placed in a block called as </a:t>
            </a:r>
            <a:r>
              <a:rPr lang="en-US" sz="1200" i="1" dirty="0" smtClean="0"/>
              <a:t>event procedure. </a:t>
            </a:r>
            <a:r>
              <a:rPr lang="en-US" sz="1200" dirty="0" smtClean="0"/>
              <a:t>For example a button called “O.K” will have </a:t>
            </a:r>
            <a:r>
              <a:rPr lang="en-US" sz="1200" b="1" dirty="0" err="1" smtClean="0"/>
              <a:t>OK_Click</a:t>
            </a:r>
            <a:r>
              <a:rPr lang="en-US" sz="1200" b="1" dirty="0" smtClean="0"/>
              <a:t> </a:t>
            </a:r>
            <a:r>
              <a:rPr lang="en-US" sz="1200" dirty="0" smtClean="0"/>
              <a:t>event procedure associated with it. Whenever the “O.K” button is clicked, the code in the </a:t>
            </a:r>
            <a:r>
              <a:rPr lang="en-US" sz="1200" b="1" dirty="0" err="1" smtClean="0"/>
              <a:t>OK_Click</a:t>
            </a:r>
            <a:r>
              <a:rPr lang="en-US" sz="1200" dirty="0" smtClean="0"/>
              <a:t> event procedure is invoked and the event is handled. What characterizes such event handling mechanisms is that the user interface and the application logic for processing the events are defined as one single module.</a:t>
            </a:r>
          </a:p>
          <a:p>
            <a:pPr algn="just" eaLnBrk="1" hangingPunct="1"/>
            <a:endParaRPr lang="en-GB" sz="1200"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5"/>
          </p:nvPr>
        </p:nvSpPr>
        <p:spPr/>
        <p:txBody>
          <a:bodyPr/>
          <a:lstStyle/>
          <a:p>
            <a:pPr>
              <a:defRPr/>
            </a:pPr>
            <a:fld id="{28588D6E-D23F-4F99-A715-EA22493164B8}" type="slidenum">
              <a:rPr lang="en-US"/>
              <a:pPr>
                <a:defRPr/>
              </a:pPr>
              <a:t>9</a:t>
            </a:fld>
            <a:endParaRPr lang="en-US" dirty="0"/>
          </a:p>
        </p:txBody>
      </p:sp>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7108" name="Slide Number Placeholder 4"/>
          <p:cNvSpPr txBox="1">
            <a:spLocks noGrp="1"/>
          </p:cNvSpPr>
          <p:nvPr/>
        </p:nvSpPr>
        <p:spPr bwMode="auto">
          <a:xfrm>
            <a:off x="3777607" y="9430091"/>
            <a:ext cx="2889938" cy="496411"/>
          </a:xfrm>
          <a:prstGeom prst="rect">
            <a:avLst/>
          </a:prstGeom>
          <a:noFill/>
          <a:ln w="9525">
            <a:noFill/>
            <a:miter lim="800000"/>
            <a:headEnd/>
            <a:tailEnd/>
          </a:ln>
        </p:spPr>
        <p:txBody>
          <a:bodyPr anchor="b"/>
          <a:lstStyle/>
          <a:p>
            <a:pPr algn="r"/>
            <a:fld id="{42980C9C-D9B2-4672-B33E-6341EEE981A1}" type="slidenum">
              <a:rPr lang="en-US" sz="1200"/>
              <a:pPr algn="r"/>
              <a:t>9</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1.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7.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9.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1.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8.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9.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0.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2.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3.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4.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5.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9.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0.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1.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3.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4.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5.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6.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0.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1.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2.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4.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5.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6.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7.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1.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2.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3.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5.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6.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7.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8.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0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0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2.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3.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4.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5.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6.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7.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8.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9.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0.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3.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4.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5.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6.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7.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8.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9.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0.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1.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4.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5.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6.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7.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8.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9.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0.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1.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2.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5.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6.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7.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8.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9.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0.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1.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2.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3.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6.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7.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8.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9.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0.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1.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2.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3.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4.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15.xml"/></Relationships>
</file>

<file path=ppt/slideLayouts/_rels/slideLayout126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7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7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0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0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1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2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3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3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3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86868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5"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hf sldNum="0" hdr="0" ftr="0"/>
</p:sldLayout>
</file>

<file path=ppt/slideLayouts/slideLayout1257.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1258.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59.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0.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43" name="Text Placeholder 42"/>
          <p:cNvSpPr>
            <a:spLocks noGrp="1"/>
          </p:cNvSpPr>
          <p:nvPr>
            <p:ph type="body" sz="quarter" idx="15"/>
          </p:nvPr>
        </p:nvSpPr>
        <p:spPr>
          <a:xfrm>
            <a:off x="465138" y="1363889"/>
            <a:ext cx="8224837" cy="4456339"/>
          </a:xfrm>
        </p:spPr>
        <p:txBody>
          <a:bodyPr>
            <a:noAutofit/>
          </a:bodyPr>
          <a:lstStyle>
            <a:lvl1pPr marL="381000" indent="-381000" algn="l" defTabSz="457200" rtl="0" eaLnBrk="1" latinLnBrk="0" hangingPunct="1">
              <a:spcBef>
                <a:spcPct val="20000"/>
              </a:spcBef>
              <a:buClr>
                <a:srgbClr val="0070C0"/>
              </a:buClr>
              <a:buFont typeface="Arial" pitchFamily="34" charset="0"/>
              <a:buChar char="•"/>
              <a:tabLst>
                <a:tab pos="358775" algn="l"/>
              </a:tabLst>
              <a:defRPr baseline="0"/>
            </a:lvl1pPr>
            <a:lvl2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2pPr>
            <a:lvl3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3pPr>
            <a:lvl4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4pPr>
            <a:lvl5pPr marL="0" indent="0" algn="l" defTabSz="457200" rtl="0" eaLnBrk="1" latinLnBrk="0" hangingPunct="1">
              <a:spcBef>
                <a:spcPct val="20000"/>
              </a:spcBef>
              <a:buFont typeface="Arial"/>
              <a:buNone/>
              <a:defRPr kumimoji="0" lang="en-IN" sz="1600" b="0" i="0" u="none" strike="noStrike" kern="1200" cap="none" spc="0" normalizeH="0" baseline="0" noProof="0" dirty="0" smtClean="0">
                <a:ln>
                  <a:noFill/>
                </a:ln>
                <a:solidFill>
                  <a:srgbClr val="595959"/>
                </a:solidFill>
                <a:effectLst/>
                <a:uLnTx/>
                <a:uFillTx/>
                <a:latin typeface="+mn-lt"/>
                <a:ea typeface="+mn-ea"/>
                <a:cs typeface="Arial"/>
              </a:defRPr>
            </a:lvl5pPr>
          </a:lstStyle>
          <a:p>
            <a:pPr lvl="0"/>
            <a:r>
              <a:rPr lang="en-US" smtClean="0"/>
              <a:t>Click to edit Master text styles</a:t>
            </a:r>
          </a:p>
        </p:txBody>
      </p:sp>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1.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62.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hf sldNum="0" hdr="0" ftr="0"/>
</p:sldLayout>
</file>

<file path=ppt/slideLayouts/slideLayout1263.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hf sldNum="0" hdr="0" ftr="0"/>
</p:sldLayout>
</file>

<file path=ppt/slideLayouts/slideLayout1264.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hf sldNum="0" hdr="0" ftr="0"/>
</p:sldLayout>
</file>

<file path=ppt/slideLayouts/slideLayout1265.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hf sldNum="0" hdr="0" ftr="0"/>
</p:sldLayout>
</file>

<file path=ppt/slideLayouts/slideLayout1266.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hf sldNum="0" hdr="0" ftr="0"/>
</p:sldLayout>
</file>

<file path=ppt/slideLayouts/slideLayout1267.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268.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69.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0.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1.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2.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ahLst/>
            <a:cxnLst>
              <a:cxn ang="0">
                <a:pos x="2259" y="1161"/>
              </a:cxn>
              <a:cxn ang="0">
                <a:pos x="2061" y="1682"/>
              </a:cxn>
              <a:cxn ang="0">
                <a:pos x="1579" y="1872"/>
              </a:cxn>
              <a:cxn ang="0">
                <a:pos x="1303" y="1676"/>
              </a:cxn>
              <a:cxn ang="0">
                <a:pos x="1126" y="1290"/>
              </a:cxn>
              <a:cxn ang="0">
                <a:pos x="1247" y="1190"/>
              </a:cxn>
              <a:cxn ang="0">
                <a:pos x="1378" y="1538"/>
              </a:cxn>
              <a:cxn ang="0">
                <a:pos x="1594" y="1724"/>
              </a:cxn>
              <a:cxn ang="0">
                <a:pos x="1854" y="1676"/>
              </a:cxn>
              <a:cxn ang="0">
                <a:pos x="2053" y="1391"/>
              </a:cxn>
              <a:cxn ang="0">
                <a:pos x="2130" y="951"/>
              </a:cxn>
              <a:cxn ang="0">
                <a:pos x="2097" y="658"/>
              </a:cxn>
              <a:cxn ang="0">
                <a:pos x="2008" y="413"/>
              </a:cxn>
              <a:cxn ang="0">
                <a:pos x="1896" y="263"/>
              </a:cxn>
              <a:cxn ang="0">
                <a:pos x="1807" y="198"/>
              </a:cxn>
              <a:cxn ang="0">
                <a:pos x="1711" y="168"/>
              </a:cxn>
              <a:cxn ang="0">
                <a:pos x="1513" y="221"/>
              </a:cxn>
              <a:cxn ang="0">
                <a:pos x="1320" y="488"/>
              </a:cxn>
              <a:cxn ang="0">
                <a:pos x="1229" y="936"/>
              </a:cxn>
              <a:cxn ang="0">
                <a:pos x="1414" y="689"/>
              </a:cxn>
              <a:cxn ang="0">
                <a:pos x="1517" y="503"/>
              </a:cxn>
              <a:cxn ang="0">
                <a:pos x="1650" y="454"/>
              </a:cxn>
              <a:cxn ang="0">
                <a:pos x="1762" y="519"/>
              </a:cxn>
              <a:cxn ang="0">
                <a:pos x="1876" y="773"/>
              </a:cxn>
              <a:cxn ang="0">
                <a:pos x="1883" y="1107"/>
              </a:cxn>
              <a:cxn ang="0">
                <a:pos x="1798" y="1347"/>
              </a:cxn>
              <a:cxn ang="0">
                <a:pos x="1657" y="1460"/>
              </a:cxn>
              <a:cxn ang="0">
                <a:pos x="1517" y="1414"/>
              </a:cxn>
              <a:cxn ang="0">
                <a:pos x="1414" y="1249"/>
              </a:cxn>
              <a:cxn ang="0">
                <a:pos x="1490" y="1049"/>
              </a:cxn>
              <a:cxn ang="0">
                <a:pos x="1573" y="1218"/>
              </a:cxn>
              <a:cxn ang="0">
                <a:pos x="1708" y="1152"/>
              </a:cxn>
              <a:cxn ang="0">
                <a:pos x="1736" y="851"/>
              </a:cxn>
              <a:cxn ang="0">
                <a:pos x="1613" y="683"/>
              </a:cxn>
              <a:cxn ang="0">
                <a:pos x="1496" y="833"/>
              </a:cxn>
              <a:cxn ang="0">
                <a:pos x="1537" y="930"/>
              </a:cxn>
              <a:cxn ang="0">
                <a:pos x="1577" y="904"/>
              </a:cxn>
              <a:cxn ang="0">
                <a:pos x="1613" y="864"/>
              </a:cxn>
              <a:cxn ang="0">
                <a:pos x="1657" y="920"/>
              </a:cxn>
              <a:cxn ang="0">
                <a:pos x="1647" y="1024"/>
              </a:cxn>
              <a:cxn ang="0">
                <a:pos x="1600" y="1047"/>
              </a:cxn>
              <a:cxn ang="0">
                <a:pos x="1571" y="990"/>
              </a:cxn>
              <a:cxn ang="0">
                <a:pos x="1469" y="989"/>
              </a:cxn>
              <a:cxn ang="0">
                <a:pos x="1252" y="989"/>
              </a:cxn>
              <a:cxn ang="0">
                <a:pos x="1013" y="989"/>
              </a:cxn>
              <a:cxn ang="0">
                <a:pos x="789" y="989"/>
              </a:cxn>
              <a:cxn ang="0">
                <a:pos x="649" y="990"/>
              </a:cxn>
              <a:cxn ang="0">
                <a:pos x="216" y="990"/>
              </a:cxn>
              <a:cxn ang="0">
                <a:pos x="628" y="930"/>
              </a:cxn>
              <a:cxn ang="0">
                <a:pos x="711" y="930"/>
              </a:cxn>
              <a:cxn ang="0">
                <a:pos x="915" y="930"/>
              </a:cxn>
              <a:cxn ang="0">
                <a:pos x="1097" y="743"/>
              </a:cxn>
              <a:cxn ang="0">
                <a:pos x="1258" y="273"/>
              </a:cxn>
              <a:cxn ang="0">
                <a:pos x="1552" y="18"/>
              </a:cxn>
              <a:cxn ang="0">
                <a:pos x="1761" y="8"/>
              </a:cxn>
              <a:cxn ang="0">
                <a:pos x="1900" y="63"/>
              </a:cxn>
              <a:cxn ang="0">
                <a:pos x="2038" y="185"/>
              </a:cxn>
              <a:cxn ang="0">
                <a:pos x="2092" y="260"/>
              </a:cxn>
              <a:cxn ang="0">
                <a:pos x="2236" y="560"/>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pPr algn="just">
              <a:defRPr/>
            </a:pPr>
            <a:endParaRPr lang="en-IN"/>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3.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7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5.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6.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7.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8.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906044"/>
            <a:ext cx="5791200" cy="1981200"/>
          </a:xfrm>
        </p:spPr>
        <p:txBody>
          <a:bodyPr>
            <a:normAutofit/>
          </a:bodyPr>
          <a:lstStyle>
            <a:lvl1pPr algn="r">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0.xml><?xml version="1.0" encoding="utf-8"?>
<p:sldLayout xmlns:a="http://schemas.openxmlformats.org/drawingml/2006/main" xmlns:r="http://schemas.openxmlformats.org/officeDocument/2006/relationships" xmlns:p="http://schemas.openxmlformats.org/presentationml/2006/main" showMasterSp="0">
  <p:cSld name="Breaker Slide Green">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1.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2.xml><?xml version="1.0" encoding="utf-8"?>
<p:sldLayout xmlns:a="http://schemas.openxmlformats.org/drawingml/2006/main" xmlns:r="http://schemas.openxmlformats.org/officeDocument/2006/relationships" xmlns:p="http://schemas.openxmlformats.org/presentationml/2006/main" showMasterSp="0">
  <p:cSld name="Breaker Slide - Yellow">
    <p:spTree>
      <p:nvGrpSpPr>
        <p:cNvPr id="1" name=""/>
        <p:cNvGrpSpPr/>
        <p:nvPr/>
      </p:nvGrpSpPr>
      <p:grpSpPr>
        <a:xfrm>
          <a:off x="0" y="0"/>
          <a:ext cx="0" cy="0"/>
          <a:chOff x="0" y="0"/>
          <a:chExt cx="0" cy="0"/>
        </a:xfrm>
      </p:grpSpPr>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3.xml><?xml version="1.0" encoding="utf-8"?>
<p:sldLayout xmlns:a="http://schemas.openxmlformats.org/drawingml/2006/main" xmlns:r="http://schemas.openxmlformats.org/officeDocument/2006/relationships" xmlns:p="http://schemas.openxmlformats.org/presentationml/2006/main" showMasterSp="0">
  <p:cSld name="Breaker Slide Red">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4.xml><?xml version="1.0" encoding="utf-8"?>
<p:sldLayout xmlns:a="http://schemas.openxmlformats.org/drawingml/2006/main" xmlns:r="http://schemas.openxmlformats.org/officeDocument/2006/relationships" xmlns:p="http://schemas.openxmlformats.org/presentationml/2006/main" showMasterSp="0">
  <p:cSld name="Breaker Slide Voilet">
    <p:spTree>
      <p:nvGrpSpPr>
        <p:cNvPr id="1" name=""/>
        <p:cNvGrpSpPr/>
        <p:nvPr/>
      </p:nvGrpSpPr>
      <p:grpSpPr>
        <a:xfrm>
          <a:off x="0" y="0"/>
          <a:ext cx="0" cy="0"/>
          <a:chOff x="0" y="0"/>
          <a:chExt cx="0" cy="0"/>
        </a:xfrm>
      </p:grpSpPr>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5.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6.xml><?xml version="1.0" encoding="utf-8"?>
<p:sldLayout xmlns:a="http://schemas.openxmlformats.org/drawingml/2006/main" xmlns:r="http://schemas.openxmlformats.org/officeDocument/2006/relationships" xmlns:p="http://schemas.openxmlformats.org/presentationml/2006/main" showMasterSp="0">
  <p:cSld name="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7.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1288.xml><?xml version="1.0" encoding="utf-8"?>
<p:sldLayout xmlns:a="http://schemas.openxmlformats.org/drawingml/2006/main" xmlns:r="http://schemas.openxmlformats.org/officeDocument/2006/relationships" xmlns:p="http://schemas.openxmlformats.org/presentationml/2006/main">
  <p:cSld name="4_Text Layout 1">
    <p:spTree>
      <p:nvGrpSpPr>
        <p:cNvPr id="1" name=""/>
        <p:cNvGrpSpPr/>
        <p:nvPr/>
      </p:nvGrpSpPr>
      <p:grpSpPr>
        <a:xfrm>
          <a:off x="0" y="0"/>
          <a:ext cx="0" cy="0"/>
          <a:chOff x="0" y="0"/>
          <a:chExt cx="0" cy="0"/>
        </a:xfrm>
      </p:grpSpPr>
    </p:spTree>
  </p:cSld>
  <p:clrMapOvr>
    <a:masterClrMapping/>
  </p:clrMapOvr>
</p:sldLayout>
</file>

<file path=ppt/slideLayouts/slideLayout1289.xml><?xml version="1.0" encoding="utf-8"?>
<p:sldLayout xmlns:a="http://schemas.openxmlformats.org/drawingml/2006/main" xmlns:r="http://schemas.openxmlformats.org/officeDocument/2006/relationships" xmlns:p="http://schemas.openxmlformats.org/presentationml/2006/main">
  <p:cSld name="5_Text Layout 1">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0.xml><?xml version="1.0" encoding="utf-8"?>
<p:sldLayout xmlns:a="http://schemas.openxmlformats.org/drawingml/2006/main" xmlns:r="http://schemas.openxmlformats.org/officeDocument/2006/relationships" xmlns:p="http://schemas.openxmlformats.org/presentationml/2006/main">
  <p:cSld name="6_Text Layout 1">
    <p:spTree>
      <p:nvGrpSpPr>
        <p:cNvPr id="1" name=""/>
        <p:cNvGrpSpPr/>
        <p:nvPr/>
      </p:nvGrpSpPr>
      <p:grpSpPr>
        <a:xfrm>
          <a:off x="0" y="0"/>
          <a:ext cx="0" cy="0"/>
          <a:chOff x="0" y="0"/>
          <a:chExt cx="0" cy="0"/>
        </a:xfrm>
      </p:grpSpPr>
    </p:spTree>
  </p:cSld>
  <p:clrMapOvr>
    <a:masterClrMapping/>
  </p:clrMapOvr>
</p:sldLayout>
</file>

<file path=ppt/slideLayouts/slideLayout1291.xml><?xml version="1.0" encoding="utf-8"?>
<p:sldLayout xmlns:a="http://schemas.openxmlformats.org/drawingml/2006/main" xmlns:r="http://schemas.openxmlformats.org/officeDocument/2006/relationships" xmlns:p="http://schemas.openxmlformats.org/presentationml/2006/main">
  <p:cSld name="7_Text Layout 1">
    <p:spTree>
      <p:nvGrpSpPr>
        <p:cNvPr id="1" name=""/>
        <p:cNvGrpSpPr/>
        <p:nvPr/>
      </p:nvGrpSpPr>
      <p:grpSpPr>
        <a:xfrm>
          <a:off x="0" y="0"/>
          <a:ext cx="0" cy="0"/>
          <a:chOff x="0" y="0"/>
          <a:chExt cx="0" cy="0"/>
        </a:xfrm>
      </p:grpSpPr>
    </p:spTree>
  </p:cSld>
  <p:clrMapOvr>
    <a:masterClrMapping/>
  </p:clrMapOvr>
</p:sldLayout>
</file>

<file path=ppt/slideLayouts/slideLayout1292.xml><?xml version="1.0" encoding="utf-8"?>
<p:sldLayout xmlns:a="http://schemas.openxmlformats.org/drawingml/2006/main" xmlns:r="http://schemas.openxmlformats.org/officeDocument/2006/relationships" xmlns:p="http://schemas.openxmlformats.org/presentationml/2006/main">
  <p:cSld name="8_Text Layout 1">
    <p:spTree>
      <p:nvGrpSpPr>
        <p:cNvPr id="1" name=""/>
        <p:cNvGrpSpPr/>
        <p:nvPr/>
      </p:nvGrpSpPr>
      <p:grpSpPr>
        <a:xfrm>
          <a:off x="0" y="0"/>
          <a:ext cx="0" cy="0"/>
          <a:chOff x="0" y="0"/>
          <a:chExt cx="0" cy="0"/>
        </a:xfrm>
      </p:grpSpPr>
    </p:spTree>
  </p:cSld>
  <p:clrMapOvr>
    <a:masterClrMapping/>
  </p:clrMapOvr>
</p:sldLayout>
</file>

<file path=ppt/slideLayouts/slideLayout1293.xml><?xml version="1.0" encoding="utf-8"?>
<p:sldLayout xmlns:a="http://schemas.openxmlformats.org/drawingml/2006/main" xmlns:r="http://schemas.openxmlformats.org/officeDocument/2006/relationships" xmlns:p="http://schemas.openxmlformats.org/presentationml/2006/main">
  <p:cSld name="9_Text Layout 1">
    <p:spTree>
      <p:nvGrpSpPr>
        <p:cNvPr id="1" name=""/>
        <p:cNvGrpSpPr/>
        <p:nvPr/>
      </p:nvGrpSpPr>
      <p:grpSpPr>
        <a:xfrm>
          <a:off x="0" y="0"/>
          <a:ext cx="0" cy="0"/>
          <a:chOff x="0" y="0"/>
          <a:chExt cx="0" cy="0"/>
        </a:xfrm>
      </p:grpSpPr>
    </p:spTree>
  </p:cSld>
  <p:clrMapOvr>
    <a:masterClrMapping/>
  </p:clrMapOvr>
</p:sldLayout>
</file>

<file path=ppt/slideLayouts/slideLayout1294.xml><?xml version="1.0" encoding="utf-8"?>
<p:sldLayout xmlns:a="http://schemas.openxmlformats.org/drawingml/2006/main" xmlns:r="http://schemas.openxmlformats.org/officeDocument/2006/relationships" xmlns:p="http://schemas.openxmlformats.org/presentationml/2006/main">
  <p:cSld name="10_Text Layout 1">
    <p:spTree>
      <p:nvGrpSpPr>
        <p:cNvPr id="1" name=""/>
        <p:cNvGrpSpPr/>
        <p:nvPr/>
      </p:nvGrpSpPr>
      <p:grpSpPr>
        <a:xfrm>
          <a:off x="0" y="0"/>
          <a:ext cx="0" cy="0"/>
          <a:chOff x="0" y="0"/>
          <a:chExt cx="0" cy="0"/>
        </a:xfrm>
      </p:grpSpPr>
    </p:spTree>
  </p:cSld>
  <p:clrMapOvr>
    <a:masterClrMapping/>
  </p:clrMapOvr>
</p:sldLayout>
</file>

<file path=ppt/slideLayouts/slideLayout1295.xml><?xml version="1.0" encoding="utf-8"?>
<p:sldLayout xmlns:a="http://schemas.openxmlformats.org/drawingml/2006/main" xmlns:r="http://schemas.openxmlformats.org/officeDocument/2006/relationships" xmlns:p="http://schemas.openxmlformats.org/presentationml/2006/main">
  <p:cSld name="11_Text Layout 1">
    <p:spTree>
      <p:nvGrpSpPr>
        <p:cNvPr id="1" name=""/>
        <p:cNvGrpSpPr/>
        <p:nvPr/>
      </p:nvGrpSpPr>
      <p:grpSpPr>
        <a:xfrm>
          <a:off x="0" y="0"/>
          <a:ext cx="0" cy="0"/>
          <a:chOff x="0" y="0"/>
          <a:chExt cx="0" cy="0"/>
        </a:xfrm>
      </p:grpSpPr>
    </p:spTree>
  </p:cSld>
  <p:clrMapOvr>
    <a:masterClrMapping/>
  </p:clrMapOvr>
</p:sldLayout>
</file>

<file path=ppt/slideLayouts/slideLayout1296.xml><?xml version="1.0" encoding="utf-8"?>
<p:sldLayout xmlns:a="http://schemas.openxmlformats.org/drawingml/2006/main" xmlns:r="http://schemas.openxmlformats.org/officeDocument/2006/relationships" xmlns:p="http://schemas.openxmlformats.org/presentationml/2006/main">
  <p:cSld name="12_Text Layout 1">
    <p:spTree>
      <p:nvGrpSpPr>
        <p:cNvPr id="1" name=""/>
        <p:cNvGrpSpPr/>
        <p:nvPr/>
      </p:nvGrpSpPr>
      <p:grpSpPr>
        <a:xfrm>
          <a:off x="0" y="0"/>
          <a:ext cx="0" cy="0"/>
          <a:chOff x="0" y="0"/>
          <a:chExt cx="0" cy="0"/>
        </a:xfrm>
      </p:grpSpPr>
    </p:spTree>
  </p:cSld>
  <p:clrMapOvr>
    <a:masterClrMapping/>
  </p:clrMapOvr>
</p:sldLayout>
</file>

<file path=ppt/slideLayouts/slideLayout1297.xml><?xml version="1.0" encoding="utf-8"?>
<p:sldLayout xmlns:a="http://schemas.openxmlformats.org/drawingml/2006/main" xmlns:r="http://schemas.openxmlformats.org/officeDocument/2006/relationships" xmlns:p="http://schemas.openxmlformats.org/presentationml/2006/main">
  <p:cSld name="13_Text Layout 1">
    <p:spTree>
      <p:nvGrpSpPr>
        <p:cNvPr id="1" name=""/>
        <p:cNvGrpSpPr/>
        <p:nvPr/>
      </p:nvGrpSpPr>
      <p:grpSpPr>
        <a:xfrm>
          <a:off x="0" y="0"/>
          <a:ext cx="0" cy="0"/>
          <a:chOff x="0" y="0"/>
          <a:chExt cx="0" cy="0"/>
        </a:xfrm>
      </p:grpSpPr>
    </p:spTree>
  </p:cSld>
  <p:clrMapOvr>
    <a:masterClrMapping/>
  </p:clrMapOvr>
</p:sldLayout>
</file>

<file path=ppt/slideLayouts/slideLayout1298.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cSld>
  <p:clrMapOvr>
    <a:masterClrMapping/>
  </p:clrMapOvr>
</p:sldLayout>
</file>

<file path=ppt/slideLayouts/slideLayout1299.xml><?xml version="1.0" encoding="utf-8"?>
<p:sldLayout xmlns:a="http://schemas.openxmlformats.org/drawingml/2006/main" xmlns:r="http://schemas.openxmlformats.org/officeDocument/2006/relationships" xmlns:p="http://schemas.openxmlformats.org/presentationml/2006/main">
  <p:cSld name="15_Text Layout 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00.xml><?xml version="1.0" encoding="utf-8"?>
<p:sldLayout xmlns:a="http://schemas.openxmlformats.org/drawingml/2006/main" xmlns:r="http://schemas.openxmlformats.org/officeDocument/2006/relationships" xmlns:p="http://schemas.openxmlformats.org/presentationml/2006/main">
  <p:cSld name="16_Text Layout 1">
    <p:spTree>
      <p:nvGrpSpPr>
        <p:cNvPr id="1" name=""/>
        <p:cNvGrpSpPr/>
        <p:nvPr/>
      </p:nvGrpSpPr>
      <p:grpSpPr>
        <a:xfrm>
          <a:off x="0" y="0"/>
          <a:ext cx="0" cy="0"/>
          <a:chOff x="0" y="0"/>
          <a:chExt cx="0" cy="0"/>
        </a:xfrm>
      </p:grpSpPr>
    </p:spTree>
  </p:cSld>
  <p:clrMapOvr>
    <a:masterClrMapping/>
  </p:clrMapOvr>
</p:sldLayout>
</file>

<file path=ppt/slideLayouts/slideLayout1301.xml><?xml version="1.0" encoding="utf-8"?>
<p:sldLayout xmlns:a="http://schemas.openxmlformats.org/drawingml/2006/main" xmlns:r="http://schemas.openxmlformats.org/officeDocument/2006/relationships" xmlns:p="http://schemas.openxmlformats.org/presentationml/2006/main">
  <p:cSld name="17_Text Layout 1">
    <p:spTree>
      <p:nvGrpSpPr>
        <p:cNvPr id="1" name=""/>
        <p:cNvGrpSpPr/>
        <p:nvPr/>
      </p:nvGrpSpPr>
      <p:grpSpPr>
        <a:xfrm>
          <a:off x="0" y="0"/>
          <a:ext cx="0" cy="0"/>
          <a:chOff x="0" y="0"/>
          <a:chExt cx="0" cy="0"/>
        </a:xfrm>
      </p:grpSpPr>
    </p:spTree>
  </p:cSld>
  <p:clrMapOvr>
    <a:masterClrMapping/>
  </p:clrMapOvr>
</p:sldLayout>
</file>

<file path=ppt/slideLayouts/slideLayout1302.xml><?xml version="1.0" encoding="utf-8"?>
<p:sldLayout xmlns:a="http://schemas.openxmlformats.org/drawingml/2006/main" xmlns:r="http://schemas.openxmlformats.org/officeDocument/2006/relationships" xmlns:p="http://schemas.openxmlformats.org/presentationml/2006/main">
  <p:cSld name="18_Text Layout 1">
    <p:spTree>
      <p:nvGrpSpPr>
        <p:cNvPr id="1" name=""/>
        <p:cNvGrpSpPr/>
        <p:nvPr/>
      </p:nvGrpSpPr>
      <p:grpSpPr>
        <a:xfrm>
          <a:off x="0" y="0"/>
          <a:ext cx="0" cy="0"/>
          <a:chOff x="0" y="0"/>
          <a:chExt cx="0" cy="0"/>
        </a:xfrm>
      </p:grpSpPr>
    </p:spTree>
  </p:cSld>
  <p:clrMapOvr>
    <a:masterClrMapping/>
  </p:clrMapOvr>
</p:sldLayout>
</file>

<file path=ppt/slideLayouts/slideLayout1303.xml><?xml version="1.0" encoding="utf-8"?>
<p:sldLayout xmlns:a="http://schemas.openxmlformats.org/drawingml/2006/main" xmlns:r="http://schemas.openxmlformats.org/officeDocument/2006/relationships" xmlns:p="http://schemas.openxmlformats.org/presentationml/2006/main">
  <p:cSld name="19_Text Layout 1">
    <p:spTree>
      <p:nvGrpSpPr>
        <p:cNvPr id="1" name=""/>
        <p:cNvGrpSpPr/>
        <p:nvPr/>
      </p:nvGrpSpPr>
      <p:grpSpPr>
        <a:xfrm>
          <a:off x="0" y="0"/>
          <a:ext cx="0" cy="0"/>
          <a:chOff x="0" y="0"/>
          <a:chExt cx="0" cy="0"/>
        </a:xfrm>
      </p:grpSpPr>
    </p:spTree>
  </p:cSld>
  <p:clrMapOvr>
    <a:masterClrMapping/>
  </p:clrMapOvr>
</p:sldLayout>
</file>

<file path=ppt/slideLayouts/slideLayout1304.xml><?xml version="1.0" encoding="utf-8"?>
<p:sldLayout xmlns:a="http://schemas.openxmlformats.org/drawingml/2006/main" xmlns:r="http://schemas.openxmlformats.org/officeDocument/2006/relationships" xmlns:p="http://schemas.openxmlformats.org/presentationml/2006/main">
  <p:cSld name="20_Text Layout 1">
    <p:spTree>
      <p:nvGrpSpPr>
        <p:cNvPr id="1" name=""/>
        <p:cNvGrpSpPr/>
        <p:nvPr/>
      </p:nvGrpSpPr>
      <p:grpSpPr>
        <a:xfrm>
          <a:off x="0" y="0"/>
          <a:ext cx="0" cy="0"/>
          <a:chOff x="0" y="0"/>
          <a:chExt cx="0" cy="0"/>
        </a:xfrm>
      </p:grpSpPr>
    </p:spTree>
  </p:cSld>
  <p:clrMapOvr>
    <a:masterClrMapping/>
  </p:clrMapOvr>
</p:sldLayout>
</file>

<file path=ppt/slideLayouts/slideLayout1305.xml><?xml version="1.0" encoding="utf-8"?>
<p:sldLayout xmlns:a="http://schemas.openxmlformats.org/drawingml/2006/main" xmlns:r="http://schemas.openxmlformats.org/officeDocument/2006/relationships" xmlns:p="http://schemas.openxmlformats.org/presentationml/2006/main">
  <p:cSld name="21_Text Layout 1">
    <p:spTree>
      <p:nvGrpSpPr>
        <p:cNvPr id="1" name=""/>
        <p:cNvGrpSpPr/>
        <p:nvPr/>
      </p:nvGrpSpPr>
      <p:grpSpPr>
        <a:xfrm>
          <a:off x="0" y="0"/>
          <a:ext cx="0" cy="0"/>
          <a:chOff x="0" y="0"/>
          <a:chExt cx="0" cy="0"/>
        </a:xfrm>
      </p:grpSpPr>
    </p:spTree>
  </p:cSld>
  <p:clrMapOvr>
    <a:masterClrMapping/>
  </p:clrMapOvr>
</p:sldLayout>
</file>

<file path=ppt/slideLayouts/slideLayout1306.xml><?xml version="1.0" encoding="utf-8"?>
<p:sldLayout xmlns:a="http://schemas.openxmlformats.org/drawingml/2006/main" xmlns:r="http://schemas.openxmlformats.org/officeDocument/2006/relationships" xmlns:p="http://schemas.openxmlformats.org/presentationml/2006/main">
  <p:cSld name="22_Text Layout 1">
    <p:spTree>
      <p:nvGrpSpPr>
        <p:cNvPr id="1" name=""/>
        <p:cNvGrpSpPr/>
        <p:nvPr/>
      </p:nvGrpSpPr>
      <p:grpSpPr>
        <a:xfrm>
          <a:off x="0" y="0"/>
          <a:ext cx="0" cy="0"/>
          <a:chOff x="0" y="0"/>
          <a:chExt cx="0" cy="0"/>
        </a:xfrm>
      </p:grpSpPr>
    </p:spTree>
  </p:cSld>
  <p:clrMapOvr>
    <a:masterClrMapping/>
  </p:clrMapOvr>
</p:sldLayout>
</file>

<file path=ppt/slideLayouts/slideLayout1307.xml><?xml version="1.0" encoding="utf-8"?>
<p:sldLayout xmlns:a="http://schemas.openxmlformats.org/drawingml/2006/main" xmlns:r="http://schemas.openxmlformats.org/officeDocument/2006/relationships" xmlns:p="http://schemas.openxmlformats.org/presentationml/2006/main">
  <p:cSld name="23_Text Layout 1">
    <p:spTree>
      <p:nvGrpSpPr>
        <p:cNvPr id="1" name=""/>
        <p:cNvGrpSpPr/>
        <p:nvPr/>
      </p:nvGrpSpPr>
      <p:grpSpPr>
        <a:xfrm>
          <a:off x="0" y="0"/>
          <a:ext cx="0" cy="0"/>
          <a:chOff x="0" y="0"/>
          <a:chExt cx="0" cy="0"/>
        </a:xfrm>
      </p:grpSpPr>
    </p:spTree>
  </p:cSld>
  <p:clrMapOvr>
    <a:masterClrMapping/>
  </p:clrMapOvr>
</p:sldLayout>
</file>

<file path=ppt/slideLayouts/slideLayout1308.xml><?xml version="1.0" encoding="utf-8"?>
<p:sldLayout xmlns:a="http://schemas.openxmlformats.org/drawingml/2006/main" xmlns:r="http://schemas.openxmlformats.org/officeDocument/2006/relationships" xmlns:p="http://schemas.openxmlformats.org/presentationml/2006/main">
  <p:cSld name="24_Text Layout 1">
    <p:spTree>
      <p:nvGrpSpPr>
        <p:cNvPr id="1" name=""/>
        <p:cNvGrpSpPr/>
        <p:nvPr/>
      </p:nvGrpSpPr>
      <p:grpSpPr>
        <a:xfrm>
          <a:off x="0" y="0"/>
          <a:ext cx="0" cy="0"/>
          <a:chOff x="0" y="0"/>
          <a:chExt cx="0" cy="0"/>
        </a:xfrm>
      </p:grpSpPr>
    </p:spTree>
  </p:cSld>
  <p:clrMapOvr>
    <a:masterClrMapping/>
  </p:clrMapOvr>
</p:sldLayout>
</file>

<file path=ppt/slideLayouts/slideLayout1309.xml><?xml version="1.0" encoding="utf-8"?>
<p:sldLayout xmlns:a="http://schemas.openxmlformats.org/drawingml/2006/main" xmlns:r="http://schemas.openxmlformats.org/officeDocument/2006/relationships" xmlns:p="http://schemas.openxmlformats.org/presentationml/2006/main">
  <p:cSld name="25_Text Layout 1">
    <p:spTree>
      <p:nvGrpSpPr>
        <p:cNvPr id="1" name=""/>
        <p:cNvGrpSpPr/>
        <p:nvPr/>
      </p:nvGrpSpPr>
      <p:grpSpPr>
        <a:xfrm>
          <a:off x="0" y="0"/>
          <a:ext cx="0" cy="0"/>
          <a:chOff x="0" y="0"/>
          <a:chExt cx="0" cy="0"/>
        </a:xfrm>
      </p:grpSpPr>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10.xml><?xml version="1.0" encoding="utf-8"?>
<p:sldLayout xmlns:a="http://schemas.openxmlformats.org/drawingml/2006/main" xmlns:r="http://schemas.openxmlformats.org/officeDocument/2006/relationships" xmlns:p="http://schemas.openxmlformats.org/presentationml/2006/main">
  <p:cSld name="26_Text Layout 1">
    <p:spTree>
      <p:nvGrpSpPr>
        <p:cNvPr id="1" name=""/>
        <p:cNvGrpSpPr/>
        <p:nvPr/>
      </p:nvGrpSpPr>
      <p:grpSpPr>
        <a:xfrm>
          <a:off x="0" y="0"/>
          <a:ext cx="0" cy="0"/>
          <a:chOff x="0" y="0"/>
          <a:chExt cx="0" cy="0"/>
        </a:xfrm>
      </p:grpSpPr>
    </p:spTree>
  </p:cSld>
  <p:clrMapOvr>
    <a:masterClrMapping/>
  </p:clrMapOvr>
</p:sldLayout>
</file>

<file path=ppt/slideLayouts/slideLayout1311.xml><?xml version="1.0" encoding="utf-8"?>
<p:sldLayout xmlns:a="http://schemas.openxmlformats.org/drawingml/2006/main" xmlns:r="http://schemas.openxmlformats.org/officeDocument/2006/relationships" xmlns:p="http://schemas.openxmlformats.org/presentationml/2006/main">
  <p:cSld name="27_Text Layout 1">
    <p:spTree>
      <p:nvGrpSpPr>
        <p:cNvPr id="1" name=""/>
        <p:cNvGrpSpPr/>
        <p:nvPr/>
      </p:nvGrpSpPr>
      <p:grpSpPr>
        <a:xfrm>
          <a:off x="0" y="0"/>
          <a:ext cx="0" cy="0"/>
          <a:chOff x="0" y="0"/>
          <a:chExt cx="0" cy="0"/>
        </a:xfrm>
      </p:grpSpPr>
    </p:spTree>
  </p:cSld>
  <p:clrMapOvr>
    <a:masterClrMapping/>
  </p:clrMapOvr>
</p:sldLayout>
</file>

<file path=ppt/slideLayouts/slideLayout1312.xml><?xml version="1.0" encoding="utf-8"?>
<p:sldLayout xmlns:a="http://schemas.openxmlformats.org/drawingml/2006/main" xmlns:r="http://schemas.openxmlformats.org/officeDocument/2006/relationships" xmlns:p="http://schemas.openxmlformats.org/presentationml/2006/main">
  <p:cSld name="28_Text Layout 1">
    <p:spTree>
      <p:nvGrpSpPr>
        <p:cNvPr id="1" name=""/>
        <p:cNvGrpSpPr/>
        <p:nvPr/>
      </p:nvGrpSpPr>
      <p:grpSpPr>
        <a:xfrm>
          <a:off x="0" y="0"/>
          <a:ext cx="0" cy="0"/>
          <a:chOff x="0" y="0"/>
          <a:chExt cx="0" cy="0"/>
        </a:xfrm>
      </p:grpSpPr>
    </p:spTree>
  </p:cSld>
  <p:clrMapOvr>
    <a:masterClrMapping/>
  </p:clrMapOvr>
</p:sldLayout>
</file>

<file path=ppt/slideLayouts/slideLayout1313.xml><?xml version="1.0" encoding="utf-8"?>
<p:sldLayout xmlns:a="http://schemas.openxmlformats.org/drawingml/2006/main" xmlns:r="http://schemas.openxmlformats.org/officeDocument/2006/relationships" xmlns:p="http://schemas.openxmlformats.org/presentationml/2006/main">
  <p:cSld name="29_Text Layout 1">
    <p:spTree>
      <p:nvGrpSpPr>
        <p:cNvPr id="1" name=""/>
        <p:cNvGrpSpPr/>
        <p:nvPr/>
      </p:nvGrpSpPr>
      <p:grpSpPr>
        <a:xfrm>
          <a:off x="0" y="0"/>
          <a:ext cx="0" cy="0"/>
          <a:chOff x="0" y="0"/>
          <a:chExt cx="0" cy="0"/>
        </a:xfrm>
      </p:grpSpPr>
    </p:spTree>
  </p:cSld>
  <p:clrMapOvr>
    <a:masterClrMapping/>
  </p:clrMapOvr>
</p:sldLayout>
</file>

<file path=ppt/slideLayouts/slideLayout1314.xml><?xml version="1.0" encoding="utf-8"?>
<p:sldLayout xmlns:a="http://schemas.openxmlformats.org/drawingml/2006/main" xmlns:r="http://schemas.openxmlformats.org/officeDocument/2006/relationships" xmlns:p="http://schemas.openxmlformats.org/presentationml/2006/main">
  <p:cSld name="30_Text Layout 1">
    <p:spTree>
      <p:nvGrpSpPr>
        <p:cNvPr id="1" name=""/>
        <p:cNvGrpSpPr/>
        <p:nvPr/>
      </p:nvGrpSpPr>
      <p:grpSpPr>
        <a:xfrm>
          <a:off x="0" y="0"/>
          <a:ext cx="0" cy="0"/>
          <a:chOff x="0" y="0"/>
          <a:chExt cx="0" cy="0"/>
        </a:xfrm>
      </p:grpSpPr>
    </p:spTree>
  </p:cSld>
  <p:clrMapOvr>
    <a:masterClrMapping/>
  </p:clrMapOvr>
</p:sldLayout>
</file>

<file path=ppt/slideLayouts/slideLayout1315.xml><?xml version="1.0" encoding="utf-8"?>
<p:sldLayout xmlns:a="http://schemas.openxmlformats.org/drawingml/2006/main" xmlns:r="http://schemas.openxmlformats.org/officeDocument/2006/relationships" xmlns:p="http://schemas.openxmlformats.org/presentationml/2006/main">
  <p:cSld name="31_Text Layout 1">
    <p:spTree>
      <p:nvGrpSpPr>
        <p:cNvPr id="1" name=""/>
        <p:cNvGrpSpPr/>
        <p:nvPr/>
      </p:nvGrpSpPr>
      <p:grpSpPr>
        <a:xfrm>
          <a:off x="0" y="0"/>
          <a:ext cx="0" cy="0"/>
          <a:chOff x="0" y="0"/>
          <a:chExt cx="0" cy="0"/>
        </a:xfrm>
      </p:grpSpPr>
    </p:spTree>
  </p:cSld>
  <p:clrMapOvr>
    <a:masterClrMapping/>
  </p:clrMapOvr>
</p:sldLayout>
</file>

<file path=ppt/slideLayouts/slideLayout1316.xml><?xml version="1.0" encoding="utf-8"?>
<p:sldLayout xmlns:a="http://schemas.openxmlformats.org/drawingml/2006/main" xmlns:r="http://schemas.openxmlformats.org/officeDocument/2006/relationships" xmlns:p="http://schemas.openxmlformats.org/presentationml/2006/main">
  <p:cSld name="32_Text Layout 1">
    <p:spTree>
      <p:nvGrpSpPr>
        <p:cNvPr id="1" name=""/>
        <p:cNvGrpSpPr/>
        <p:nvPr/>
      </p:nvGrpSpPr>
      <p:grpSpPr>
        <a:xfrm>
          <a:off x="0" y="0"/>
          <a:ext cx="0" cy="0"/>
          <a:chOff x="0" y="0"/>
          <a:chExt cx="0" cy="0"/>
        </a:xfrm>
      </p:grpSpPr>
    </p:spTree>
  </p:cSld>
  <p:clrMapOvr>
    <a:masterClrMapping/>
  </p:clrMapOvr>
</p:sldLayout>
</file>

<file path=ppt/slideLayouts/slideLayout1317.xml><?xml version="1.0" encoding="utf-8"?>
<p:sldLayout xmlns:a="http://schemas.openxmlformats.org/drawingml/2006/main" xmlns:r="http://schemas.openxmlformats.org/officeDocument/2006/relationships" xmlns:p="http://schemas.openxmlformats.org/presentationml/2006/main">
  <p:cSld name="33_Text Layout 1">
    <p:spTree>
      <p:nvGrpSpPr>
        <p:cNvPr id="1" name=""/>
        <p:cNvGrpSpPr/>
        <p:nvPr/>
      </p:nvGrpSpPr>
      <p:grpSpPr>
        <a:xfrm>
          <a:off x="0" y="0"/>
          <a:ext cx="0" cy="0"/>
          <a:chOff x="0" y="0"/>
          <a:chExt cx="0" cy="0"/>
        </a:xfrm>
      </p:grpSpPr>
    </p:spTree>
  </p:cSld>
  <p:clrMapOvr>
    <a:masterClrMapping/>
  </p:clrMapOvr>
</p:sldLayout>
</file>

<file path=ppt/slideLayouts/slideLayout1318.xml><?xml version="1.0" encoding="utf-8"?>
<p:sldLayout xmlns:a="http://schemas.openxmlformats.org/drawingml/2006/main" xmlns:r="http://schemas.openxmlformats.org/officeDocument/2006/relationships" xmlns:p="http://schemas.openxmlformats.org/presentationml/2006/main">
  <p:cSld name="34_Text Layout 1">
    <p:spTree>
      <p:nvGrpSpPr>
        <p:cNvPr id="1" name=""/>
        <p:cNvGrpSpPr/>
        <p:nvPr/>
      </p:nvGrpSpPr>
      <p:grpSpPr>
        <a:xfrm>
          <a:off x="0" y="0"/>
          <a:ext cx="0" cy="0"/>
          <a:chOff x="0" y="0"/>
          <a:chExt cx="0" cy="0"/>
        </a:xfrm>
      </p:grpSpPr>
    </p:spTree>
  </p:cSld>
  <p:clrMapOvr>
    <a:masterClrMapping/>
  </p:clrMapOvr>
</p:sldLayout>
</file>

<file path=ppt/slideLayouts/slideLayout1319.xml><?xml version="1.0" encoding="utf-8"?>
<p:sldLayout xmlns:a="http://schemas.openxmlformats.org/drawingml/2006/main" xmlns:r="http://schemas.openxmlformats.org/officeDocument/2006/relationships" xmlns:p="http://schemas.openxmlformats.org/presentationml/2006/main">
  <p:cSld name="35_Text Layout 1">
    <p:spTree>
      <p:nvGrpSpPr>
        <p:cNvPr id="1" name=""/>
        <p:cNvGrpSpPr/>
        <p:nvPr/>
      </p:nvGrpSpPr>
      <p:grpSpPr>
        <a:xfrm>
          <a:off x="0" y="0"/>
          <a:ext cx="0" cy="0"/>
          <a:chOff x="0" y="0"/>
          <a:chExt cx="0" cy="0"/>
        </a:xfrm>
      </p:grpSpPr>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0.xml><?xml version="1.0" encoding="utf-8"?>
<p:sldLayout xmlns:a="http://schemas.openxmlformats.org/drawingml/2006/main" xmlns:r="http://schemas.openxmlformats.org/officeDocument/2006/relationships" xmlns:p="http://schemas.openxmlformats.org/presentationml/2006/main">
  <p:cSld name="36_Text Layout 1">
    <p:spTree>
      <p:nvGrpSpPr>
        <p:cNvPr id="1" name=""/>
        <p:cNvGrpSpPr/>
        <p:nvPr/>
      </p:nvGrpSpPr>
      <p:grpSpPr>
        <a:xfrm>
          <a:off x="0" y="0"/>
          <a:ext cx="0" cy="0"/>
          <a:chOff x="0" y="0"/>
          <a:chExt cx="0" cy="0"/>
        </a:xfrm>
      </p:grpSpPr>
    </p:spTree>
  </p:cSld>
  <p:clrMapOvr>
    <a:masterClrMapping/>
  </p:clrMapOvr>
</p:sldLayout>
</file>

<file path=ppt/slideLayouts/slideLayout1321.xml><?xml version="1.0" encoding="utf-8"?>
<p:sldLayout xmlns:a="http://schemas.openxmlformats.org/drawingml/2006/main" xmlns:r="http://schemas.openxmlformats.org/officeDocument/2006/relationships" xmlns:p="http://schemas.openxmlformats.org/presentationml/2006/main">
  <p:cSld name="37_Text Layout 1">
    <p:spTree>
      <p:nvGrpSpPr>
        <p:cNvPr id="1" name=""/>
        <p:cNvGrpSpPr/>
        <p:nvPr/>
      </p:nvGrpSpPr>
      <p:grpSpPr>
        <a:xfrm>
          <a:off x="0" y="0"/>
          <a:ext cx="0" cy="0"/>
          <a:chOff x="0" y="0"/>
          <a:chExt cx="0" cy="0"/>
        </a:xfrm>
      </p:grpSpPr>
    </p:spTree>
  </p:cSld>
  <p:clrMapOvr>
    <a:masterClrMapping/>
  </p:clrMapOvr>
</p:sldLayout>
</file>

<file path=ppt/slideLayouts/slideLayout1322.xml><?xml version="1.0" encoding="utf-8"?>
<p:sldLayout xmlns:a="http://schemas.openxmlformats.org/drawingml/2006/main" xmlns:r="http://schemas.openxmlformats.org/officeDocument/2006/relationships" xmlns:p="http://schemas.openxmlformats.org/presentationml/2006/main">
  <p:cSld name="38_Text Layout 1">
    <p:spTree>
      <p:nvGrpSpPr>
        <p:cNvPr id="1" name=""/>
        <p:cNvGrpSpPr/>
        <p:nvPr/>
      </p:nvGrpSpPr>
      <p:grpSpPr>
        <a:xfrm>
          <a:off x="0" y="0"/>
          <a:ext cx="0" cy="0"/>
          <a:chOff x="0" y="0"/>
          <a:chExt cx="0" cy="0"/>
        </a:xfrm>
      </p:grpSpPr>
    </p:spTree>
  </p:cSld>
  <p:clrMapOvr>
    <a:masterClrMapping/>
  </p:clrMapOvr>
</p:sldLayout>
</file>

<file path=ppt/slideLayouts/slideLayout1323.xml><?xml version="1.0" encoding="utf-8"?>
<p:sldLayout xmlns:a="http://schemas.openxmlformats.org/drawingml/2006/main" xmlns:r="http://schemas.openxmlformats.org/officeDocument/2006/relationships" xmlns:p="http://schemas.openxmlformats.org/presentationml/2006/main">
  <p:cSld name="39_Text Layout 1">
    <p:spTree>
      <p:nvGrpSpPr>
        <p:cNvPr id="1" name=""/>
        <p:cNvGrpSpPr/>
        <p:nvPr/>
      </p:nvGrpSpPr>
      <p:grpSpPr>
        <a:xfrm>
          <a:off x="0" y="0"/>
          <a:ext cx="0" cy="0"/>
          <a:chOff x="0" y="0"/>
          <a:chExt cx="0" cy="0"/>
        </a:xfrm>
      </p:grpSpPr>
    </p:spTree>
  </p:cSld>
  <p:clrMapOvr>
    <a:masterClrMapping/>
  </p:clrMapOvr>
</p:sldLayout>
</file>

<file path=ppt/slideLayouts/slideLayout1324.xml><?xml version="1.0" encoding="utf-8"?>
<p:sldLayout xmlns:a="http://schemas.openxmlformats.org/drawingml/2006/main" xmlns:r="http://schemas.openxmlformats.org/officeDocument/2006/relationships" xmlns:p="http://schemas.openxmlformats.org/presentationml/2006/main">
  <p:cSld name="40_Text Layout 1">
    <p:spTree>
      <p:nvGrpSpPr>
        <p:cNvPr id="1" name=""/>
        <p:cNvGrpSpPr/>
        <p:nvPr/>
      </p:nvGrpSpPr>
      <p:grpSpPr>
        <a:xfrm>
          <a:off x="0" y="0"/>
          <a:ext cx="0" cy="0"/>
          <a:chOff x="0" y="0"/>
          <a:chExt cx="0" cy="0"/>
        </a:xfrm>
      </p:grpSpPr>
    </p:spTree>
  </p:cSld>
  <p:clrMapOvr>
    <a:masterClrMapping/>
  </p:clrMapOvr>
</p:sldLayout>
</file>

<file path=ppt/slideLayouts/slideLayout1325.xml><?xml version="1.0" encoding="utf-8"?>
<p:sldLayout xmlns:a="http://schemas.openxmlformats.org/drawingml/2006/main" xmlns:r="http://schemas.openxmlformats.org/officeDocument/2006/relationships" xmlns:p="http://schemas.openxmlformats.org/presentationml/2006/main">
  <p:cSld name="41_Text Layout 1">
    <p:spTree>
      <p:nvGrpSpPr>
        <p:cNvPr id="1" name=""/>
        <p:cNvGrpSpPr/>
        <p:nvPr/>
      </p:nvGrpSpPr>
      <p:grpSpPr>
        <a:xfrm>
          <a:off x="0" y="0"/>
          <a:ext cx="0" cy="0"/>
          <a:chOff x="0" y="0"/>
          <a:chExt cx="0" cy="0"/>
        </a:xfrm>
      </p:grpSpPr>
    </p:spTree>
  </p:cSld>
  <p:clrMapOvr>
    <a:masterClrMapping/>
  </p:clrMapOvr>
</p:sldLayout>
</file>

<file path=ppt/slideLayouts/slideLayout1326.xml><?xml version="1.0" encoding="utf-8"?>
<p:sldLayout xmlns:a="http://schemas.openxmlformats.org/drawingml/2006/main" xmlns:r="http://schemas.openxmlformats.org/officeDocument/2006/relationships" xmlns:p="http://schemas.openxmlformats.org/presentationml/2006/main">
  <p:cSld name="42_Text Layout 1">
    <p:spTree>
      <p:nvGrpSpPr>
        <p:cNvPr id="1" name=""/>
        <p:cNvGrpSpPr/>
        <p:nvPr/>
      </p:nvGrpSpPr>
      <p:grpSpPr>
        <a:xfrm>
          <a:off x="0" y="0"/>
          <a:ext cx="0" cy="0"/>
          <a:chOff x="0" y="0"/>
          <a:chExt cx="0" cy="0"/>
        </a:xfrm>
      </p:grpSpPr>
    </p:spTree>
  </p:cSld>
  <p:clrMapOvr>
    <a:masterClrMapping/>
  </p:clrMapOvr>
</p:sldLayout>
</file>

<file path=ppt/slideLayouts/slideLayout1327.xml><?xml version="1.0" encoding="utf-8"?>
<p:sldLayout xmlns:a="http://schemas.openxmlformats.org/drawingml/2006/main" xmlns:r="http://schemas.openxmlformats.org/officeDocument/2006/relationships" xmlns:p="http://schemas.openxmlformats.org/presentationml/2006/main">
  <p:cSld name="43_Text Layout 1">
    <p:spTree>
      <p:nvGrpSpPr>
        <p:cNvPr id="1" name=""/>
        <p:cNvGrpSpPr/>
        <p:nvPr/>
      </p:nvGrpSpPr>
      <p:grpSpPr>
        <a:xfrm>
          <a:off x="0" y="0"/>
          <a:ext cx="0" cy="0"/>
          <a:chOff x="0" y="0"/>
          <a:chExt cx="0" cy="0"/>
        </a:xfrm>
      </p:grpSpPr>
    </p:spTree>
  </p:cSld>
  <p:clrMapOvr>
    <a:masterClrMapping/>
  </p:clrMapOvr>
</p:sldLayout>
</file>

<file path=ppt/slideLayouts/slideLayout1328.xml><?xml version="1.0" encoding="utf-8"?>
<p:sldLayout xmlns:a="http://schemas.openxmlformats.org/drawingml/2006/main" xmlns:r="http://schemas.openxmlformats.org/officeDocument/2006/relationships" xmlns:p="http://schemas.openxmlformats.org/presentationml/2006/main">
  <p:cSld name="44_Text Layout 1">
    <p:spTree>
      <p:nvGrpSpPr>
        <p:cNvPr id="1" name=""/>
        <p:cNvGrpSpPr/>
        <p:nvPr/>
      </p:nvGrpSpPr>
      <p:grpSpPr>
        <a:xfrm>
          <a:off x="0" y="0"/>
          <a:ext cx="0" cy="0"/>
          <a:chOff x="0" y="0"/>
          <a:chExt cx="0" cy="0"/>
        </a:xfrm>
      </p:grpSpPr>
    </p:spTree>
  </p:cSld>
  <p:clrMapOvr>
    <a:masterClrMapping/>
  </p:clrMapOvr>
</p:sldLayout>
</file>

<file path=ppt/slideLayouts/slideLayout1329.xml><?xml version="1.0" encoding="utf-8"?>
<p:sldLayout xmlns:a="http://schemas.openxmlformats.org/drawingml/2006/main" xmlns:r="http://schemas.openxmlformats.org/officeDocument/2006/relationships" xmlns:p="http://schemas.openxmlformats.org/presentationml/2006/main">
  <p:cSld name="45_Text Layout 1">
    <p:spTree>
      <p:nvGrpSpPr>
        <p:cNvPr id="1" name=""/>
        <p:cNvGrpSpPr/>
        <p:nvPr/>
      </p:nvGrpSpPr>
      <p:grpSpPr>
        <a:xfrm>
          <a:off x="0" y="0"/>
          <a:ext cx="0" cy="0"/>
          <a:chOff x="0" y="0"/>
          <a:chExt cx="0" cy="0"/>
        </a:xfrm>
      </p:grpSpPr>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30.xml><?xml version="1.0" encoding="utf-8"?>
<p:sldLayout xmlns:a="http://schemas.openxmlformats.org/drawingml/2006/main" xmlns:r="http://schemas.openxmlformats.org/officeDocument/2006/relationships" xmlns:p="http://schemas.openxmlformats.org/presentationml/2006/main">
  <p:cSld name="46_Text Layout 1">
    <p:spTree>
      <p:nvGrpSpPr>
        <p:cNvPr id="1" name=""/>
        <p:cNvGrpSpPr/>
        <p:nvPr/>
      </p:nvGrpSpPr>
      <p:grpSpPr>
        <a:xfrm>
          <a:off x="0" y="0"/>
          <a:ext cx="0" cy="0"/>
          <a:chOff x="0" y="0"/>
          <a:chExt cx="0" cy="0"/>
        </a:xfrm>
      </p:grpSpPr>
    </p:spTree>
  </p:cSld>
  <p:clrMapOvr>
    <a:masterClrMapping/>
  </p:clrMapOvr>
</p:sldLayout>
</file>

<file path=ppt/slideLayouts/slideLayout1331.xml><?xml version="1.0" encoding="utf-8"?>
<p:sldLayout xmlns:a="http://schemas.openxmlformats.org/drawingml/2006/main" xmlns:r="http://schemas.openxmlformats.org/officeDocument/2006/relationships" xmlns:p="http://schemas.openxmlformats.org/presentationml/2006/main">
  <p:cSld name="47_Text Layout 1">
    <p:spTree>
      <p:nvGrpSpPr>
        <p:cNvPr id="1" name=""/>
        <p:cNvGrpSpPr/>
        <p:nvPr/>
      </p:nvGrpSpPr>
      <p:grpSpPr>
        <a:xfrm>
          <a:off x="0" y="0"/>
          <a:ext cx="0" cy="0"/>
          <a:chOff x="0" y="0"/>
          <a:chExt cx="0" cy="0"/>
        </a:xfrm>
      </p:grpSpPr>
    </p:spTree>
  </p:cSld>
  <p:clrMapOvr>
    <a:masterClrMapping/>
  </p:clrMapOvr>
</p:sldLayout>
</file>

<file path=ppt/slideLayouts/slideLayout1332.xml><?xml version="1.0" encoding="utf-8"?>
<p:sldLayout xmlns:a="http://schemas.openxmlformats.org/drawingml/2006/main" xmlns:r="http://schemas.openxmlformats.org/officeDocument/2006/relationships" xmlns:p="http://schemas.openxmlformats.org/presentationml/2006/main">
  <p:cSld name="48_Text Layout 1">
    <p:spTree>
      <p:nvGrpSpPr>
        <p:cNvPr id="1" name=""/>
        <p:cNvGrpSpPr/>
        <p:nvPr/>
      </p:nvGrpSpPr>
      <p:grpSpPr>
        <a:xfrm>
          <a:off x="0" y="0"/>
          <a:ext cx="0" cy="0"/>
          <a:chOff x="0" y="0"/>
          <a:chExt cx="0" cy="0"/>
        </a:xfrm>
      </p:grpSpPr>
    </p:spTree>
  </p:cSld>
  <p:clrMapOvr>
    <a:masterClrMapping/>
  </p:clrMapOvr>
</p:sldLayout>
</file>

<file path=ppt/slideLayouts/slideLayout1333.xml><?xml version="1.0" encoding="utf-8"?>
<p:sldLayout xmlns:a="http://schemas.openxmlformats.org/drawingml/2006/main" xmlns:r="http://schemas.openxmlformats.org/officeDocument/2006/relationships" xmlns:p="http://schemas.openxmlformats.org/presentationml/2006/main">
  <p:cSld name="49_Text Layout 1">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2.png"/></Relationships>
</file>

<file path=ppt/slideMasters/_rels/slideMaster100.xml.rels><?xml version="1.0" encoding="UTF-8" standalone="yes"?>
<Relationships xmlns="http://schemas.openxmlformats.org/package/2006/relationships"><Relationship Id="rId8" Type="http://schemas.openxmlformats.org/officeDocument/2006/relationships/slideLayout" Target="../slideLayouts/slideLayout1097.xml"/><Relationship Id="rId13" Type="http://schemas.openxmlformats.org/officeDocument/2006/relationships/theme" Target="../theme/theme100.xml"/><Relationship Id="rId3" Type="http://schemas.openxmlformats.org/officeDocument/2006/relationships/slideLayout" Target="../slideLayouts/slideLayout1092.xml"/><Relationship Id="rId7" Type="http://schemas.openxmlformats.org/officeDocument/2006/relationships/slideLayout" Target="../slideLayouts/slideLayout1096.xml"/><Relationship Id="rId12" Type="http://schemas.openxmlformats.org/officeDocument/2006/relationships/slideLayout" Target="../slideLayouts/slideLayout1101.xml"/><Relationship Id="rId2" Type="http://schemas.openxmlformats.org/officeDocument/2006/relationships/slideLayout" Target="../slideLayouts/slideLayout1091.xml"/><Relationship Id="rId1" Type="http://schemas.openxmlformats.org/officeDocument/2006/relationships/slideLayout" Target="../slideLayouts/slideLayout1090.xml"/><Relationship Id="rId6" Type="http://schemas.openxmlformats.org/officeDocument/2006/relationships/slideLayout" Target="../slideLayouts/slideLayout1095.xml"/><Relationship Id="rId11" Type="http://schemas.openxmlformats.org/officeDocument/2006/relationships/slideLayout" Target="../slideLayouts/slideLayout1100.xml"/><Relationship Id="rId5" Type="http://schemas.openxmlformats.org/officeDocument/2006/relationships/slideLayout" Target="../slideLayouts/slideLayout1094.xml"/><Relationship Id="rId15" Type="http://schemas.openxmlformats.org/officeDocument/2006/relationships/image" Target="../media/image12.png"/><Relationship Id="rId10" Type="http://schemas.openxmlformats.org/officeDocument/2006/relationships/slideLayout" Target="../slideLayouts/slideLayout1099.xml"/><Relationship Id="rId4" Type="http://schemas.openxmlformats.org/officeDocument/2006/relationships/slideLayout" Target="../slideLayouts/slideLayout1093.xml"/><Relationship Id="rId9" Type="http://schemas.openxmlformats.org/officeDocument/2006/relationships/slideLayout" Target="../slideLayouts/slideLayout1098.xml"/><Relationship Id="rId14" Type="http://schemas.openxmlformats.org/officeDocument/2006/relationships/image" Target="../media/image3.jpeg"/></Relationships>
</file>

<file path=ppt/slideMasters/_rels/slideMaster101.xml.rels><?xml version="1.0" encoding="UTF-8" standalone="yes"?>
<Relationships xmlns="http://schemas.openxmlformats.org/package/2006/relationships"><Relationship Id="rId8" Type="http://schemas.openxmlformats.org/officeDocument/2006/relationships/slideLayout" Target="../slideLayouts/slideLayout1109.xml"/><Relationship Id="rId13" Type="http://schemas.openxmlformats.org/officeDocument/2006/relationships/image" Target="../media/image3.jpeg"/><Relationship Id="rId3" Type="http://schemas.openxmlformats.org/officeDocument/2006/relationships/slideLayout" Target="../slideLayouts/slideLayout1104.xml"/><Relationship Id="rId7" Type="http://schemas.openxmlformats.org/officeDocument/2006/relationships/slideLayout" Target="../slideLayouts/slideLayout1108.xml"/><Relationship Id="rId12" Type="http://schemas.openxmlformats.org/officeDocument/2006/relationships/theme" Target="../theme/theme101.xml"/><Relationship Id="rId2" Type="http://schemas.openxmlformats.org/officeDocument/2006/relationships/slideLayout" Target="../slideLayouts/slideLayout1103.xml"/><Relationship Id="rId1" Type="http://schemas.openxmlformats.org/officeDocument/2006/relationships/slideLayout" Target="../slideLayouts/slideLayout1102.xml"/><Relationship Id="rId6" Type="http://schemas.openxmlformats.org/officeDocument/2006/relationships/slideLayout" Target="../slideLayouts/slideLayout1107.xml"/><Relationship Id="rId11" Type="http://schemas.openxmlformats.org/officeDocument/2006/relationships/slideLayout" Target="../slideLayouts/slideLayout1112.xml"/><Relationship Id="rId5" Type="http://schemas.openxmlformats.org/officeDocument/2006/relationships/slideLayout" Target="../slideLayouts/slideLayout1106.xml"/><Relationship Id="rId10" Type="http://schemas.openxmlformats.org/officeDocument/2006/relationships/slideLayout" Target="../slideLayouts/slideLayout1111.xml"/><Relationship Id="rId4" Type="http://schemas.openxmlformats.org/officeDocument/2006/relationships/slideLayout" Target="../slideLayouts/slideLayout1105.xml"/><Relationship Id="rId9" Type="http://schemas.openxmlformats.org/officeDocument/2006/relationships/slideLayout" Target="../slideLayouts/slideLayout1110.xml"/><Relationship Id="rId14" Type="http://schemas.openxmlformats.org/officeDocument/2006/relationships/image" Target="../media/image13.png"/></Relationships>
</file>

<file path=ppt/slideMasters/_rels/slideMaster102.xml.rels><?xml version="1.0" encoding="UTF-8" standalone="yes"?>
<Relationships xmlns="http://schemas.openxmlformats.org/package/2006/relationships"><Relationship Id="rId8" Type="http://schemas.openxmlformats.org/officeDocument/2006/relationships/slideLayout" Target="../slideLayouts/slideLayout1120.xml"/><Relationship Id="rId13" Type="http://schemas.openxmlformats.org/officeDocument/2006/relationships/image" Target="../media/image3.jpeg"/><Relationship Id="rId3" Type="http://schemas.openxmlformats.org/officeDocument/2006/relationships/slideLayout" Target="../slideLayouts/slideLayout1115.xml"/><Relationship Id="rId7" Type="http://schemas.openxmlformats.org/officeDocument/2006/relationships/slideLayout" Target="../slideLayouts/slideLayout1119.xml"/><Relationship Id="rId12" Type="http://schemas.openxmlformats.org/officeDocument/2006/relationships/theme" Target="../theme/theme102.xml"/><Relationship Id="rId2" Type="http://schemas.openxmlformats.org/officeDocument/2006/relationships/slideLayout" Target="../slideLayouts/slideLayout1114.xml"/><Relationship Id="rId1" Type="http://schemas.openxmlformats.org/officeDocument/2006/relationships/slideLayout" Target="../slideLayouts/slideLayout1113.xml"/><Relationship Id="rId6" Type="http://schemas.openxmlformats.org/officeDocument/2006/relationships/slideLayout" Target="../slideLayouts/slideLayout1118.xml"/><Relationship Id="rId11" Type="http://schemas.openxmlformats.org/officeDocument/2006/relationships/slideLayout" Target="../slideLayouts/slideLayout1123.xml"/><Relationship Id="rId5" Type="http://schemas.openxmlformats.org/officeDocument/2006/relationships/slideLayout" Target="../slideLayouts/slideLayout1117.xml"/><Relationship Id="rId10" Type="http://schemas.openxmlformats.org/officeDocument/2006/relationships/slideLayout" Target="../slideLayouts/slideLayout1122.xml"/><Relationship Id="rId4" Type="http://schemas.openxmlformats.org/officeDocument/2006/relationships/slideLayout" Target="../slideLayouts/slideLayout1116.xml"/><Relationship Id="rId9" Type="http://schemas.openxmlformats.org/officeDocument/2006/relationships/slideLayout" Target="../slideLayouts/slideLayout1121.xml"/><Relationship Id="rId14" Type="http://schemas.openxmlformats.org/officeDocument/2006/relationships/image" Target="../media/image14.png"/></Relationships>
</file>

<file path=ppt/slideMasters/_rels/slideMaster103.xml.rels><?xml version="1.0" encoding="UTF-8" standalone="yes"?>
<Relationships xmlns="http://schemas.openxmlformats.org/package/2006/relationships"><Relationship Id="rId8" Type="http://schemas.openxmlformats.org/officeDocument/2006/relationships/slideLayout" Target="../slideLayouts/slideLayout1131.xml"/><Relationship Id="rId13" Type="http://schemas.openxmlformats.org/officeDocument/2006/relationships/image" Target="../media/image3.jpeg"/><Relationship Id="rId3" Type="http://schemas.openxmlformats.org/officeDocument/2006/relationships/slideLayout" Target="../slideLayouts/slideLayout1126.xml"/><Relationship Id="rId7" Type="http://schemas.openxmlformats.org/officeDocument/2006/relationships/slideLayout" Target="../slideLayouts/slideLayout1130.xml"/><Relationship Id="rId12" Type="http://schemas.openxmlformats.org/officeDocument/2006/relationships/theme" Target="../theme/theme103.xml"/><Relationship Id="rId2" Type="http://schemas.openxmlformats.org/officeDocument/2006/relationships/slideLayout" Target="../slideLayouts/slideLayout1125.xml"/><Relationship Id="rId1" Type="http://schemas.openxmlformats.org/officeDocument/2006/relationships/slideLayout" Target="../slideLayouts/slideLayout1124.xml"/><Relationship Id="rId6" Type="http://schemas.openxmlformats.org/officeDocument/2006/relationships/slideLayout" Target="../slideLayouts/slideLayout1129.xml"/><Relationship Id="rId11" Type="http://schemas.openxmlformats.org/officeDocument/2006/relationships/slideLayout" Target="../slideLayouts/slideLayout1134.xml"/><Relationship Id="rId5" Type="http://schemas.openxmlformats.org/officeDocument/2006/relationships/slideLayout" Target="../slideLayouts/slideLayout1128.xml"/><Relationship Id="rId10" Type="http://schemas.openxmlformats.org/officeDocument/2006/relationships/slideLayout" Target="../slideLayouts/slideLayout1133.xml"/><Relationship Id="rId4" Type="http://schemas.openxmlformats.org/officeDocument/2006/relationships/slideLayout" Target="../slideLayouts/slideLayout1127.xml"/><Relationship Id="rId9" Type="http://schemas.openxmlformats.org/officeDocument/2006/relationships/slideLayout" Target="../slideLayouts/slideLayout1132.xml"/><Relationship Id="rId14" Type="http://schemas.openxmlformats.org/officeDocument/2006/relationships/image" Target="../media/image10.png"/></Relationships>
</file>

<file path=ppt/slideMasters/_rels/slideMaster104.xml.rels><?xml version="1.0" encoding="UTF-8" standalone="yes"?>
<Relationships xmlns="http://schemas.openxmlformats.org/package/2006/relationships"><Relationship Id="rId8" Type="http://schemas.openxmlformats.org/officeDocument/2006/relationships/slideLayout" Target="../slideLayouts/slideLayout1142.xml"/><Relationship Id="rId13" Type="http://schemas.openxmlformats.org/officeDocument/2006/relationships/image" Target="../media/image3.jpeg"/><Relationship Id="rId3" Type="http://schemas.openxmlformats.org/officeDocument/2006/relationships/slideLayout" Target="../slideLayouts/slideLayout1137.xml"/><Relationship Id="rId7" Type="http://schemas.openxmlformats.org/officeDocument/2006/relationships/slideLayout" Target="../slideLayouts/slideLayout1141.xml"/><Relationship Id="rId12" Type="http://schemas.openxmlformats.org/officeDocument/2006/relationships/theme" Target="../theme/theme104.xml"/><Relationship Id="rId2" Type="http://schemas.openxmlformats.org/officeDocument/2006/relationships/slideLayout" Target="../slideLayouts/slideLayout1136.xml"/><Relationship Id="rId1" Type="http://schemas.openxmlformats.org/officeDocument/2006/relationships/slideLayout" Target="../slideLayouts/slideLayout1135.xml"/><Relationship Id="rId6" Type="http://schemas.openxmlformats.org/officeDocument/2006/relationships/slideLayout" Target="../slideLayouts/slideLayout1140.xml"/><Relationship Id="rId11" Type="http://schemas.openxmlformats.org/officeDocument/2006/relationships/slideLayout" Target="../slideLayouts/slideLayout1145.xml"/><Relationship Id="rId5" Type="http://schemas.openxmlformats.org/officeDocument/2006/relationships/slideLayout" Target="../slideLayouts/slideLayout1139.xml"/><Relationship Id="rId10" Type="http://schemas.openxmlformats.org/officeDocument/2006/relationships/slideLayout" Target="../slideLayouts/slideLayout1144.xml"/><Relationship Id="rId4" Type="http://schemas.openxmlformats.org/officeDocument/2006/relationships/slideLayout" Target="../slideLayouts/slideLayout1138.xml"/><Relationship Id="rId9" Type="http://schemas.openxmlformats.org/officeDocument/2006/relationships/slideLayout" Target="../slideLayouts/slideLayout1143.xml"/><Relationship Id="rId14" Type="http://schemas.openxmlformats.org/officeDocument/2006/relationships/image" Target="../media/image11.png"/></Relationships>
</file>

<file path=ppt/slideMasters/_rels/slideMaster105.xml.rels><?xml version="1.0" encoding="UTF-8" standalone="yes"?>
<Relationships xmlns="http://schemas.openxmlformats.org/package/2006/relationships"><Relationship Id="rId8" Type="http://schemas.openxmlformats.org/officeDocument/2006/relationships/slideLayout" Target="../slideLayouts/slideLayout1153.xml"/><Relationship Id="rId13" Type="http://schemas.openxmlformats.org/officeDocument/2006/relationships/image" Target="../media/image3.jpeg"/><Relationship Id="rId3" Type="http://schemas.openxmlformats.org/officeDocument/2006/relationships/slideLayout" Target="../slideLayouts/slideLayout1148.xml"/><Relationship Id="rId7" Type="http://schemas.openxmlformats.org/officeDocument/2006/relationships/slideLayout" Target="../slideLayouts/slideLayout1152.xml"/><Relationship Id="rId12" Type="http://schemas.openxmlformats.org/officeDocument/2006/relationships/theme" Target="../theme/theme105.xml"/><Relationship Id="rId2" Type="http://schemas.openxmlformats.org/officeDocument/2006/relationships/slideLayout" Target="../slideLayouts/slideLayout1147.xml"/><Relationship Id="rId1" Type="http://schemas.openxmlformats.org/officeDocument/2006/relationships/slideLayout" Target="../slideLayouts/slideLayout1146.xml"/><Relationship Id="rId6" Type="http://schemas.openxmlformats.org/officeDocument/2006/relationships/slideLayout" Target="../slideLayouts/slideLayout1151.xml"/><Relationship Id="rId11" Type="http://schemas.openxmlformats.org/officeDocument/2006/relationships/slideLayout" Target="../slideLayouts/slideLayout1156.xml"/><Relationship Id="rId5" Type="http://schemas.openxmlformats.org/officeDocument/2006/relationships/slideLayout" Target="../slideLayouts/slideLayout1150.xml"/><Relationship Id="rId10" Type="http://schemas.openxmlformats.org/officeDocument/2006/relationships/slideLayout" Target="../slideLayouts/slideLayout1155.xml"/><Relationship Id="rId4" Type="http://schemas.openxmlformats.org/officeDocument/2006/relationships/slideLayout" Target="../slideLayouts/slideLayout1149.xml"/><Relationship Id="rId9" Type="http://schemas.openxmlformats.org/officeDocument/2006/relationships/slideLayout" Target="../slideLayouts/slideLayout1154.xml"/><Relationship Id="rId14" Type="http://schemas.openxmlformats.org/officeDocument/2006/relationships/image" Target="../media/image12.png"/></Relationships>
</file>

<file path=ppt/slideMasters/_rels/slideMaster106.xml.rels><?xml version="1.0" encoding="UTF-8" standalone="yes"?>
<Relationships xmlns="http://schemas.openxmlformats.org/package/2006/relationships"><Relationship Id="rId8" Type="http://schemas.openxmlformats.org/officeDocument/2006/relationships/slideLayout" Target="../slideLayouts/slideLayout1164.xml"/><Relationship Id="rId13" Type="http://schemas.openxmlformats.org/officeDocument/2006/relationships/image" Target="../media/image3.jpeg"/><Relationship Id="rId3" Type="http://schemas.openxmlformats.org/officeDocument/2006/relationships/slideLayout" Target="../slideLayouts/slideLayout1159.xml"/><Relationship Id="rId7" Type="http://schemas.openxmlformats.org/officeDocument/2006/relationships/slideLayout" Target="../slideLayouts/slideLayout1163.xml"/><Relationship Id="rId12" Type="http://schemas.openxmlformats.org/officeDocument/2006/relationships/theme" Target="../theme/theme106.xml"/><Relationship Id="rId2" Type="http://schemas.openxmlformats.org/officeDocument/2006/relationships/slideLayout" Target="../slideLayouts/slideLayout1158.xml"/><Relationship Id="rId1" Type="http://schemas.openxmlformats.org/officeDocument/2006/relationships/slideLayout" Target="../slideLayouts/slideLayout1157.xml"/><Relationship Id="rId6" Type="http://schemas.openxmlformats.org/officeDocument/2006/relationships/slideLayout" Target="../slideLayouts/slideLayout1162.xml"/><Relationship Id="rId11" Type="http://schemas.openxmlformats.org/officeDocument/2006/relationships/slideLayout" Target="../slideLayouts/slideLayout1167.xml"/><Relationship Id="rId5" Type="http://schemas.openxmlformats.org/officeDocument/2006/relationships/slideLayout" Target="../slideLayouts/slideLayout1161.xml"/><Relationship Id="rId10" Type="http://schemas.openxmlformats.org/officeDocument/2006/relationships/slideLayout" Target="../slideLayouts/slideLayout1166.xml"/><Relationship Id="rId4" Type="http://schemas.openxmlformats.org/officeDocument/2006/relationships/slideLayout" Target="../slideLayouts/slideLayout1160.xml"/><Relationship Id="rId9" Type="http://schemas.openxmlformats.org/officeDocument/2006/relationships/slideLayout" Target="../slideLayouts/slideLayout1165.xml"/><Relationship Id="rId14" Type="http://schemas.openxmlformats.org/officeDocument/2006/relationships/image" Target="../media/image13.png"/></Relationships>
</file>

<file path=ppt/slideMasters/_rels/slideMaster107.xml.rels><?xml version="1.0" encoding="UTF-8" standalone="yes"?>
<Relationships xmlns="http://schemas.openxmlformats.org/package/2006/relationships"><Relationship Id="rId8" Type="http://schemas.openxmlformats.org/officeDocument/2006/relationships/slideLayout" Target="../slideLayouts/slideLayout1175.xml"/><Relationship Id="rId13" Type="http://schemas.openxmlformats.org/officeDocument/2006/relationships/image" Target="../media/image3.jpeg"/><Relationship Id="rId3" Type="http://schemas.openxmlformats.org/officeDocument/2006/relationships/slideLayout" Target="../slideLayouts/slideLayout1170.xml"/><Relationship Id="rId7" Type="http://schemas.openxmlformats.org/officeDocument/2006/relationships/slideLayout" Target="../slideLayouts/slideLayout1174.xml"/><Relationship Id="rId12" Type="http://schemas.openxmlformats.org/officeDocument/2006/relationships/theme" Target="../theme/theme107.xml"/><Relationship Id="rId2" Type="http://schemas.openxmlformats.org/officeDocument/2006/relationships/slideLayout" Target="../slideLayouts/slideLayout1169.xml"/><Relationship Id="rId1" Type="http://schemas.openxmlformats.org/officeDocument/2006/relationships/slideLayout" Target="../slideLayouts/slideLayout1168.xml"/><Relationship Id="rId6" Type="http://schemas.openxmlformats.org/officeDocument/2006/relationships/slideLayout" Target="../slideLayouts/slideLayout1173.xml"/><Relationship Id="rId11" Type="http://schemas.openxmlformats.org/officeDocument/2006/relationships/slideLayout" Target="../slideLayouts/slideLayout1178.xml"/><Relationship Id="rId5" Type="http://schemas.openxmlformats.org/officeDocument/2006/relationships/slideLayout" Target="../slideLayouts/slideLayout1172.xml"/><Relationship Id="rId10" Type="http://schemas.openxmlformats.org/officeDocument/2006/relationships/slideLayout" Target="../slideLayouts/slideLayout1177.xml"/><Relationship Id="rId4" Type="http://schemas.openxmlformats.org/officeDocument/2006/relationships/slideLayout" Target="../slideLayouts/slideLayout1171.xml"/><Relationship Id="rId9" Type="http://schemas.openxmlformats.org/officeDocument/2006/relationships/slideLayout" Target="../slideLayouts/slideLayout1176.xml"/><Relationship Id="rId14" Type="http://schemas.openxmlformats.org/officeDocument/2006/relationships/image" Target="../media/image14.png"/></Relationships>
</file>

<file path=ppt/slideMasters/_rels/slideMaster108.xml.rels><?xml version="1.0" encoding="UTF-8" standalone="yes"?>
<Relationships xmlns="http://schemas.openxmlformats.org/package/2006/relationships"><Relationship Id="rId8" Type="http://schemas.openxmlformats.org/officeDocument/2006/relationships/slideLayout" Target="../slideLayouts/slideLayout1186.xml"/><Relationship Id="rId13" Type="http://schemas.openxmlformats.org/officeDocument/2006/relationships/image" Target="../media/image3.jpeg"/><Relationship Id="rId3" Type="http://schemas.openxmlformats.org/officeDocument/2006/relationships/slideLayout" Target="../slideLayouts/slideLayout1181.xml"/><Relationship Id="rId7" Type="http://schemas.openxmlformats.org/officeDocument/2006/relationships/slideLayout" Target="../slideLayouts/slideLayout1185.xml"/><Relationship Id="rId12" Type="http://schemas.openxmlformats.org/officeDocument/2006/relationships/theme" Target="../theme/theme108.xml"/><Relationship Id="rId2" Type="http://schemas.openxmlformats.org/officeDocument/2006/relationships/slideLayout" Target="../slideLayouts/slideLayout1180.xml"/><Relationship Id="rId1" Type="http://schemas.openxmlformats.org/officeDocument/2006/relationships/slideLayout" Target="../slideLayouts/slideLayout1179.xml"/><Relationship Id="rId6" Type="http://schemas.openxmlformats.org/officeDocument/2006/relationships/slideLayout" Target="../slideLayouts/slideLayout1184.xml"/><Relationship Id="rId11" Type="http://schemas.openxmlformats.org/officeDocument/2006/relationships/slideLayout" Target="../slideLayouts/slideLayout1189.xml"/><Relationship Id="rId5" Type="http://schemas.openxmlformats.org/officeDocument/2006/relationships/slideLayout" Target="../slideLayouts/slideLayout1183.xml"/><Relationship Id="rId10" Type="http://schemas.openxmlformats.org/officeDocument/2006/relationships/slideLayout" Target="../slideLayouts/slideLayout1188.xml"/><Relationship Id="rId4" Type="http://schemas.openxmlformats.org/officeDocument/2006/relationships/slideLayout" Target="../slideLayouts/slideLayout1182.xml"/><Relationship Id="rId9" Type="http://schemas.openxmlformats.org/officeDocument/2006/relationships/slideLayout" Target="../slideLayouts/slideLayout1187.xml"/><Relationship Id="rId14" Type="http://schemas.openxmlformats.org/officeDocument/2006/relationships/image" Target="../media/image10.png"/></Relationships>
</file>

<file path=ppt/slideMasters/_rels/slideMaster109.xml.rels><?xml version="1.0" encoding="UTF-8" standalone="yes"?>
<Relationships xmlns="http://schemas.openxmlformats.org/package/2006/relationships"><Relationship Id="rId8" Type="http://schemas.openxmlformats.org/officeDocument/2006/relationships/slideLayout" Target="../slideLayouts/slideLayout1197.xml"/><Relationship Id="rId13" Type="http://schemas.openxmlformats.org/officeDocument/2006/relationships/image" Target="../media/image3.jpeg"/><Relationship Id="rId3" Type="http://schemas.openxmlformats.org/officeDocument/2006/relationships/slideLayout" Target="../slideLayouts/slideLayout1192.xml"/><Relationship Id="rId7" Type="http://schemas.openxmlformats.org/officeDocument/2006/relationships/slideLayout" Target="../slideLayouts/slideLayout1196.xml"/><Relationship Id="rId12" Type="http://schemas.openxmlformats.org/officeDocument/2006/relationships/theme" Target="../theme/theme109.xml"/><Relationship Id="rId2" Type="http://schemas.openxmlformats.org/officeDocument/2006/relationships/slideLayout" Target="../slideLayouts/slideLayout1191.xml"/><Relationship Id="rId1" Type="http://schemas.openxmlformats.org/officeDocument/2006/relationships/slideLayout" Target="../slideLayouts/slideLayout1190.xml"/><Relationship Id="rId6" Type="http://schemas.openxmlformats.org/officeDocument/2006/relationships/slideLayout" Target="../slideLayouts/slideLayout1195.xml"/><Relationship Id="rId11" Type="http://schemas.openxmlformats.org/officeDocument/2006/relationships/slideLayout" Target="../slideLayouts/slideLayout1200.xml"/><Relationship Id="rId5" Type="http://schemas.openxmlformats.org/officeDocument/2006/relationships/slideLayout" Target="../slideLayouts/slideLayout1194.xml"/><Relationship Id="rId10" Type="http://schemas.openxmlformats.org/officeDocument/2006/relationships/slideLayout" Target="../slideLayouts/slideLayout1199.xml"/><Relationship Id="rId4" Type="http://schemas.openxmlformats.org/officeDocument/2006/relationships/slideLayout" Target="../slideLayouts/slideLayout1193.xml"/><Relationship Id="rId9" Type="http://schemas.openxmlformats.org/officeDocument/2006/relationships/slideLayout" Target="../slideLayouts/slideLayout1198.xml"/><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3.png"/></Relationships>
</file>

<file path=ppt/slideMasters/_rels/slideMaster110.xml.rels><?xml version="1.0" encoding="UTF-8" standalone="yes"?>
<Relationships xmlns="http://schemas.openxmlformats.org/package/2006/relationships"><Relationship Id="rId8" Type="http://schemas.openxmlformats.org/officeDocument/2006/relationships/slideLayout" Target="../slideLayouts/slideLayout1208.xml"/><Relationship Id="rId13" Type="http://schemas.openxmlformats.org/officeDocument/2006/relationships/image" Target="../media/image3.jpeg"/><Relationship Id="rId3" Type="http://schemas.openxmlformats.org/officeDocument/2006/relationships/slideLayout" Target="../slideLayouts/slideLayout1203.xml"/><Relationship Id="rId7" Type="http://schemas.openxmlformats.org/officeDocument/2006/relationships/slideLayout" Target="../slideLayouts/slideLayout1207.xml"/><Relationship Id="rId12" Type="http://schemas.openxmlformats.org/officeDocument/2006/relationships/theme" Target="../theme/theme110.xml"/><Relationship Id="rId2" Type="http://schemas.openxmlformats.org/officeDocument/2006/relationships/slideLayout" Target="../slideLayouts/slideLayout1202.xml"/><Relationship Id="rId1" Type="http://schemas.openxmlformats.org/officeDocument/2006/relationships/slideLayout" Target="../slideLayouts/slideLayout1201.xml"/><Relationship Id="rId6" Type="http://schemas.openxmlformats.org/officeDocument/2006/relationships/slideLayout" Target="../slideLayouts/slideLayout1206.xml"/><Relationship Id="rId11" Type="http://schemas.openxmlformats.org/officeDocument/2006/relationships/slideLayout" Target="../slideLayouts/slideLayout1211.xml"/><Relationship Id="rId5" Type="http://schemas.openxmlformats.org/officeDocument/2006/relationships/slideLayout" Target="../slideLayouts/slideLayout1205.xml"/><Relationship Id="rId10" Type="http://schemas.openxmlformats.org/officeDocument/2006/relationships/slideLayout" Target="../slideLayouts/slideLayout1210.xml"/><Relationship Id="rId4" Type="http://schemas.openxmlformats.org/officeDocument/2006/relationships/slideLayout" Target="../slideLayouts/slideLayout1204.xml"/><Relationship Id="rId9" Type="http://schemas.openxmlformats.org/officeDocument/2006/relationships/slideLayout" Target="../slideLayouts/slideLayout1209.xml"/><Relationship Id="rId14" Type="http://schemas.openxmlformats.org/officeDocument/2006/relationships/image" Target="../media/image12.png"/></Relationships>
</file>

<file path=ppt/slideMasters/_rels/slideMaster111.xml.rels><?xml version="1.0" encoding="UTF-8" standalone="yes"?>
<Relationships xmlns="http://schemas.openxmlformats.org/package/2006/relationships"><Relationship Id="rId8" Type="http://schemas.openxmlformats.org/officeDocument/2006/relationships/slideLayout" Target="../slideLayouts/slideLayout1219.xml"/><Relationship Id="rId13" Type="http://schemas.openxmlformats.org/officeDocument/2006/relationships/image" Target="../media/image3.jpeg"/><Relationship Id="rId3" Type="http://schemas.openxmlformats.org/officeDocument/2006/relationships/slideLayout" Target="../slideLayouts/slideLayout1214.xml"/><Relationship Id="rId7" Type="http://schemas.openxmlformats.org/officeDocument/2006/relationships/slideLayout" Target="../slideLayouts/slideLayout1218.xml"/><Relationship Id="rId12" Type="http://schemas.openxmlformats.org/officeDocument/2006/relationships/theme" Target="../theme/theme111.xml"/><Relationship Id="rId2" Type="http://schemas.openxmlformats.org/officeDocument/2006/relationships/slideLayout" Target="../slideLayouts/slideLayout1213.xml"/><Relationship Id="rId1" Type="http://schemas.openxmlformats.org/officeDocument/2006/relationships/slideLayout" Target="../slideLayouts/slideLayout1212.xml"/><Relationship Id="rId6" Type="http://schemas.openxmlformats.org/officeDocument/2006/relationships/slideLayout" Target="../slideLayouts/slideLayout1217.xml"/><Relationship Id="rId11" Type="http://schemas.openxmlformats.org/officeDocument/2006/relationships/slideLayout" Target="../slideLayouts/slideLayout1222.xml"/><Relationship Id="rId5" Type="http://schemas.openxmlformats.org/officeDocument/2006/relationships/slideLayout" Target="../slideLayouts/slideLayout1216.xml"/><Relationship Id="rId10" Type="http://schemas.openxmlformats.org/officeDocument/2006/relationships/slideLayout" Target="../slideLayouts/slideLayout1221.xml"/><Relationship Id="rId4" Type="http://schemas.openxmlformats.org/officeDocument/2006/relationships/slideLayout" Target="../slideLayouts/slideLayout1215.xml"/><Relationship Id="rId9" Type="http://schemas.openxmlformats.org/officeDocument/2006/relationships/slideLayout" Target="../slideLayouts/slideLayout1220.xml"/><Relationship Id="rId14" Type="http://schemas.openxmlformats.org/officeDocument/2006/relationships/image" Target="../media/image13.png"/></Relationships>
</file>

<file path=ppt/slideMasters/_rels/slideMaster112.xml.rels><?xml version="1.0" encoding="UTF-8" standalone="yes"?>
<Relationships xmlns="http://schemas.openxmlformats.org/package/2006/relationships"><Relationship Id="rId8" Type="http://schemas.openxmlformats.org/officeDocument/2006/relationships/slideLayout" Target="../slideLayouts/slideLayout1230.xml"/><Relationship Id="rId13" Type="http://schemas.openxmlformats.org/officeDocument/2006/relationships/image" Target="../media/image3.jpeg"/><Relationship Id="rId3" Type="http://schemas.openxmlformats.org/officeDocument/2006/relationships/slideLayout" Target="../slideLayouts/slideLayout1225.xml"/><Relationship Id="rId7" Type="http://schemas.openxmlformats.org/officeDocument/2006/relationships/slideLayout" Target="../slideLayouts/slideLayout1229.xml"/><Relationship Id="rId12" Type="http://schemas.openxmlformats.org/officeDocument/2006/relationships/theme" Target="../theme/theme112.xml"/><Relationship Id="rId2" Type="http://schemas.openxmlformats.org/officeDocument/2006/relationships/slideLayout" Target="../slideLayouts/slideLayout1224.xml"/><Relationship Id="rId1" Type="http://schemas.openxmlformats.org/officeDocument/2006/relationships/slideLayout" Target="../slideLayouts/slideLayout1223.xml"/><Relationship Id="rId6" Type="http://schemas.openxmlformats.org/officeDocument/2006/relationships/slideLayout" Target="../slideLayouts/slideLayout1228.xml"/><Relationship Id="rId11" Type="http://schemas.openxmlformats.org/officeDocument/2006/relationships/slideLayout" Target="../slideLayouts/slideLayout1233.xml"/><Relationship Id="rId5" Type="http://schemas.openxmlformats.org/officeDocument/2006/relationships/slideLayout" Target="../slideLayouts/slideLayout1227.xml"/><Relationship Id="rId10" Type="http://schemas.openxmlformats.org/officeDocument/2006/relationships/slideLayout" Target="../slideLayouts/slideLayout1232.xml"/><Relationship Id="rId4" Type="http://schemas.openxmlformats.org/officeDocument/2006/relationships/slideLayout" Target="../slideLayouts/slideLayout1226.xml"/><Relationship Id="rId9" Type="http://schemas.openxmlformats.org/officeDocument/2006/relationships/slideLayout" Target="../slideLayouts/slideLayout1231.xml"/><Relationship Id="rId14" Type="http://schemas.openxmlformats.org/officeDocument/2006/relationships/image" Target="../media/image14.png"/></Relationships>
</file>

<file path=ppt/slideMasters/_rels/slideMaster113.xml.rels><?xml version="1.0" encoding="UTF-8" standalone="yes"?>
<Relationships xmlns="http://schemas.openxmlformats.org/package/2006/relationships"><Relationship Id="rId8" Type="http://schemas.openxmlformats.org/officeDocument/2006/relationships/slideLayout" Target="../slideLayouts/slideLayout1241.xml"/><Relationship Id="rId13" Type="http://schemas.openxmlformats.org/officeDocument/2006/relationships/image" Target="../media/image15.jpeg"/><Relationship Id="rId3" Type="http://schemas.openxmlformats.org/officeDocument/2006/relationships/slideLayout" Target="../slideLayouts/slideLayout1236.xml"/><Relationship Id="rId7" Type="http://schemas.openxmlformats.org/officeDocument/2006/relationships/slideLayout" Target="../slideLayouts/slideLayout1240.xml"/><Relationship Id="rId12" Type="http://schemas.openxmlformats.org/officeDocument/2006/relationships/theme" Target="../theme/theme113.xml"/><Relationship Id="rId2" Type="http://schemas.openxmlformats.org/officeDocument/2006/relationships/slideLayout" Target="../slideLayouts/slideLayout1235.xml"/><Relationship Id="rId1" Type="http://schemas.openxmlformats.org/officeDocument/2006/relationships/slideLayout" Target="../slideLayouts/slideLayout1234.xml"/><Relationship Id="rId6" Type="http://schemas.openxmlformats.org/officeDocument/2006/relationships/slideLayout" Target="../slideLayouts/slideLayout1239.xml"/><Relationship Id="rId11" Type="http://schemas.openxmlformats.org/officeDocument/2006/relationships/slideLayout" Target="../slideLayouts/slideLayout1244.xml"/><Relationship Id="rId5" Type="http://schemas.openxmlformats.org/officeDocument/2006/relationships/slideLayout" Target="../slideLayouts/slideLayout1238.xml"/><Relationship Id="rId10" Type="http://schemas.openxmlformats.org/officeDocument/2006/relationships/slideLayout" Target="../slideLayouts/slideLayout1243.xml"/><Relationship Id="rId4" Type="http://schemas.openxmlformats.org/officeDocument/2006/relationships/slideLayout" Target="../slideLayouts/slideLayout1237.xml"/><Relationship Id="rId9" Type="http://schemas.openxmlformats.org/officeDocument/2006/relationships/slideLayout" Target="../slideLayouts/slideLayout1242.xml"/><Relationship Id="rId14" Type="http://schemas.openxmlformats.org/officeDocument/2006/relationships/image" Target="../media/image2.jpeg"/></Relationships>
</file>

<file path=ppt/slideMasters/_rels/slideMaster114.xml.rels><?xml version="1.0" encoding="UTF-8" standalone="yes"?>
<Relationships xmlns="http://schemas.openxmlformats.org/package/2006/relationships"><Relationship Id="rId8" Type="http://schemas.openxmlformats.org/officeDocument/2006/relationships/slideLayout" Target="../slideLayouts/slideLayout1252.xml"/><Relationship Id="rId13" Type="http://schemas.openxmlformats.org/officeDocument/2006/relationships/image" Target="../media/image3.jpeg"/><Relationship Id="rId3" Type="http://schemas.openxmlformats.org/officeDocument/2006/relationships/slideLayout" Target="../slideLayouts/slideLayout1247.xml"/><Relationship Id="rId7" Type="http://schemas.openxmlformats.org/officeDocument/2006/relationships/slideLayout" Target="../slideLayouts/slideLayout1251.xml"/><Relationship Id="rId12" Type="http://schemas.openxmlformats.org/officeDocument/2006/relationships/theme" Target="../theme/theme114.xml"/><Relationship Id="rId2" Type="http://schemas.openxmlformats.org/officeDocument/2006/relationships/slideLayout" Target="../slideLayouts/slideLayout1246.xml"/><Relationship Id="rId1" Type="http://schemas.openxmlformats.org/officeDocument/2006/relationships/slideLayout" Target="../slideLayouts/slideLayout1245.xml"/><Relationship Id="rId6" Type="http://schemas.openxmlformats.org/officeDocument/2006/relationships/slideLayout" Target="../slideLayouts/slideLayout1250.xml"/><Relationship Id="rId11" Type="http://schemas.openxmlformats.org/officeDocument/2006/relationships/slideLayout" Target="../slideLayouts/slideLayout1255.xml"/><Relationship Id="rId5" Type="http://schemas.openxmlformats.org/officeDocument/2006/relationships/slideLayout" Target="../slideLayouts/slideLayout1249.xml"/><Relationship Id="rId15" Type="http://schemas.openxmlformats.org/officeDocument/2006/relationships/image" Target="../media/image2.jpeg"/><Relationship Id="rId10" Type="http://schemas.openxmlformats.org/officeDocument/2006/relationships/slideLayout" Target="../slideLayouts/slideLayout1254.xml"/><Relationship Id="rId4" Type="http://schemas.openxmlformats.org/officeDocument/2006/relationships/slideLayout" Target="../slideLayouts/slideLayout1248.xml"/><Relationship Id="rId9" Type="http://schemas.openxmlformats.org/officeDocument/2006/relationships/slideLayout" Target="../slideLayouts/slideLayout1253.xml"/><Relationship Id="rId14" Type="http://schemas.openxmlformats.org/officeDocument/2006/relationships/image" Target="../media/image15.jpeg"/></Relationships>
</file>

<file path=ppt/slideMasters/_rels/slideMaster115.xml.rels><?xml version="1.0" encoding="UTF-8" standalone="yes"?>
<Relationships xmlns="http://schemas.openxmlformats.org/package/2006/relationships"><Relationship Id="rId13" Type="http://schemas.openxmlformats.org/officeDocument/2006/relationships/slideLayout" Target="../slideLayouts/slideLayout1268.xml"/><Relationship Id="rId18" Type="http://schemas.openxmlformats.org/officeDocument/2006/relationships/slideLayout" Target="../slideLayouts/slideLayout1273.xml"/><Relationship Id="rId26" Type="http://schemas.openxmlformats.org/officeDocument/2006/relationships/slideLayout" Target="../slideLayouts/slideLayout1281.xml"/><Relationship Id="rId39" Type="http://schemas.openxmlformats.org/officeDocument/2006/relationships/slideLayout" Target="../slideLayouts/slideLayout1294.xml"/><Relationship Id="rId21" Type="http://schemas.openxmlformats.org/officeDocument/2006/relationships/slideLayout" Target="../slideLayouts/slideLayout1276.xml"/><Relationship Id="rId34" Type="http://schemas.openxmlformats.org/officeDocument/2006/relationships/slideLayout" Target="../slideLayouts/slideLayout1289.xml"/><Relationship Id="rId42" Type="http://schemas.openxmlformats.org/officeDocument/2006/relationships/slideLayout" Target="../slideLayouts/slideLayout1297.xml"/><Relationship Id="rId47" Type="http://schemas.openxmlformats.org/officeDocument/2006/relationships/slideLayout" Target="../slideLayouts/slideLayout1302.xml"/><Relationship Id="rId50" Type="http://schemas.openxmlformats.org/officeDocument/2006/relationships/slideLayout" Target="../slideLayouts/slideLayout1305.xml"/><Relationship Id="rId55" Type="http://schemas.openxmlformats.org/officeDocument/2006/relationships/slideLayout" Target="../slideLayouts/slideLayout1310.xml"/><Relationship Id="rId63" Type="http://schemas.openxmlformats.org/officeDocument/2006/relationships/slideLayout" Target="../slideLayouts/slideLayout1318.xml"/><Relationship Id="rId68" Type="http://schemas.openxmlformats.org/officeDocument/2006/relationships/slideLayout" Target="../slideLayouts/slideLayout1323.xml"/><Relationship Id="rId76" Type="http://schemas.openxmlformats.org/officeDocument/2006/relationships/slideLayout" Target="../slideLayouts/slideLayout1331.xml"/><Relationship Id="rId7" Type="http://schemas.openxmlformats.org/officeDocument/2006/relationships/slideLayout" Target="../slideLayouts/slideLayout1262.xml"/><Relationship Id="rId71" Type="http://schemas.openxmlformats.org/officeDocument/2006/relationships/slideLayout" Target="../slideLayouts/slideLayout1326.xml"/><Relationship Id="rId2" Type="http://schemas.openxmlformats.org/officeDocument/2006/relationships/slideLayout" Target="../slideLayouts/slideLayout1257.xml"/><Relationship Id="rId16" Type="http://schemas.openxmlformats.org/officeDocument/2006/relationships/slideLayout" Target="../slideLayouts/slideLayout1271.xml"/><Relationship Id="rId29" Type="http://schemas.openxmlformats.org/officeDocument/2006/relationships/slideLayout" Target="../slideLayouts/slideLayout1284.xml"/><Relationship Id="rId11" Type="http://schemas.openxmlformats.org/officeDocument/2006/relationships/slideLayout" Target="../slideLayouts/slideLayout1266.xml"/><Relationship Id="rId24" Type="http://schemas.openxmlformats.org/officeDocument/2006/relationships/slideLayout" Target="../slideLayouts/slideLayout1279.xml"/><Relationship Id="rId32" Type="http://schemas.openxmlformats.org/officeDocument/2006/relationships/slideLayout" Target="../slideLayouts/slideLayout1287.xml"/><Relationship Id="rId37" Type="http://schemas.openxmlformats.org/officeDocument/2006/relationships/slideLayout" Target="../slideLayouts/slideLayout1292.xml"/><Relationship Id="rId40" Type="http://schemas.openxmlformats.org/officeDocument/2006/relationships/slideLayout" Target="../slideLayouts/slideLayout1295.xml"/><Relationship Id="rId45" Type="http://schemas.openxmlformats.org/officeDocument/2006/relationships/slideLayout" Target="../slideLayouts/slideLayout1300.xml"/><Relationship Id="rId53" Type="http://schemas.openxmlformats.org/officeDocument/2006/relationships/slideLayout" Target="../slideLayouts/slideLayout1308.xml"/><Relationship Id="rId58" Type="http://schemas.openxmlformats.org/officeDocument/2006/relationships/slideLayout" Target="../slideLayouts/slideLayout1313.xml"/><Relationship Id="rId66" Type="http://schemas.openxmlformats.org/officeDocument/2006/relationships/slideLayout" Target="../slideLayouts/slideLayout1321.xml"/><Relationship Id="rId74" Type="http://schemas.openxmlformats.org/officeDocument/2006/relationships/slideLayout" Target="../slideLayouts/slideLayout1329.xml"/><Relationship Id="rId79" Type="http://schemas.openxmlformats.org/officeDocument/2006/relationships/theme" Target="../theme/theme115.xml"/><Relationship Id="rId5" Type="http://schemas.openxmlformats.org/officeDocument/2006/relationships/slideLayout" Target="../slideLayouts/slideLayout1260.xml"/><Relationship Id="rId61" Type="http://schemas.openxmlformats.org/officeDocument/2006/relationships/slideLayout" Target="../slideLayouts/slideLayout1316.xml"/><Relationship Id="rId10" Type="http://schemas.openxmlformats.org/officeDocument/2006/relationships/slideLayout" Target="../slideLayouts/slideLayout1265.xml"/><Relationship Id="rId19" Type="http://schemas.openxmlformats.org/officeDocument/2006/relationships/slideLayout" Target="../slideLayouts/slideLayout1274.xml"/><Relationship Id="rId31" Type="http://schemas.openxmlformats.org/officeDocument/2006/relationships/slideLayout" Target="../slideLayouts/slideLayout1286.xml"/><Relationship Id="rId44" Type="http://schemas.openxmlformats.org/officeDocument/2006/relationships/slideLayout" Target="../slideLayouts/slideLayout1299.xml"/><Relationship Id="rId52" Type="http://schemas.openxmlformats.org/officeDocument/2006/relationships/slideLayout" Target="../slideLayouts/slideLayout1307.xml"/><Relationship Id="rId60" Type="http://schemas.openxmlformats.org/officeDocument/2006/relationships/slideLayout" Target="../slideLayouts/slideLayout1315.xml"/><Relationship Id="rId65" Type="http://schemas.openxmlformats.org/officeDocument/2006/relationships/slideLayout" Target="../slideLayouts/slideLayout1320.xml"/><Relationship Id="rId73" Type="http://schemas.openxmlformats.org/officeDocument/2006/relationships/slideLayout" Target="../slideLayouts/slideLayout1328.xml"/><Relationship Id="rId78" Type="http://schemas.openxmlformats.org/officeDocument/2006/relationships/slideLayout" Target="../slideLayouts/slideLayout1333.xml"/><Relationship Id="rId4" Type="http://schemas.openxmlformats.org/officeDocument/2006/relationships/slideLayout" Target="../slideLayouts/slideLayout1259.xml"/><Relationship Id="rId9" Type="http://schemas.openxmlformats.org/officeDocument/2006/relationships/slideLayout" Target="../slideLayouts/slideLayout1264.xml"/><Relationship Id="rId14" Type="http://schemas.openxmlformats.org/officeDocument/2006/relationships/slideLayout" Target="../slideLayouts/slideLayout1269.xml"/><Relationship Id="rId22" Type="http://schemas.openxmlformats.org/officeDocument/2006/relationships/slideLayout" Target="../slideLayouts/slideLayout1277.xml"/><Relationship Id="rId27" Type="http://schemas.openxmlformats.org/officeDocument/2006/relationships/slideLayout" Target="../slideLayouts/slideLayout1282.xml"/><Relationship Id="rId30" Type="http://schemas.openxmlformats.org/officeDocument/2006/relationships/slideLayout" Target="../slideLayouts/slideLayout1285.xml"/><Relationship Id="rId35" Type="http://schemas.openxmlformats.org/officeDocument/2006/relationships/slideLayout" Target="../slideLayouts/slideLayout1290.xml"/><Relationship Id="rId43" Type="http://schemas.openxmlformats.org/officeDocument/2006/relationships/slideLayout" Target="../slideLayouts/slideLayout1298.xml"/><Relationship Id="rId48" Type="http://schemas.openxmlformats.org/officeDocument/2006/relationships/slideLayout" Target="../slideLayouts/slideLayout1303.xml"/><Relationship Id="rId56" Type="http://schemas.openxmlformats.org/officeDocument/2006/relationships/slideLayout" Target="../slideLayouts/slideLayout1311.xml"/><Relationship Id="rId64" Type="http://schemas.openxmlformats.org/officeDocument/2006/relationships/slideLayout" Target="../slideLayouts/slideLayout1319.xml"/><Relationship Id="rId69" Type="http://schemas.openxmlformats.org/officeDocument/2006/relationships/slideLayout" Target="../slideLayouts/slideLayout1324.xml"/><Relationship Id="rId77" Type="http://schemas.openxmlformats.org/officeDocument/2006/relationships/slideLayout" Target="../slideLayouts/slideLayout1332.xml"/><Relationship Id="rId8" Type="http://schemas.openxmlformats.org/officeDocument/2006/relationships/slideLayout" Target="../slideLayouts/slideLayout1263.xml"/><Relationship Id="rId51" Type="http://schemas.openxmlformats.org/officeDocument/2006/relationships/slideLayout" Target="../slideLayouts/slideLayout1306.xml"/><Relationship Id="rId72" Type="http://schemas.openxmlformats.org/officeDocument/2006/relationships/slideLayout" Target="../slideLayouts/slideLayout1327.xml"/><Relationship Id="rId3" Type="http://schemas.openxmlformats.org/officeDocument/2006/relationships/slideLayout" Target="../slideLayouts/slideLayout1258.xml"/><Relationship Id="rId12" Type="http://schemas.openxmlformats.org/officeDocument/2006/relationships/slideLayout" Target="../slideLayouts/slideLayout1267.xml"/><Relationship Id="rId17" Type="http://schemas.openxmlformats.org/officeDocument/2006/relationships/slideLayout" Target="../slideLayouts/slideLayout1272.xml"/><Relationship Id="rId25" Type="http://schemas.openxmlformats.org/officeDocument/2006/relationships/slideLayout" Target="../slideLayouts/slideLayout1280.xml"/><Relationship Id="rId33" Type="http://schemas.openxmlformats.org/officeDocument/2006/relationships/slideLayout" Target="../slideLayouts/slideLayout1288.xml"/><Relationship Id="rId38" Type="http://schemas.openxmlformats.org/officeDocument/2006/relationships/slideLayout" Target="../slideLayouts/slideLayout1293.xml"/><Relationship Id="rId46" Type="http://schemas.openxmlformats.org/officeDocument/2006/relationships/slideLayout" Target="../slideLayouts/slideLayout1301.xml"/><Relationship Id="rId59" Type="http://schemas.openxmlformats.org/officeDocument/2006/relationships/slideLayout" Target="../slideLayouts/slideLayout1314.xml"/><Relationship Id="rId67" Type="http://schemas.openxmlformats.org/officeDocument/2006/relationships/slideLayout" Target="../slideLayouts/slideLayout1322.xml"/><Relationship Id="rId20" Type="http://schemas.openxmlformats.org/officeDocument/2006/relationships/slideLayout" Target="../slideLayouts/slideLayout1275.xml"/><Relationship Id="rId41" Type="http://schemas.openxmlformats.org/officeDocument/2006/relationships/slideLayout" Target="../slideLayouts/slideLayout1296.xml"/><Relationship Id="rId54" Type="http://schemas.openxmlformats.org/officeDocument/2006/relationships/slideLayout" Target="../slideLayouts/slideLayout1309.xml"/><Relationship Id="rId62" Type="http://schemas.openxmlformats.org/officeDocument/2006/relationships/slideLayout" Target="../slideLayouts/slideLayout1317.xml"/><Relationship Id="rId70" Type="http://schemas.openxmlformats.org/officeDocument/2006/relationships/slideLayout" Target="../slideLayouts/slideLayout1325.xml"/><Relationship Id="rId75" Type="http://schemas.openxmlformats.org/officeDocument/2006/relationships/slideLayout" Target="../slideLayouts/slideLayout1330.xml"/><Relationship Id="rId1" Type="http://schemas.openxmlformats.org/officeDocument/2006/relationships/slideLayout" Target="../slideLayouts/slideLayout1256.xml"/><Relationship Id="rId6" Type="http://schemas.openxmlformats.org/officeDocument/2006/relationships/slideLayout" Target="../slideLayouts/slideLayout1261.xml"/><Relationship Id="rId15" Type="http://schemas.openxmlformats.org/officeDocument/2006/relationships/slideLayout" Target="../slideLayouts/slideLayout1270.xml"/><Relationship Id="rId23" Type="http://schemas.openxmlformats.org/officeDocument/2006/relationships/slideLayout" Target="../slideLayouts/slideLayout1278.xml"/><Relationship Id="rId28" Type="http://schemas.openxmlformats.org/officeDocument/2006/relationships/slideLayout" Target="../slideLayouts/slideLayout1283.xml"/><Relationship Id="rId36" Type="http://schemas.openxmlformats.org/officeDocument/2006/relationships/slideLayout" Target="../slideLayouts/slideLayout1291.xml"/><Relationship Id="rId49" Type="http://schemas.openxmlformats.org/officeDocument/2006/relationships/slideLayout" Target="../slideLayouts/slideLayout1304.xml"/><Relationship Id="rId57" Type="http://schemas.openxmlformats.org/officeDocument/2006/relationships/slideLayout" Target="../slideLayouts/slideLayout1312.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3.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3.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3.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3.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3.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1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3.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3.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3.jpe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3.jpe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3.jpe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14.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5.jpe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2.jpe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jpe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2.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3.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4.jpe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5.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6.jpe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5.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7.jpe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5.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8.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3.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10.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3.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3.jpe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image" Target="../media/image12.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3.jpe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image" Target="../media/image13.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3.jpe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10.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3.jpe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image" Target="../media/image1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3.jpe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12.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3.jpe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3.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3.jpe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14.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3.jpe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3.jpe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1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3.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2.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3.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3.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3.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4.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5.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2.jpe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2.jpe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3.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4.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5.jpe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6.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5.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7.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9.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8.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50.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5.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9.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51.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5.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3.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52.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0.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3.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53.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1.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3.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4.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2.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3.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5.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 Id="rId14" Type="http://schemas.openxmlformats.org/officeDocument/2006/relationships/image" Target="../media/image13.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3.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6.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4.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3.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7.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3.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8.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1.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3.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9.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image" Target="../media/image3.jpeg"/><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theme" Target="../theme/theme60.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13.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image" Target="../media/image3.jpeg"/><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theme" Target="../theme/theme61.xml"/><Relationship Id="rId2" Type="http://schemas.openxmlformats.org/officeDocument/2006/relationships/slideLayout" Target="../slideLayouts/slideLayout662.xml"/><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 Id="rId14" Type="http://schemas.openxmlformats.org/officeDocument/2006/relationships/image" Target="../media/image14.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679.xml"/><Relationship Id="rId13" Type="http://schemas.openxmlformats.org/officeDocument/2006/relationships/image" Target="../media/image3.jpeg"/><Relationship Id="rId3" Type="http://schemas.openxmlformats.org/officeDocument/2006/relationships/slideLayout" Target="../slideLayouts/slideLayout674.xml"/><Relationship Id="rId7" Type="http://schemas.openxmlformats.org/officeDocument/2006/relationships/slideLayout" Target="../slideLayouts/slideLayout678.xml"/><Relationship Id="rId12" Type="http://schemas.openxmlformats.org/officeDocument/2006/relationships/theme" Target="../theme/theme62.xml"/><Relationship Id="rId2" Type="http://schemas.openxmlformats.org/officeDocument/2006/relationships/slideLayout" Target="../slideLayouts/slideLayout673.xml"/><Relationship Id="rId1" Type="http://schemas.openxmlformats.org/officeDocument/2006/relationships/slideLayout" Target="../slideLayouts/slideLayout672.xml"/><Relationship Id="rId6" Type="http://schemas.openxmlformats.org/officeDocument/2006/relationships/slideLayout" Target="../slideLayouts/slideLayout677.xml"/><Relationship Id="rId11" Type="http://schemas.openxmlformats.org/officeDocument/2006/relationships/slideLayout" Target="../slideLayouts/slideLayout682.xml"/><Relationship Id="rId5" Type="http://schemas.openxmlformats.org/officeDocument/2006/relationships/slideLayout" Target="../slideLayouts/slideLayout676.xml"/><Relationship Id="rId10" Type="http://schemas.openxmlformats.org/officeDocument/2006/relationships/slideLayout" Target="../slideLayouts/slideLayout681.xml"/><Relationship Id="rId4" Type="http://schemas.openxmlformats.org/officeDocument/2006/relationships/slideLayout" Target="../slideLayouts/slideLayout675.xml"/><Relationship Id="rId9" Type="http://schemas.openxmlformats.org/officeDocument/2006/relationships/slideLayout" Target="../slideLayouts/slideLayout680.xml"/><Relationship Id="rId14" Type="http://schemas.openxmlformats.org/officeDocument/2006/relationships/image" Target="../media/image10.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690.xml"/><Relationship Id="rId13" Type="http://schemas.openxmlformats.org/officeDocument/2006/relationships/image" Target="../media/image3.jpeg"/><Relationship Id="rId3" Type="http://schemas.openxmlformats.org/officeDocument/2006/relationships/slideLayout" Target="../slideLayouts/slideLayout685.xml"/><Relationship Id="rId7" Type="http://schemas.openxmlformats.org/officeDocument/2006/relationships/slideLayout" Target="../slideLayouts/slideLayout689.xml"/><Relationship Id="rId12" Type="http://schemas.openxmlformats.org/officeDocument/2006/relationships/theme" Target="../theme/theme63.xml"/><Relationship Id="rId2" Type="http://schemas.openxmlformats.org/officeDocument/2006/relationships/slideLayout" Target="../slideLayouts/slideLayout684.xml"/><Relationship Id="rId1" Type="http://schemas.openxmlformats.org/officeDocument/2006/relationships/slideLayout" Target="../slideLayouts/slideLayout683.xml"/><Relationship Id="rId6" Type="http://schemas.openxmlformats.org/officeDocument/2006/relationships/slideLayout" Target="../slideLayouts/slideLayout688.xml"/><Relationship Id="rId11" Type="http://schemas.openxmlformats.org/officeDocument/2006/relationships/slideLayout" Target="../slideLayouts/slideLayout693.xml"/><Relationship Id="rId5" Type="http://schemas.openxmlformats.org/officeDocument/2006/relationships/slideLayout" Target="../slideLayouts/slideLayout687.xml"/><Relationship Id="rId10" Type="http://schemas.openxmlformats.org/officeDocument/2006/relationships/slideLayout" Target="../slideLayouts/slideLayout692.xml"/><Relationship Id="rId4" Type="http://schemas.openxmlformats.org/officeDocument/2006/relationships/slideLayout" Target="../slideLayouts/slideLayout686.xml"/><Relationship Id="rId9" Type="http://schemas.openxmlformats.org/officeDocument/2006/relationships/slideLayout" Target="../slideLayouts/slideLayout691.xml"/><Relationship Id="rId14" Type="http://schemas.openxmlformats.org/officeDocument/2006/relationships/image" Target="../media/image11.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image" Target="../media/image3.jpeg"/><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theme" Target="../theme/theme64.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12.xml"/><Relationship Id="rId13" Type="http://schemas.openxmlformats.org/officeDocument/2006/relationships/image" Target="../media/image3.jpeg"/><Relationship Id="rId3" Type="http://schemas.openxmlformats.org/officeDocument/2006/relationships/slideLayout" Target="../slideLayouts/slideLayout707.xml"/><Relationship Id="rId7" Type="http://schemas.openxmlformats.org/officeDocument/2006/relationships/slideLayout" Target="../slideLayouts/slideLayout711.xml"/><Relationship Id="rId12" Type="http://schemas.openxmlformats.org/officeDocument/2006/relationships/theme" Target="../theme/theme65.xml"/><Relationship Id="rId2" Type="http://schemas.openxmlformats.org/officeDocument/2006/relationships/slideLayout" Target="../slideLayouts/slideLayout706.xml"/><Relationship Id="rId1" Type="http://schemas.openxmlformats.org/officeDocument/2006/relationships/slideLayout" Target="../slideLayouts/slideLayout705.xml"/><Relationship Id="rId6" Type="http://schemas.openxmlformats.org/officeDocument/2006/relationships/slideLayout" Target="../slideLayouts/slideLayout710.xml"/><Relationship Id="rId11" Type="http://schemas.openxmlformats.org/officeDocument/2006/relationships/slideLayout" Target="../slideLayouts/slideLayout715.xml"/><Relationship Id="rId5" Type="http://schemas.openxmlformats.org/officeDocument/2006/relationships/slideLayout" Target="../slideLayouts/slideLayout709.xml"/><Relationship Id="rId10" Type="http://schemas.openxmlformats.org/officeDocument/2006/relationships/slideLayout" Target="../slideLayouts/slideLayout714.xml"/><Relationship Id="rId4" Type="http://schemas.openxmlformats.org/officeDocument/2006/relationships/slideLayout" Target="../slideLayouts/slideLayout708.xml"/><Relationship Id="rId9" Type="http://schemas.openxmlformats.org/officeDocument/2006/relationships/slideLayout" Target="../slideLayouts/slideLayout713.xml"/><Relationship Id="rId14" Type="http://schemas.openxmlformats.org/officeDocument/2006/relationships/image" Target="../media/image13.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23.xml"/><Relationship Id="rId13" Type="http://schemas.openxmlformats.org/officeDocument/2006/relationships/image" Target="../media/image3.jpeg"/><Relationship Id="rId3" Type="http://schemas.openxmlformats.org/officeDocument/2006/relationships/slideLayout" Target="../slideLayouts/slideLayout718.xml"/><Relationship Id="rId7" Type="http://schemas.openxmlformats.org/officeDocument/2006/relationships/slideLayout" Target="../slideLayouts/slideLayout722.xml"/><Relationship Id="rId12" Type="http://schemas.openxmlformats.org/officeDocument/2006/relationships/theme" Target="../theme/theme66.xml"/><Relationship Id="rId2" Type="http://schemas.openxmlformats.org/officeDocument/2006/relationships/slideLayout" Target="../slideLayouts/slideLayout717.xml"/><Relationship Id="rId1" Type="http://schemas.openxmlformats.org/officeDocument/2006/relationships/slideLayout" Target="../slideLayouts/slideLayout716.xml"/><Relationship Id="rId6" Type="http://schemas.openxmlformats.org/officeDocument/2006/relationships/slideLayout" Target="../slideLayouts/slideLayout721.xml"/><Relationship Id="rId11" Type="http://schemas.openxmlformats.org/officeDocument/2006/relationships/slideLayout" Target="../slideLayouts/slideLayout726.xml"/><Relationship Id="rId5" Type="http://schemas.openxmlformats.org/officeDocument/2006/relationships/slideLayout" Target="../slideLayouts/slideLayout720.xml"/><Relationship Id="rId10" Type="http://schemas.openxmlformats.org/officeDocument/2006/relationships/slideLayout" Target="../slideLayouts/slideLayout725.xml"/><Relationship Id="rId4" Type="http://schemas.openxmlformats.org/officeDocument/2006/relationships/slideLayout" Target="../slideLayouts/slideLayout719.xml"/><Relationship Id="rId9" Type="http://schemas.openxmlformats.org/officeDocument/2006/relationships/slideLayout" Target="../slideLayouts/slideLayout724.xml"/><Relationship Id="rId14" Type="http://schemas.openxmlformats.org/officeDocument/2006/relationships/image" Target="../media/image14.pn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734.xml"/><Relationship Id="rId13" Type="http://schemas.openxmlformats.org/officeDocument/2006/relationships/image" Target="../media/image15.jpeg"/><Relationship Id="rId3" Type="http://schemas.openxmlformats.org/officeDocument/2006/relationships/slideLayout" Target="../slideLayouts/slideLayout729.xml"/><Relationship Id="rId7" Type="http://schemas.openxmlformats.org/officeDocument/2006/relationships/slideLayout" Target="../slideLayouts/slideLayout733.xml"/><Relationship Id="rId12" Type="http://schemas.openxmlformats.org/officeDocument/2006/relationships/theme" Target="../theme/theme67.xml"/><Relationship Id="rId2" Type="http://schemas.openxmlformats.org/officeDocument/2006/relationships/slideLayout" Target="../slideLayouts/slideLayout728.xml"/><Relationship Id="rId1" Type="http://schemas.openxmlformats.org/officeDocument/2006/relationships/slideLayout" Target="../slideLayouts/slideLayout727.xml"/><Relationship Id="rId6" Type="http://schemas.openxmlformats.org/officeDocument/2006/relationships/slideLayout" Target="../slideLayouts/slideLayout732.xml"/><Relationship Id="rId11" Type="http://schemas.openxmlformats.org/officeDocument/2006/relationships/slideLayout" Target="../slideLayouts/slideLayout737.xml"/><Relationship Id="rId5" Type="http://schemas.openxmlformats.org/officeDocument/2006/relationships/slideLayout" Target="../slideLayouts/slideLayout731.xml"/><Relationship Id="rId10" Type="http://schemas.openxmlformats.org/officeDocument/2006/relationships/slideLayout" Target="../slideLayouts/slideLayout736.xml"/><Relationship Id="rId4" Type="http://schemas.openxmlformats.org/officeDocument/2006/relationships/slideLayout" Target="../slideLayouts/slideLayout730.xml"/><Relationship Id="rId9" Type="http://schemas.openxmlformats.org/officeDocument/2006/relationships/slideLayout" Target="../slideLayouts/slideLayout735.xml"/><Relationship Id="rId14" Type="http://schemas.openxmlformats.org/officeDocument/2006/relationships/image" Target="../media/image2.jpeg"/></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745.xml"/><Relationship Id="rId13" Type="http://schemas.openxmlformats.org/officeDocument/2006/relationships/image" Target="../media/image1.jpeg"/><Relationship Id="rId3" Type="http://schemas.openxmlformats.org/officeDocument/2006/relationships/slideLayout" Target="../slideLayouts/slideLayout740.xml"/><Relationship Id="rId7" Type="http://schemas.openxmlformats.org/officeDocument/2006/relationships/slideLayout" Target="../slideLayouts/slideLayout744.xml"/><Relationship Id="rId12" Type="http://schemas.openxmlformats.org/officeDocument/2006/relationships/theme" Target="../theme/theme68.xml"/><Relationship Id="rId2" Type="http://schemas.openxmlformats.org/officeDocument/2006/relationships/slideLayout" Target="../slideLayouts/slideLayout739.xml"/><Relationship Id="rId1" Type="http://schemas.openxmlformats.org/officeDocument/2006/relationships/slideLayout" Target="../slideLayouts/slideLayout738.xml"/><Relationship Id="rId6" Type="http://schemas.openxmlformats.org/officeDocument/2006/relationships/slideLayout" Target="../slideLayouts/slideLayout743.xml"/><Relationship Id="rId11" Type="http://schemas.openxmlformats.org/officeDocument/2006/relationships/slideLayout" Target="../slideLayouts/slideLayout748.xml"/><Relationship Id="rId5" Type="http://schemas.openxmlformats.org/officeDocument/2006/relationships/slideLayout" Target="../slideLayouts/slideLayout742.xml"/><Relationship Id="rId10" Type="http://schemas.openxmlformats.org/officeDocument/2006/relationships/slideLayout" Target="../slideLayouts/slideLayout747.xml"/><Relationship Id="rId4" Type="http://schemas.openxmlformats.org/officeDocument/2006/relationships/slideLayout" Target="../slideLayouts/slideLayout741.xml"/><Relationship Id="rId9" Type="http://schemas.openxmlformats.org/officeDocument/2006/relationships/slideLayout" Target="../slideLayouts/slideLayout746.xml"/><Relationship Id="rId14" Type="http://schemas.openxmlformats.org/officeDocument/2006/relationships/image" Target="../media/image2.jpeg"/></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756.xml"/><Relationship Id="rId13" Type="http://schemas.openxmlformats.org/officeDocument/2006/relationships/image" Target="../media/image1.jpeg"/><Relationship Id="rId3" Type="http://schemas.openxmlformats.org/officeDocument/2006/relationships/slideLayout" Target="../slideLayouts/slideLayout751.xml"/><Relationship Id="rId7" Type="http://schemas.openxmlformats.org/officeDocument/2006/relationships/slideLayout" Target="../slideLayouts/slideLayout755.xml"/><Relationship Id="rId12" Type="http://schemas.openxmlformats.org/officeDocument/2006/relationships/theme" Target="../theme/theme69.xml"/><Relationship Id="rId2" Type="http://schemas.openxmlformats.org/officeDocument/2006/relationships/slideLayout" Target="../slideLayouts/slideLayout750.xml"/><Relationship Id="rId1" Type="http://schemas.openxmlformats.org/officeDocument/2006/relationships/slideLayout" Target="../slideLayouts/slideLayout749.xml"/><Relationship Id="rId6" Type="http://schemas.openxmlformats.org/officeDocument/2006/relationships/slideLayout" Target="../slideLayouts/slideLayout754.xml"/><Relationship Id="rId11" Type="http://schemas.openxmlformats.org/officeDocument/2006/relationships/slideLayout" Target="../slideLayouts/slideLayout759.xml"/><Relationship Id="rId5" Type="http://schemas.openxmlformats.org/officeDocument/2006/relationships/slideLayout" Target="../slideLayouts/slideLayout753.xml"/><Relationship Id="rId15" Type="http://schemas.openxmlformats.org/officeDocument/2006/relationships/image" Target="../media/image16.png"/><Relationship Id="rId10" Type="http://schemas.openxmlformats.org/officeDocument/2006/relationships/slideLayout" Target="../slideLayouts/slideLayout758.xml"/><Relationship Id="rId4" Type="http://schemas.openxmlformats.org/officeDocument/2006/relationships/slideLayout" Target="../slideLayouts/slideLayout752.xml"/><Relationship Id="rId9" Type="http://schemas.openxmlformats.org/officeDocument/2006/relationships/slideLayout" Target="../slideLayouts/slideLayout757.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767.xml"/><Relationship Id="rId13" Type="http://schemas.openxmlformats.org/officeDocument/2006/relationships/image" Target="../media/image3.jpeg"/><Relationship Id="rId3" Type="http://schemas.openxmlformats.org/officeDocument/2006/relationships/slideLayout" Target="../slideLayouts/slideLayout762.xml"/><Relationship Id="rId7" Type="http://schemas.openxmlformats.org/officeDocument/2006/relationships/slideLayout" Target="../slideLayouts/slideLayout766.xml"/><Relationship Id="rId12" Type="http://schemas.openxmlformats.org/officeDocument/2006/relationships/theme" Target="../theme/theme70.xml"/><Relationship Id="rId2" Type="http://schemas.openxmlformats.org/officeDocument/2006/relationships/slideLayout" Target="../slideLayouts/slideLayout761.xml"/><Relationship Id="rId1" Type="http://schemas.openxmlformats.org/officeDocument/2006/relationships/slideLayout" Target="../slideLayouts/slideLayout760.xml"/><Relationship Id="rId6" Type="http://schemas.openxmlformats.org/officeDocument/2006/relationships/slideLayout" Target="../slideLayouts/slideLayout765.xml"/><Relationship Id="rId11" Type="http://schemas.openxmlformats.org/officeDocument/2006/relationships/slideLayout" Target="../slideLayouts/slideLayout770.xml"/><Relationship Id="rId5" Type="http://schemas.openxmlformats.org/officeDocument/2006/relationships/slideLayout" Target="../slideLayouts/slideLayout764.xml"/><Relationship Id="rId10" Type="http://schemas.openxmlformats.org/officeDocument/2006/relationships/slideLayout" Target="../slideLayouts/slideLayout769.xml"/><Relationship Id="rId4" Type="http://schemas.openxmlformats.org/officeDocument/2006/relationships/slideLayout" Target="../slideLayouts/slideLayout763.xml"/><Relationship Id="rId9" Type="http://schemas.openxmlformats.org/officeDocument/2006/relationships/slideLayout" Target="../slideLayouts/slideLayout768.xml"/></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778.xml"/><Relationship Id="rId13" Type="http://schemas.openxmlformats.org/officeDocument/2006/relationships/image" Target="../media/image4.jpeg"/><Relationship Id="rId3" Type="http://schemas.openxmlformats.org/officeDocument/2006/relationships/slideLayout" Target="../slideLayouts/slideLayout773.xml"/><Relationship Id="rId7" Type="http://schemas.openxmlformats.org/officeDocument/2006/relationships/slideLayout" Target="../slideLayouts/slideLayout777.xml"/><Relationship Id="rId12" Type="http://schemas.openxmlformats.org/officeDocument/2006/relationships/theme" Target="../theme/theme71.xml"/><Relationship Id="rId2" Type="http://schemas.openxmlformats.org/officeDocument/2006/relationships/slideLayout" Target="../slideLayouts/slideLayout772.xml"/><Relationship Id="rId1" Type="http://schemas.openxmlformats.org/officeDocument/2006/relationships/slideLayout" Target="../slideLayouts/slideLayout771.xml"/><Relationship Id="rId6" Type="http://schemas.openxmlformats.org/officeDocument/2006/relationships/slideLayout" Target="../slideLayouts/slideLayout776.xml"/><Relationship Id="rId11" Type="http://schemas.openxmlformats.org/officeDocument/2006/relationships/slideLayout" Target="../slideLayouts/slideLayout781.xml"/><Relationship Id="rId5" Type="http://schemas.openxmlformats.org/officeDocument/2006/relationships/slideLayout" Target="../slideLayouts/slideLayout775.xml"/><Relationship Id="rId10" Type="http://schemas.openxmlformats.org/officeDocument/2006/relationships/slideLayout" Target="../slideLayouts/slideLayout780.xml"/><Relationship Id="rId4" Type="http://schemas.openxmlformats.org/officeDocument/2006/relationships/slideLayout" Target="../slideLayouts/slideLayout774.xml"/><Relationship Id="rId9" Type="http://schemas.openxmlformats.org/officeDocument/2006/relationships/slideLayout" Target="../slideLayouts/slideLayout779.xml"/><Relationship Id="rId14" Type="http://schemas.openxmlformats.org/officeDocument/2006/relationships/image" Target="../media/image5.jpeg"/></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789.xml"/><Relationship Id="rId13" Type="http://schemas.openxmlformats.org/officeDocument/2006/relationships/image" Target="../media/image6.jpeg"/><Relationship Id="rId3" Type="http://schemas.openxmlformats.org/officeDocument/2006/relationships/slideLayout" Target="../slideLayouts/slideLayout784.xml"/><Relationship Id="rId7" Type="http://schemas.openxmlformats.org/officeDocument/2006/relationships/slideLayout" Target="../slideLayouts/slideLayout788.xml"/><Relationship Id="rId12" Type="http://schemas.openxmlformats.org/officeDocument/2006/relationships/theme" Target="../theme/theme72.xml"/><Relationship Id="rId2" Type="http://schemas.openxmlformats.org/officeDocument/2006/relationships/slideLayout" Target="../slideLayouts/slideLayout783.xml"/><Relationship Id="rId1" Type="http://schemas.openxmlformats.org/officeDocument/2006/relationships/slideLayout" Target="../slideLayouts/slideLayout782.xml"/><Relationship Id="rId6" Type="http://schemas.openxmlformats.org/officeDocument/2006/relationships/slideLayout" Target="../slideLayouts/slideLayout787.xml"/><Relationship Id="rId11" Type="http://schemas.openxmlformats.org/officeDocument/2006/relationships/slideLayout" Target="../slideLayouts/slideLayout792.xml"/><Relationship Id="rId5" Type="http://schemas.openxmlformats.org/officeDocument/2006/relationships/slideLayout" Target="../slideLayouts/slideLayout786.xml"/><Relationship Id="rId10" Type="http://schemas.openxmlformats.org/officeDocument/2006/relationships/slideLayout" Target="../slideLayouts/slideLayout791.xml"/><Relationship Id="rId4" Type="http://schemas.openxmlformats.org/officeDocument/2006/relationships/slideLayout" Target="../slideLayouts/slideLayout785.xml"/><Relationship Id="rId9" Type="http://schemas.openxmlformats.org/officeDocument/2006/relationships/slideLayout" Target="../slideLayouts/slideLayout790.xml"/><Relationship Id="rId14" Type="http://schemas.openxmlformats.org/officeDocument/2006/relationships/image" Target="../media/image5.jpeg"/></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00.xml"/><Relationship Id="rId13" Type="http://schemas.openxmlformats.org/officeDocument/2006/relationships/image" Target="../media/image7.jpeg"/><Relationship Id="rId3" Type="http://schemas.openxmlformats.org/officeDocument/2006/relationships/slideLayout" Target="../slideLayouts/slideLayout795.xml"/><Relationship Id="rId7" Type="http://schemas.openxmlformats.org/officeDocument/2006/relationships/slideLayout" Target="../slideLayouts/slideLayout799.xml"/><Relationship Id="rId12" Type="http://schemas.openxmlformats.org/officeDocument/2006/relationships/theme" Target="../theme/theme73.xml"/><Relationship Id="rId2" Type="http://schemas.openxmlformats.org/officeDocument/2006/relationships/slideLayout" Target="../slideLayouts/slideLayout794.xml"/><Relationship Id="rId1" Type="http://schemas.openxmlformats.org/officeDocument/2006/relationships/slideLayout" Target="../slideLayouts/slideLayout793.xml"/><Relationship Id="rId6" Type="http://schemas.openxmlformats.org/officeDocument/2006/relationships/slideLayout" Target="../slideLayouts/slideLayout798.xml"/><Relationship Id="rId11" Type="http://schemas.openxmlformats.org/officeDocument/2006/relationships/slideLayout" Target="../slideLayouts/slideLayout803.xml"/><Relationship Id="rId5" Type="http://schemas.openxmlformats.org/officeDocument/2006/relationships/slideLayout" Target="../slideLayouts/slideLayout797.xml"/><Relationship Id="rId10" Type="http://schemas.openxmlformats.org/officeDocument/2006/relationships/slideLayout" Target="../slideLayouts/slideLayout802.xml"/><Relationship Id="rId4" Type="http://schemas.openxmlformats.org/officeDocument/2006/relationships/slideLayout" Target="../slideLayouts/slideLayout796.xml"/><Relationship Id="rId9" Type="http://schemas.openxmlformats.org/officeDocument/2006/relationships/slideLayout" Target="../slideLayouts/slideLayout801.xml"/><Relationship Id="rId14" Type="http://schemas.openxmlformats.org/officeDocument/2006/relationships/image" Target="../media/image5.jpeg"/></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811.xml"/><Relationship Id="rId13" Type="http://schemas.openxmlformats.org/officeDocument/2006/relationships/image" Target="../media/image8.jpeg"/><Relationship Id="rId3" Type="http://schemas.openxmlformats.org/officeDocument/2006/relationships/slideLayout" Target="../slideLayouts/slideLayout806.xml"/><Relationship Id="rId7" Type="http://schemas.openxmlformats.org/officeDocument/2006/relationships/slideLayout" Target="../slideLayouts/slideLayout810.xml"/><Relationship Id="rId12" Type="http://schemas.openxmlformats.org/officeDocument/2006/relationships/theme" Target="../theme/theme74.xml"/><Relationship Id="rId2" Type="http://schemas.openxmlformats.org/officeDocument/2006/relationships/slideLayout" Target="../slideLayouts/slideLayout805.xml"/><Relationship Id="rId1" Type="http://schemas.openxmlformats.org/officeDocument/2006/relationships/slideLayout" Target="../slideLayouts/slideLayout804.xml"/><Relationship Id="rId6" Type="http://schemas.openxmlformats.org/officeDocument/2006/relationships/slideLayout" Target="../slideLayouts/slideLayout809.xml"/><Relationship Id="rId11" Type="http://schemas.openxmlformats.org/officeDocument/2006/relationships/slideLayout" Target="../slideLayouts/slideLayout814.xml"/><Relationship Id="rId5" Type="http://schemas.openxmlformats.org/officeDocument/2006/relationships/slideLayout" Target="../slideLayouts/slideLayout808.xml"/><Relationship Id="rId10" Type="http://schemas.openxmlformats.org/officeDocument/2006/relationships/slideLayout" Target="../slideLayouts/slideLayout813.xml"/><Relationship Id="rId4" Type="http://schemas.openxmlformats.org/officeDocument/2006/relationships/slideLayout" Target="../slideLayouts/slideLayout807.xml"/><Relationship Id="rId9" Type="http://schemas.openxmlformats.org/officeDocument/2006/relationships/slideLayout" Target="../slideLayouts/slideLayout812.xml"/><Relationship Id="rId14" Type="http://schemas.openxmlformats.org/officeDocument/2006/relationships/image" Target="../media/image5.jpeg"/></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822.xml"/><Relationship Id="rId13" Type="http://schemas.openxmlformats.org/officeDocument/2006/relationships/image" Target="../media/image9.jpeg"/><Relationship Id="rId3" Type="http://schemas.openxmlformats.org/officeDocument/2006/relationships/slideLayout" Target="../slideLayouts/slideLayout817.xml"/><Relationship Id="rId7" Type="http://schemas.openxmlformats.org/officeDocument/2006/relationships/slideLayout" Target="../slideLayouts/slideLayout821.xml"/><Relationship Id="rId12" Type="http://schemas.openxmlformats.org/officeDocument/2006/relationships/theme" Target="../theme/theme75.xml"/><Relationship Id="rId2" Type="http://schemas.openxmlformats.org/officeDocument/2006/relationships/slideLayout" Target="../slideLayouts/slideLayout816.xml"/><Relationship Id="rId1" Type="http://schemas.openxmlformats.org/officeDocument/2006/relationships/slideLayout" Target="../slideLayouts/slideLayout815.xml"/><Relationship Id="rId6" Type="http://schemas.openxmlformats.org/officeDocument/2006/relationships/slideLayout" Target="../slideLayouts/slideLayout820.xml"/><Relationship Id="rId11" Type="http://schemas.openxmlformats.org/officeDocument/2006/relationships/slideLayout" Target="../slideLayouts/slideLayout825.xml"/><Relationship Id="rId5" Type="http://schemas.openxmlformats.org/officeDocument/2006/relationships/slideLayout" Target="../slideLayouts/slideLayout819.xml"/><Relationship Id="rId10" Type="http://schemas.openxmlformats.org/officeDocument/2006/relationships/slideLayout" Target="../slideLayouts/slideLayout824.xml"/><Relationship Id="rId4" Type="http://schemas.openxmlformats.org/officeDocument/2006/relationships/slideLayout" Target="../slideLayouts/slideLayout818.xml"/><Relationship Id="rId9" Type="http://schemas.openxmlformats.org/officeDocument/2006/relationships/slideLayout" Target="../slideLayouts/slideLayout823.xml"/><Relationship Id="rId14" Type="http://schemas.openxmlformats.org/officeDocument/2006/relationships/image" Target="../media/image5.jpeg"/></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833.xml"/><Relationship Id="rId13" Type="http://schemas.openxmlformats.org/officeDocument/2006/relationships/image" Target="../media/image3.jpeg"/><Relationship Id="rId3" Type="http://schemas.openxmlformats.org/officeDocument/2006/relationships/slideLayout" Target="../slideLayouts/slideLayout828.xml"/><Relationship Id="rId7" Type="http://schemas.openxmlformats.org/officeDocument/2006/relationships/slideLayout" Target="../slideLayouts/slideLayout832.xml"/><Relationship Id="rId12" Type="http://schemas.openxmlformats.org/officeDocument/2006/relationships/theme" Target="../theme/theme76.xml"/><Relationship Id="rId2" Type="http://schemas.openxmlformats.org/officeDocument/2006/relationships/slideLayout" Target="../slideLayouts/slideLayout827.xml"/><Relationship Id="rId1" Type="http://schemas.openxmlformats.org/officeDocument/2006/relationships/slideLayout" Target="../slideLayouts/slideLayout826.xml"/><Relationship Id="rId6" Type="http://schemas.openxmlformats.org/officeDocument/2006/relationships/slideLayout" Target="../slideLayouts/slideLayout831.xml"/><Relationship Id="rId11" Type="http://schemas.openxmlformats.org/officeDocument/2006/relationships/slideLayout" Target="../slideLayouts/slideLayout836.xml"/><Relationship Id="rId5" Type="http://schemas.openxmlformats.org/officeDocument/2006/relationships/slideLayout" Target="../slideLayouts/slideLayout830.xml"/><Relationship Id="rId10" Type="http://schemas.openxmlformats.org/officeDocument/2006/relationships/slideLayout" Target="../slideLayouts/slideLayout835.xml"/><Relationship Id="rId4" Type="http://schemas.openxmlformats.org/officeDocument/2006/relationships/slideLayout" Target="../slideLayouts/slideLayout829.xml"/><Relationship Id="rId9" Type="http://schemas.openxmlformats.org/officeDocument/2006/relationships/slideLayout" Target="../slideLayouts/slideLayout834.xml"/><Relationship Id="rId14" Type="http://schemas.openxmlformats.org/officeDocument/2006/relationships/image" Target="../media/image10.png"/></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844.xml"/><Relationship Id="rId13" Type="http://schemas.openxmlformats.org/officeDocument/2006/relationships/image" Target="../media/image3.jpeg"/><Relationship Id="rId3" Type="http://schemas.openxmlformats.org/officeDocument/2006/relationships/slideLayout" Target="../slideLayouts/slideLayout839.xml"/><Relationship Id="rId7" Type="http://schemas.openxmlformats.org/officeDocument/2006/relationships/slideLayout" Target="../slideLayouts/slideLayout843.xml"/><Relationship Id="rId12" Type="http://schemas.openxmlformats.org/officeDocument/2006/relationships/theme" Target="../theme/theme77.xml"/><Relationship Id="rId2" Type="http://schemas.openxmlformats.org/officeDocument/2006/relationships/slideLayout" Target="../slideLayouts/slideLayout838.xml"/><Relationship Id="rId1" Type="http://schemas.openxmlformats.org/officeDocument/2006/relationships/slideLayout" Target="../slideLayouts/slideLayout837.xml"/><Relationship Id="rId6" Type="http://schemas.openxmlformats.org/officeDocument/2006/relationships/slideLayout" Target="../slideLayouts/slideLayout842.xml"/><Relationship Id="rId11" Type="http://schemas.openxmlformats.org/officeDocument/2006/relationships/slideLayout" Target="../slideLayouts/slideLayout847.xml"/><Relationship Id="rId5" Type="http://schemas.openxmlformats.org/officeDocument/2006/relationships/slideLayout" Target="../slideLayouts/slideLayout841.xml"/><Relationship Id="rId10" Type="http://schemas.openxmlformats.org/officeDocument/2006/relationships/slideLayout" Target="../slideLayouts/slideLayout846.xml"/><Relationship Id="rId4" Type="http://schemas.openxmlformats.org/officeDocument/2006/relationships/slideLayout" Target="../slideLayouts/slideLayout840.xml"/><Relationship Id="rId9" Type="http://schemas.openxmlformats.org/officeDocument/2006/relationships/slideLayout" Target="../slideLayouts/slideLayout845.xml"/><Relationship Id="rId14" Type="http://schemas.openxmlformats.org/officeDocument/2006/relationships/image" Target="../media/image11.png"/></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855.xml"/><Relationship Id="rId13" Type="http://schemas.openxmlformats.org/officeDocument/2006/relationships/image" Target="../media/image3.jpeg"/><Relationship Id="rId3" Type="http://schemas.openxmlformats.org/officeDocument/2006/relationships/slideLayout" Target="../slideLayouts/slideLayout850.xml"/><Relationship Id="rId7" Type="http://schemas.openxmlformats.org/officeDocument/2006/relationships/slideLayout" Target="../slideLayouts/slideLayout854.xml"/><Relationship Id="rId12" Type="http://schemas.openxmlformats.org/officeDocument/2006/relationships/theme" Target="../theme/theme78.xml"/><Relationship Id="rId2" Type="http://schemas.openxmlformats.org/officeDocument/2006/relationships/slideLayout" Target="../slideLayouts/slideLayout849.xml"/><Relationship Id="rId1" Type="http://schemas.openxmlformats.org/officeDocument/2006/relationships/slideLayout" Target="../slideLayouts/slideLayout848.xml"/><Relationship Id="rId6" Type="http://schemas.openxmlformats.org/officeDocument/2006/relationships/slideLayout" Target="../slideLayouts/slideLayout853.xml"/><Relationship Id="rId11" Type="http://schemas.openxmlformats.org/officeDocument/2006/relationships/slideLayout" Target="../slideLayouts/slideLayout858.xml"/><Relationship Id="rId5" Type="http://schemas.openxmlformats.org/officeDocument/2006/relationships/slideLayout" Target="../slideLayouts/slideLayout852.xml"/><Relationship Id="rId10" Type="http://schemas.openxmlformats.org/officeDocument/2006/relationships/slideLayout" Target="../slideLayouts/slideLayout857.xml"/><Relationship Id="rId4" Type="http://schemas.openxmlformats.org/officeDocument/2006/relationships/slideLayout" Target="../slideLayouts/slideLayout851.xml"/><Relationship Id="rId9" Type="http://schemas.openxmlformats.org/officeDocument/2006/relationships/slideLayout" Target="../slideLayouts/slideLayout856.xml"/><Relationship Id="rId14" Type="http://schemas.openxmlformats.org/officeDocument/2006/relationships/image" Target="../media/image12.png"/></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866.xml"/><Relationship Id="rId13" Type="http://schemas.openxmlformats.org/officeDocument/2006/relationships/image" Target="../media/image3.jpeg"/><Relationship Id="rId3" Type="http://schemas.openxmlformats.org/officeDocument/2006/relationships/slideLayout" Target="../slideLayouts/slideLayout861.xml"/><Relationship Id="rId7" Type="http://schemas.openxmlformats.org/officeDocument/2006/relationships/slideLayout" Target="../slideLayouts/slideLayout865.xml"/><Relationship Id="rId12" Type="http://schemas.openxmlformats.org/officeDocument/2006/relationships/theme" Target="../theme/theme79.xml"/><Relationship Id="rId2" Type="http://schemas.openxmlformats.org/officeDocument/2006/relationships/slideLayout" Target="../slideLayouts/slideLayout860.xml"/><Relationship Id="rId1" Type="http://schemas.openxmlformats.org/officeDocument/2006/relationships/slideLayout" Target="../slideLayouts/slideLayout859.xml"/><Relationship Id="rId6" Type="http://schemas.openxmlformats.org/officeDocument/2006/relationships/slideLayout" Target="../slideLayouts/slideLayout864.xml"/><Relationship Id="rId11" Type="http://schemas.openxmlformats.org/officeDocument/2006/relationships/slideLayout" Target="../slideLayouts/slideLayout869.xml"/><Relationship Id="rId5" Type="http://schemas.openxmlformats.org/officeDocument/2006/relationships/slideLayout" Target="../slideLayouts/slideLayout863.xml"/><Relationship Id="rId10" Type="http://schemas.openxmlformats.org/officeDocument/2006/relationships/slideLayout" Target="../slideLayouts/slideLayout868.xml"/><Relationship Id="rId4" Type="http://schemas.openxmlformats.org/officeDocument/2006/relationships/slideLayout" Target="../slideLayouts/slideLayout862.xml"/><Relationship Id="rId9" Type="http://schemas.openxmlformats.org/officeDocument/2006/relationships/slideLayout" Target="../slideLayouts/slideLayout867.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0.png"/></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877.xml"/><Relationship Id="rId13" Type="http://schemas.openxmlformats.org/officeDocument/2006/relationships/image" Target="../media/image3.jpeg"/><Relationship Id="rId3" Type="http://schemas.openxmlformats.org/officeDocument/2006/relationships/slideLayout" Target="../slideLayouts/slideLayout872.xml"/><Relationship Id="rId7" Type="http://schemas.openxmlformats.org/officeDocument/2006/relationships/slideLayout" Target="../slideLayouts/slideLayout876.xml"/><Relationship Id="rId12" Type="http://schemas.openxmlformats.org/officeDocument/2006/relationships/theme" Target="../theme/theme80.xml"/><Relationship Id="rId2" Type="http://schemas.openxmlformats.org/officeDocument/2006/relationships/slideLayout" Target="../slideLayouts/slideLayout871.xml"/><Relationship Id="rId1" Type="http://schemas.openxmlformats.org/officeDocument/2006/relationships/slideLayout" Target="../slideLayouts/slideLayout870.xml"/><Relationship Id="rId6" Type="http://schemas.openxmlformats.org/officeDocument/2006/relationships/slideLayout" Target="../slideLayouts/slideLayout875.xml"/><Relationship Id="rId11" Type="http://schemas.openxmlformats.org/officeDocument/2006/relationships/slideLayout" Target="../slideLayouts/slideLayout880.xml"/><Relationship Id="rId5" Type="http://schemas.openxmlformats.org/officeDocument/2006/relationships/slideLayout" Target="../slideLayouts/slideLayout874.xml"/><Relationship Id="rId10" Type="http://schemas.openxmlformats.org/officeDocument/2006/relationships/slideLayout" Target="../slideLayouts/slideLayout879.xml"/><Relationship Id="rId4" Type="http://schemas.openxmlformats.org/officeDocument/2006/relationships/slideLayout" Target="../slideLayouts/slideLayout873.xml"/><Relationship Id="rId9" Type="http://schemas.openxmlformats.org/officeDocument/2006/relationships/slideLayout" Target="../slideLayouts/slideLayout878.xml"/><Relationship Id="rId14" Type="http://schemas.openxmlformats.org/officeDocument/2006/relationships/image" Target="../media/image14.png"/></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888.xml"/><Relationship Id="rId13" Type="http://schemas.openxmlformats.org/officeDocument/2006/relationships/image" Target="../media/image3.jpeg"/><Relationship Id="rId3" Type="http://schemas.openxmlformats.org/officeDocument/2006/relationships/slideLayout" Target="../slideLayouts/slideLayout883.xml"/><Relationship Id="rId7" Type="http://schemas.openxmlformats.org/officeDocument/2006/relationships/slideLayout" Target="../slideLayouts/slideLayout887.xml"/><Relationship Id="rId12" Type="http://schemas.openxmlformats.org/officeDocument/2006/relationships/theme" Target="../theme/theme81.xml"/><Relationship Id="rId2" Type="http://schemas.openxmlformats.org/officeDocument/2006/relationships/slideLayout" Target="../slideLayouts/slideLayout882.xml"/><Relationship Id="rId1" Type="http://schemas.openxmlformats.org/officeDocument/2006/relationships/slideLayout" Target="../slideLayouts/slideLayout881.xml"/><Relationship Id="rId6" Type="http://schemas.openxmlformats.org/officeDocument/2006/relationships/slideLayout" Target="../slideLayouts/slideLayout886.xml"/><Relationship Id="rId11" Type="http://schemas.openxmlformats.org/officeDocument/2006/relationships/slideLayout" Target="../slideLayouts/slideLayout891.xml"/><Relationship Id="rId5" Type="http://schemas.openxmlformats.org/officeDocument/2006/relationships/slideLayout" Target="../slideLayouts/slideLayout885.xml"/><Relationship Id="rId10" Type="http://schemas.openxmlformats.org/officeDocument/2006/relationships/slideLayout" Target="../slideLayouts/slideLayout890.xml"/><Relationship Id="rId4" Type="http://schemas.openxmlformats.org/officeDocument/2006/relationships/slideLayout" Target="../slideLayouts/slideLayout884.xml"/><Relationship Id="rId9" Type="http://schemas.openxmlformats.org/officeDocument/2006/relationships/slideLayout" Target="../slideLayouts/slideLayout889.xml"/><Relationship Id="rId14" Type="http://schemas.openxmlformats.org/officeDocument/2006/relationships/image" Target="../media/image10.png"/></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899.xml"/><Relationship Id="rId13" Type="http://schemas.openxmlformats.org/officeDocument/2006/relationships/image" Target="../media/image3.jpeg"/><Relationship Id="rId3" Type="http://schemas.openxmlformats.org/officeDocument/2006/relationships/slideLayout" Target="../slideLayouts/slideLayout894.xml"/><Relationship Id="rId7" Type="http://schemas.openxmlformats.org/officeDocument/2006/relationships/slideLayout" Target="../slideLayouts/slideLayout898.xml"/><Relationship Id="rId12" Type="http://schemas.openxmlformats.org/officeDocument/2006/relationships/theme" Target="../theme/theme82.xml"/><Relationship Id="rId2" Type="http://schemas.openxmlformats.org/officeDocument/2006/relationships/slideLayout" Target="../slideLayouts/slideLayout893.xml"/><Relationship Id="rId1" Type="http://schemas.openxmlformats.org/officeDocument/2006/relationships/slideLayout" Target="../slideLayouts/slideLayout892.xml"/><Relationship Id="rId6" Type="http://schemas.openxmlformats.org/officeDocument/2006/relationships/slideLayout" Target="../slideLayouts/slideLayout897.xml"/><Relationship Id="rId11" Type="http://schemas.openxmlformats.org/officeDocument/2006/relationships/slideLayout" Target="../slideLayouts/slideLayout902.xml"/><Relationship Id="rId5" Type="http://schemas.openxmlformats.org/officeDocument/2006/relationships/slideLayout" Target="../slideLayouts/slideLayout896.xml"/><Relationship Id="rId10" Type="http://schemas.openxmlformats.org/officeDocument/2006/relationships/slideLayout" Target="../slideLayouts/slideLayout901.xml"/><Relationship Id="rId4" Type="http://schemas.openxmlformats.org/officeDocument/2006/relationships/slideLayout" Target="../slideLayouts/slideLayout895.xml"/><Relationship Id="rId9" Type="http://schemas.openxmlformats.org/officeDocument/2006/relationships/slideLayout" Target="../slideLayouts/slideLayout900.xml"/><Relationship Id="rId14" Type="http://schemas.openxmlformats.org/officeDocument/2006/relationships/image" Target="../media/image11.png"/></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910.xml"/><Relationship Id="rId13" Type="http://schemas.openxmlformats.org/officeDocument/2006/relationships/image" Target="../media/image3.jpeg"/><Relationship Id="rId3" Type="http://schemas.openxmlformats.org/officeDocument/2006/relationships/slideLayout" Target="../slideLayouts/slideLayout905.xml"/><Relationship Id="rId7" Type="http://schemas.openxmlformats.org/officeDocument/2006/relationships/slideLayout" Target="../slideLayouts/slideLayout909.xml"/><Relationship Id="rId12" Type="http://schemas.openxmlformats.org/officeDocument/2006/relationships/theme" Target="../theme/theme83.xml"/><Relationship Id="rId2" Type="http://schemas.openxmlformats.org/officeDocument/2006/relationships/slideLayout" Target="../slideLayouts/slideLayout904.xml"/><Relationship Id="rId1" Type="http://schemas.openxmlformats.org/officeDocument/2006/relationships/slideLayout" Target="../slideLayouts/slideLayout903.xml"/><Relationship Id="rId6" Type="http://schemas.openxmlformats.org/officeDocument/2006/relationships/slideLayout" Target="../slideLayouts/slideLayout908.xml"/><Relationship Id="rId11" Type="http://schemas.openxmlformats.org/officeDocument/2006/relationships/slideLayout" Target="../slideLayouts/slideLayout913.xml"/><Relationship Id="rId5" Type="http://schemas.openxmlformats.org/officeDocument/2006/relationships/slideLayout" Target="../slideLayouts/slideLayout907.xml"/><Relationship Id="rId10" Type="http://schemas.openxmlformats.org/officeDocument/2006/relationships/slideLayout" Target="../slideLayouts/slideLayout912.xml"/><Relationship Id="rId4" Type="http://schemas.openxmlformats.org/officeDocument/2006/relationships/slideLayout" Target="../slideLayouts/slideLayout906.xml"/><Relationship Id="rId9" Type="http://schemas.openxmlformats.org/officeDocument/2006/relationships/slideLayout" Target="../slideLayouts/slideLayout911.xml"/><Relationship Id="rId14" Type="http://schemas.openxmlformats.org/officeDocument/2006/relationships/image" Target="../media/image12.png"/></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921.xml"/><Relationship Id="rId13" Type="http://schemas.openxmlformats.org/officeDocument/2006/relationships/image" Target="../media/image3.jpeg"/><Relationship Id="rId3" Type="http://schemas.openxmlformats.org/officeDocument/2006/relationships/slideLayout" Target="../slideLayouts/slideLayout916.xml"/><Relationship Id="rId7" Type="http://schemas.openxmlformats.org/officeDocument/2006/relationships/slideLayout" Target="../slideLayouts/slideLayout920.xml"/><Relationship Id="rId12" Type="http://schemas.openxmlformats.org/officeDocument/2006/relationships/theme" Target="../theme/theme84.xml"/><Relationship Id="rId2" Type="http://schemas.openxmlformats.org/officeDocument/2006/relationships/slideLayout" Target="../slideLayouts/slideLayout915.xml"/><Relationship Id="rId1" Type="http://schemas.openxmlformats.org/officeDocument/2006/relationships/slideLayout" Target="../slideLayouts/slideLayout914.xml"/><Relationship Id="rId6" Type="http://schemas.openxmlformats.org/officeDocument/2006/relationships/slideLayout" Target="../slideLayouts/slideLayout919.xml"/><Relationship Id="rId11" Type="http://schemas.openxmlformats.org/officeDocument/2006/relationships/slideLayout" Target="../slideLayouts/slideLayout924.xml"/><Relationship Id="rId5" Type="http://schemas.openxmlformats.org/officeDocument/2006/relationships/slideLayout" Target="../slideLayouts/slideLayout918.xml"/><Relationship Id="rId10" Type="http://schemas.openxmlformats.org/officeDocument/2006/relationships/slideLayout" Target="../slideLayouts/slideLayout923.xml"/><Relationship Id="rId4" Type="http://schemas.openxmlformats.org/officeDocument/2006/relationships/slideLayout" Target="../slideLayouts/slideLayout917.xml"/><Relationship Id="rId9" Type="http://schemas.openxmlformats.org/officeDocument/2006/relationships/slideLayout" Target="../slideLayouts/slideLayout922.xml"/><Relationship Id="rId14" Type="http://schemas.openxmlformats.org/officeDocument/2006/relationships/image" Target="../media/image13.png"/></Relationships>
</file>

<file path=ppt/slideMasters/_rels/slideMaster85.xml.rels><?xml version="1.0" encoding="UTF-8" standalone="yes"?>
<Relationships xmlns="http://schemas.openxmlformats.org/package/2006/relationships"><Relationship Id="rId8" Type="http://schemas.openxmlformats.org/officeDocument/2006/relationships/slideLayout" Target="../slideLayouts/slideLayout932.xml"/><Relationship Id="rId13" Type="http://schemas.openxmlformats.org/officeDocument/2006/relationships/image" Target="../media/image3.jpeg"/><Relationship Id="rId3" Type="http://schemas.openxmlformats.org/officeDocument/2006/relationships/slideLayout" Target="../slideLayouts/slideLayout927.xml"/><Relationship Id="rId7" Type="http://schemas.openxmlformats.org/officeDocument/2006/relationships/slideLayout" Target="../slideLayouts/slideLayout931.xml"/><Relationship Id="rId12" Type="http://schemas.openxmlformats.org/officeDocument/2006/relationships/theme" Target="../theme/theme85.xml"/><Relationship Id="rId2" Type="http://schemas.openxmlformats.org/officeDocument/2006/relationships/slideLayout" Target="../slideLayouts/slideLayout926.xml"/><Relationship Id="rId1" Type="http://schemas.openxmlformats.org/officeDocument/2006/relationships/slideLayout" Target="../slideLayouts/slideLayout925.xml"/><Relationship Id="rId6" Type="http://schemas.openxmlformats.org/officeDocument/2006/relationships/slideLayout" Target="../slideLayouts/slideLayout930.xml"/><Relationship Id="rId11" Type="http://schemas.openxmlformats.org/officeDocument/2006/relationships/slideLayout" Target="../slideLayouts/slideLayout935.xml"/><Relationship Id="rId5" Type="http://schemas.openxmlformats.org/officeDocument/2006/relationships/slideLayout" Target="../slideLayouts/slideLayout929.xml"/><Relationship Id="rId10" Type="http://schemas.openxmlformats.org/officeDocument/2006/relationships/slideLayout" Target="../slideLayouts/slideLayout934.xml"/><Relationship Id="rId4" Type="http://schemas.openxmlformats.org/officeDocument/2006/relationships/slideLayout" Target="../slideLayouts/slideLayout928.xml"/><Relationship Id="rId9" Type="http://schemas.openxmlformats.org/officeDocument/2006/relationships/slideLayout" Target="../slideLayouts/slideLayout933.xml"/><Relationship Id="rId14" Type="http://schemas.openxmlformats.org/officeDocument/2006/relationships/image" Target="../media/image14.png"/></Relationships>
</file>

<file path=ppt/slideMasters/_rels/slideMaster86.xml.rels><?xml version="1.0" encoding="UTF-8" standalone="yes"?>
<Relationships xmlns="http://schemas.openxmlformats.org/package/2006/relationships"><Relationship Id="rId8" Type="http://schemas.openxmlformats.org/officeDocument/2006/relationships/slideLayout" Target="../slideLayouts/slideLayout943.xml"/><Relationship Id="rId13" Type="http://schemas.openxmlformats.org/officeDocument/2006/relationships/image" Target="../media/image3.jpeg"/><Relationship Id="rId3" Type="http://schemas.openxmlformats.org/officeDocument/2006/relationships/slideLayout" Target="../slideLayouts/slideLayout938.xml"/><Relationship Id="rId7" Type="http://schemas.openxmlformats.org/officeDocument/2006/relationships/slideLayout" Target="../slideLayouts/slideLayout942.xml"/><Relationship Id="rId12" Type="http://schemas.openxmlformats.org/officeDocument/2006/relationships/theme" Target="../theme/theme86.xml"/><Relationship Id="rId2" Type="http://schemas.openxmlformats.org/officeDocument/2006/relationships/slideLayout" Target="../slideLayouts/slideLayout937.xml"/><Relationship Id="rId1" Type="http://schemas.openxmlformats.org/officeDocument/2006/relationships/slideLayout" Target="../slideLayouts/slideLayout936.xml"/><Relationship Id="rId6" Type="http://schemas.openxmlformats.org/officeDocument/2006/relationships/slideLayout" Target="../slideLayouts/slideLayout941.xml"/><Relationship Id="rId11" Type="http://schemas.openxmlformats.org/officeDocument/2006/relationships/slideLayout" Target="../slideLayouts/slideLayout946.xml"/><Relationship Id="rId5" Type="http://schemas.openxmlformats.org/officeDocument/2006/relationships/slideLayout" Target="../slideLayouts/slideLayout940.xml"/><Relationship Id="rId10" Type="http://schemas.openxmlformats.org/officeDocument/2006/relationships/slideLayout" Target="../slideLayouts/slideLayout945.xml"/><Relationship Id="rId4" Type="http://schemas.openxmlformats.org/officeDocument/2006/relationships/slideLayout" Target="../slideLayouts/slideLayout939.xml"/><Relationship Id="rId9" Type="http://schemas.openxmlformats.org/officeDocument/2006/relationships/slideLayout" Target="../slideLayouts/slideLayout944.xml"/><Relationship Id="rId14" Type="http://schemas.openxmlformats.org/officeDocument/2006/relationships/image" Target="../media/image10.png"/></Relationships>
</file>

<file path=ppt/slideMasters/_rels/slideMaster87.xml.rels><?xml version="1.0" encoding="UTF-8" standalone="yes"?>
<Relationships xmlns="http://schemas.openxmlformats.org/package/2006/relationships"><Relationship Id="rId8" Type="http://schemas.openxmlformats.org/officeDocument/2006/relationships/slideLayout" Target="../slideLayouts/slideLayout954.xml"/><Relationship Id="rId13" Type="http://schemas.openxmlformats.org/officeDocument/2006/relationships/image" Target="../media/image3.jpeg"/><Relationship Id="rId3" Type="http://schemas.openxmlformats.org/officeDocument/2006/relationships/slideLayout" Target="../slideLayouts/slideLayout949.xml"/><Relationship Id="rId7" Type="http://schemas.openxmlformats.org/officeDocument/2006/relationships/slideLayout" Target="../slideLayouts/slideLayout953.xml"/><Relationship Id="rId12" Type="http://schemas.openxmlformats.org/officeDocument/2006/relationships/theme" Target="../theme/theme87.xml"/><Relationship Id="rId2" Type="http://schemas.openxmlformats.org/officeDocument/2006/relationships/slideLayout" Target="../slideLayouts/slideLayout948.xml"/><Relationship Id="rId1" Type="http://schemas.openxmlformats.org/officeDocument/2006/relationships/slideLayout" Target="../slideLayouts/slideLayout947.xml"/><Relationship Id="rId6" Type="http://schemas.openxmlformats.org/officeDocument/2006/relationships/slideLayout" Target="../slideLayouts/slideLayout952.xml"/><Relationship Id="rId11" Type="http://schemas.openxmlformats.org/officeDocument/2006/relationships/slideLayout" Target="../slideLayouts/slideLayout957.xml"/><Relationship Id="rId5" Type="http://schemas.openxmlformats.org/officeDocument/2006/relationships/slideLayout" Target="../slideLayouts/slideLayout951.xml"/><Relationship Id="rId10" Type="http://schemas.openxmlformats.org/officeDocument/2006/relationships/slideLayout" Target="../slideLayouts/slideLayout956.xml"/><Relationship Id="rId4" Type="http://schemas.openxmlformats.org/officeDocument/2006/relationships/slideLayout" Target="../slideLayouts/slideLayout950.xml"/><Relationship Id="rId9" Type="http://schemas.openxmlformats.org/officeDocument/2006/relationships/slideLayout" Target="../slideLayouts/slideLayout955.xml"/><Relationship Id="rId14" Type="http://schemas.openxmlformats.org/officeDocument/2006/relationships/image" Target="../media/image11.png"/></Relationships>
</file>

<file path=ppt/slideMasters/_rels/slideMaster88.xml.rels><?xml version="1.0" encoding="UTF-8" standalone="yes"?>
<Relationships xmlns="http://schemas.openxmlformats.org/package/2006/relationships"><Relationship Id="rId8" Type="http://schemas.openxmlformats.org/officeDocument/2006/relationships/slideLayout" Target="../slideLayouts/slideLayout965.xml"/><Relationship Id="rId13" Type="http://schemas.openxmlformats.org/officeDocument/2006/relationships/image" Target="../media/image3.jpeg"/><Relationship Id="rId3" Type="http://schemas.openxmlformats.org/officeDocument/2006/relationships/slideLayout" Target="../slideLayouts/slideLayout960.xml"/><Relationship Id="rId7" Type="http://schemas.openxmlformats.org/officeDocument/2006/relationships/slideLayout" Target="../slideLayouts/slideLayout964.xml"/><Relationship Id="rId12" Type="http://schemas.openxmlformats.org/officeDocument/2006/relationships/theme" Target="../theme/theme88.xml"/><Relationship Id="rId2" Type="http://schemas.openxmlformats.org/officeDocument/2006/relationships/slideLayout" Target="../slideLayouts/slideLayout959.xml"/><Relationship Id="rId1" Type="http://schemas.openxmlformats.org/officeDocument/2006/relationships/slideLayout" Target="../slideLayouts/slideLayout958.xml"/><Relationship Id="rId6" Type="http://schemas.openxmlformats.org/officeDocument/2006/relationships/slideLayout" Target="../slideLayouts/slideLayout963.xml"/><Relationship Id="rId11" Type="http://schemas.openxmlformats.org/officeDocument/2006/relationships/slideLayout" Target="../slideLayouts/slideLayout968.xml"/><Relationship Id="rId5" Type="http://schemas.openxmlformats.org/officeDocument/2006/relationships/slideLayout" Target="../slideLayouts/slideLayout962.xml"/><Relationship Id="rId10" Type="http://schemas.openxmlformats.org/officeDocument/2006/relationships/slideLayout" Target="../slideLayouts/slideLayout967.xml"/><Relationship Id="rId4" Type="http://schemas.openxmlformats.org/officeDocument/2006/relationships/slideLayout" Target="../slideLayouts/slideLayout961.xml"/><Relationship Id="rId9" Type="http://schemas.openxmlformats.org/officeDocument/2006/relationships/slideLayout" Target="../slideLayouts/slideLayout966.xml"/><Relationship Id="rId14" Type="http://schemas.openxmlformats.org/officeDocument/2006/relationships/image" Target="../media/image12.png"/></Relationships>
</file>

<file path=ppt/slideMasters/_rels/slideMaster89.xml.rels><?xml version="1.0" encoding="UTF-8" standalone="yes"?>
<Relationships xmlns="http://schemas.openxmlformats.org/package/2006/relationships"><Relationship Id="rId8" Type="http://schemas.openxmlformats.org/officeDocument/2006/relationships/slideLayout" Target="../slideLayouts/slideLayout976.xml"/><Relationship Id="rId13" Type="http://schemas.openxmlformats.org/officeDocument/2006/relationships/image" Target="../media/image3.jpeg"/><Relationship Id="rId3" Type="http://schemas.openxmlformats.org/officeDocument/2006/relationships/slideLayout" Target="../slideLayouts/slideLayout971.xml"/><Relationship Id="rId7" Type="http://schemas.openxmlformats.org/officeDocument/2006/relationships/slideLayout" Target="../slideLayouts/slideLayout975.xml"/><Relationship Id="rId12" Type="http://schemas.openxmlformats.org/officeDocument/2006/relationships/theme" Target="../theme/theme89.xml"/><Relationship Id="rId2" Type="http://schemas.openxmlformats.org/officeDocument/2006/relationships/slideLayout" Target="../slideLayouts/slideLayout970.xml"/><Relationship Id="rId1" Type="http://schemas.openxmlformats.org/officeDocument/2006/relationships/slideLayout" Target="../slideLayouts/slideLayout969.xml"/><Relationship Id="rId6" Type="http://schemas.openxmlformats.org/officeDocument/2006/relationships/slideLayout" Target="../slideLayouts/slideLayout974.xml"/><Relationship Id="rId11" Type="http://schemas.openxmlformats.org/officeDocument/2006/relationships/slideLayout" Target="../slideLayouts/slideLayout979.xml"/><Relationship Id="rId5" Type="http://schemas.openxmlformats.org/officeDocument/2006/relationships/slideLayout" Target="../slideLayouts/slideLayout973.xml"/><Relationship Id="rId10" Type="http://schemas.openxmlformats.org/officeDocument/2006/relationships/slideLayout" Target="../slideLayouts/slideLayout978.xml"/><Relationship Id="rId4" Type="http://schemas.openxmlformats.org/officeDocument/2006/relationships/slideLayout" Target="../slideLayouts/slideLayout972.xml"/><Relationship Id="rId9" Type="http://schemas.openxmlformats.org/officeDocument/2006/relationships/slideLayout" Target="../slideLayouts/slideLayout977.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1.png"/></Relationships>
</file>

<file path=ppt/slideMasters/_rels/slideMaster90.xml.rels><?xml version="1.0" encoding="UTF-8" standalone="yes"?>
<Relationships xmlns="http://schemas.openxmlformats.org/package/2006/relationships"><Relationship Id="rId8" Type="http://schemas.openxmlformats.org/officeDocument/2006/relationships/slideLayout" Target="../slideLayouts/slideLayout987.xml"/><Relationship Id="rId13" Type="http://schemas.openxmlformats.org/officeDocument/2006/relationships/image" Target="../media/image3.jpeg"/><Relationship Id="rId3" Type="http://schemas.openxmlformats.org/officeDocument/2006/relationships/slideLayout" Target="../slideLayouts/slideLayout982.xml"/><Relationship Id="rId7" Type="http://schemas.openxmlformats.org/officeDocument/2006/relationships/slideLayout" Target="../slideLayouts/slideLayout986.xml"/><Relationship Id="rId12" Type="http://schemas.openxmlformats.org/officeDocument/2006/relationships/theme" Target="../theme/theme90.xml"/><Relationship Id="rId2" Type="http://schemas.openxmlformats.org/officeDocument/2006/relationships/slideLayout" Target="../slideLayouts/slideLayout981.xml"/><Relationship Id="rId1" Type="http://schemas.openxmlformats.org/officeDocument/2006/relationships/slideLayout" Target="../slideLayouts/slideLayout980.xml"/><Relationship Id="rId6" Type="http://schemas.openxmlformats.org/officeDocument/2006/relationships/slideLayout" Target="../slideLayouts/slideLayout985.xml"/><Relationship Id="rId11" Type="http://schemas.openxmlformats.org/officeDocument/2006/relationships/slideLayout" Target="../slideLayouts/slideLayout990.xml"/><Relationship Id="rId5" Type="http://schemas.openxmlformats.org/officeDocument/2006/relationships/slideLayout" Target="../slideLayouts/slideLayout984.xml"/><Relationship Id="rId10" Type="http://schemas.openxmlformats.org/officeDocument/2006/relationships/slideLayout" Target="../slideLayouts/slideLayout989.xml"/><Relationship Id="rId4" Type="http://schemas.openxmlformats.org/officeDocument/2006/relationships/slideLayout" Target="../slideLayouts/slideLayout983.xml"/><Relationship Id="rId9" Type="http://schemas.openxmlformats.org/officeDocument/2006/relationships/slideLayout" Target="../slideLayouts/slideLayout988.xml"/><Relationship Id="rId14" Type="http://schemas.openxmlformats.org/officeDocument/2006/relationships/image" Target="../media/image14.png"/></Relationships>
</file>

<file path=ppt/slideMasters/_rels/slideMaster91.xml.rels><?xml version="1.0" encoding="UTF-8" standalone="yes"?>
<Relationships xmlns="http://schemas.openxmlformats.org/package/2006/relationships"><Relationship Id="rId8" Type="http://schemas.openxmlformats.org/officeDocument/2006/relationships/slideLayout" Target="../slideLayouts/slideLayout998.xml"/><Relationship Id="rId13" Type="http://schemas.openxmlformats.org/officeDocument/2006/relationships/image" Target="../media/image15.jpeg"/><Relationship Id="rId3" Type="http://schemas.openxmlformats.org/officeDocument/2006/relationships/slideLayout" Target="../slideLayouts/slideLayout993.xml"/><Relationship Id="rId7" Type="http://schemas.openxmlformats.org/officeDocument/2006/relationships/slideLayout" Target="../slideLayouts/slideLayout997.xml"/><Relationship Id="rId12" Type="http://schemas.openxmlformats.org/officeDocument/2006/relationships/theme" Target="../theme/theme91.xml"/><Relationship Id="rId2" Type="http://schemas.openxmlformats.org/officeDocument/2006/relationships/slideLayout" Target="../slideLayouts/slideLayout992.xml"/><Relationship Id="rId1" Type="http://schemas.openxmlformats.org/officeDocument/2006/relationships/slideLayout" Target="../slideLayouts/slideLayout991.xml"/><Relationship Id="rId6" Type="http://schemas.openxmlformats.org/officeDocument/2006/relationships/slideLayout" Target="../slideLayouts/slideLayout996.xml"/><Relationship Id="rId11" Type="http://schemas.openxmlformats.org/officeDocument/2006/relationships/slideLayout" Target="../slideLayouts/slideLayout1001.xml"/><Relationship Id="rId5" Type="http://schemas.openxmlformats.org/officeDocument/2006/relationships/slideLayout" Target="../slideLayouts/slideLayout995.xml"/><Relationship Id="rId10" Type="http://schemas.openxmlformats.org/officeDocument/2006/relationships/slideLayout" Target="../slideLayouts/slideLayout1000.xml"/><Relationship Id="rId4" Type="http://schemas.openxmlformats.org/officeDocument/2006/relationships/slideLayout" Target="../slideLayouts/slideLayout994.xml"/><Relationship Id="rId9" Type="http://schemas.openxmlformats.org/officeDocument/2006/relationships/slideLayout" Target="../slideLayouts/slideLayout999.xml"/><Relationship Id="rId14" Type="http://schemas.openxmlformats.org/officeDocument/2006/relationships/image" Target="../media/image2.jpeg"/></Relationships>
</file>

<file path=ppt/slideMasters/_rels/slideMaster92.xml.rels><?xml version="1.0" encoding="UTF-8" standalone="yes"?>
<Relationships xmlns="http://schemas.openxmlformats.org/package/2006/relationships"><Relationship Id="rId8" Type="http://schemas.openxmlformats.org/officeDocument/2006/relationships/slideLayout" Target="../slideLayouts/slideLayout1009.xml"/><Relationship Id="rId13" Type="http://schemas.openxmlformats.org/officeDocument/2006/relationships/image" Target="../media/image3.jpeg"/><Relationship Id="rId3" Type="http://schemas.openxmlformats.org/officeDocument/2006/relationships/slideLayout" Target="../slideLayouts/slideLayout1004.xml"/><Relationship Id="rId7" Type="http://schemas.openxmlformats.org/officeDocument/2006/relationships/slideLayout" Target="../slideLayouts/slideLayout1008.xml"/><Relationship Id="rId12" Type="http://schemas.openxmlformats.org/officeDocument/2006/relationships/theme" Target="../theme/theme92.xml"/><Relationship Id="rId2" Type="http://schemas.openxmlformats.org/officeDocument/2006/relationships/slideLayout" Target="../slideLayouts/slideLayout1003.xml"/><Relationship Id="rId1" Type="http://schemas.openxmlformats.org/officeDocument/2006/relationships/slideLayout" Target="../slideLayouts/slideLayout1002.xml"/><Relationship Id="rId6" Type="http://schemas.openxmlformats.org/officeDocument/2006/relationships/slideLayout" Target="../slideLayouts/slideLayout1007.xml"/><Relationship Id="rId11" Type="http://schemas.openxmlformats.org/officeDocument/2006/relationships/slideLayout" Target="../slideLayouts/slideLayout1012.xml"/><Relationship Id="rId5" Type="http://schemas.openxmlformats.org/officeDocument/2006/relationships/slideLayout" Target="../slideLayouts/slideLayout1006.xml"/><Relationship Id="rId10" Type="http://schemas.openxmlformats.org/officeDocument/2006/relationships/slideLayout" Target="../slideLayouts/slideLayout1011.xml"/><Relationship Id="rId4" Type="http://schemas.openxmlformats.org/officeDocument/2006/relationships/slideLayout" Target="../slideLayouts/slideLayout1005.xml"/><Relationship Id="rId9" Type="http://schemas.openxmlformats.org/officeDocument/2006/relationships/slideLayout" Target="../slideLayouts/slideLayout1010.xml"/></Relationships>
</file>

<file path=ppt/slideMasters/_rels/slideMaster93.xml.rels><?xml version="1.0" encoding="UTF-8" standalone="yes"?>
<Relationships xmlns="http://schemas.openxmlformats.org/package/2006/relationships"><Relationship Id="rId8" Type="http://schemas.openxmlformats.org/officeDocument/2006/relationships/slideLayout" Target="../slideLayouts/slideLayout1020.xml"/><Relationship Id="rId13" Type="http://schemas.openxmlformats.org/officeDocument/2006/relationships/image" Target="../media/image4.jpeg"/><Relationship Id="rId3" Type="http://schemas.openxmlformats.org/officeDocument/2006/relationships/slideLayout" Target="../slideLayouts/slideLayout1015.xml"/><Relationship Id="rId7" Type="http://schemas.openxmlformats.org/officeDocument/2006/relationships/slideLayout" Target="../slideLayouts/slideLayout1019.xml"/><Relationship Id="rId12" Type="http://schemas.openxmlformats.org/officeDocument/2006/relationships/theme" Target="../theme/theme93.xml"/><Relationship Id="rId2" Type="http://schemas.openxmlformats.org/officeDocument/2006/relationships/slideLayout" Target="../slideLayouts/slideLayout1014.xml"/><Relationship Id="rId1" Type="http://schemas.openxmlformats.org/officeDocument/2006/relationships/slideLayout" Target="../slideLayouts/slideLayout1013.xml"/><Relationship Id="rId6" Type="http://schemas.openxmlformats.org/officeDocument/2006/relationships/slideLayout" Target="../slideLayouts/slideLayout1018.xml"/><Relationship Id="rId11" Type="http://schemas.openxmlformats.org/officeDocument/2006/relationships/slideLayout" Target="../slideLayouts/slideLayout1023.xml"/><Relationship Id="rId5" Type="http://schemas.openxmlformats.org/officeDocument/2006/relationships/slideLayout" Target="../slideLayouts/slideLayout1017.xml"/><Relationship Id="rId10" Type="http://schemas.openxmlformats.org/officeDocument/2006/relationships/slideLayout" Target="../slideLayouts/slideLayout1022.xml"/><Relationship Id="rId4" Type="http://schemas.openxmlformats.org/officeDocument/2006/relationships/slideLayout" Target="../slideLayouts/slideLayout1016.xml"/><Relationship Id="rId9" Type="http://schemas.openxmlformats.org/officeDocument/2006/relationships/slideLayout" Target="../slideLayouts/slideLayout1021.xml"/><Relationship Id="rId14" Type="http://schemas.openxmlformats.org/officeDocument/2006/relationships/image" Target="../media/image5.jpeg"/></Relationships>
</file>

<file path=ppt/slideMasters/_rels/slideMaster94.xml.rels><?xml version="1.0" encoding="UTF-8" standalone="yes"?>
<Relationships xmlns="http://schemas.openxmlformats.org/package/2006/relationships"><Relationship Id="rId8" Type="http://schemas.openxmlformats.org/officeDocument/2006/relationships/slideLayout" Target="../slideLayouts/slideLayout1031.xml"/><Relationship Id="rId13" Type="http://schemas.openxmlformats.org/officeDocument/2006/relationships/image" Target="../media/image6.jpeg"/><Relationship Id="rId3" Type="http://schemas.openxmlformats.org/officeDocument/2006/relationships/slideLayout" Target="../slideLayouts/slideLayout1026.xml"/><Relationship Id="rId7" Type="http://schemas.openxmlformats.org/officeDocument/2006/relationships/slideLayout" Target="../slideLayouts/slideLayout1030.xml"/><Relationship Id="rId12" Type="http://schemas.openxmlformats.org/officeDocument/2006/relationships/theme" Target="../theme/theme94.xml"/><Relationship Id="rId2" Type="http://schemas.openxmlformats.org/officeDocument/2006/relationships/slideLayout" Target="../slideLayouts/slideLayout1025.xml"/><Relationship Id="rId1" Type="http://schemas.openxmlformats.org/officeDocument/2006/relationships/slideLayout" Target="../slideLayouts/slideLayout1024.xml"/><Relationship Id="rId6" Type="http://schemas.openxmlformats.org/officeDocument/2006/relationships/slideLayout" Target="../slideLayouts/slideLayout1029.xml"/><Relationship Id="rId11" Type="http://schemas.openxmlformats.org/officeDocument/2006/relationships/slideLayout" Target="../slideLayouts/slideLayout1034.xml"/><Relationship Id="rId5" Type="http://schemas.openxmlformats.org/officeDocument/2006/relationships/slideLayout" Target="../slideLayouts/slideLayout1028.xml"/><Relationship Id="rId10" Type="http://schemas.openxmlformats.org/officeDocument/2006/relationships/slideLayout" Target="../slideLayouts/slideLayout1033.xml"/><Relationship Id="rId4" Type="http://schemas.openxmlformats.org/officeDocument/2006/relationships/slideLayout" Target="../slideLayouts/slideLayout1027.xml"/><Relationship Id="rId9" Type="http://schemas.openxmlformats.org/officeDocument/2006/relationships/slideLayout" Target="../slideLayouts/slideLayout1032.xml"/><Relationship Id="rId14" Type="http://schemas.openxmlformats.org/officeDocument/2006/relationships/image" Target="../media/image5.jpeg"/></Relationships>
</file>

<file path=ppt/slideMasters/_rels/slideMaster95.xml.rels><?xml version="1.0" encoding="UTF-8" standalone="yes"?>
<Relationships xmlns="http://schemas.openxmlformats.org/package/2006/relationships"><Relationship Id="rId8" Type="http://schemas.openxmlformats.org/officeDocument/2006/relationships/slideLayout" Target="../slideLayouts/slideLayout1042.xml"/><Relationship Id="rId13" Type="http://schemas.openxmlformats.org/officeDocument/2006/relationships/image" Target="../media/image7.jpeg"/><Relationship Id="rId3" Type="http://schemas.openxmlformats.org/officeDocument/2006/relationships/slideLayout" Target="../slideLayouts/slideLayout1037.xml"/><Relationship Id="rId7" Type="http://schemas.openxmlformats.org/officeDocument/2006/relationships/slideLayout" Target="../slideLayouts/slideLayout1041.xml"/><Relationship Id="rId12" Type="http://schemas.openxmlformats.org/officeDocument/2006/relationships/theme" Target="../theme/theme95.xml"/><Relationship Id="rId2" Type="http://schemas.openxmlformats.org/officeDocument/2006/relationships/slideLayout" Target="../slideLayouts/slideLayout1036.xml"/><Relationship Id="rId1" Type="http://schemas.openxmlformats.org/officeDocument/2006/relationships/slideLayout" Target="../slideLayouts/slideLayout1035.xml"/><Relationship Id="rId6" Type="http://schemas.openxmlformats.org/officeDocument/2006/relationships/slideLayout" Target="../slideLayouts/slideLayout1040.xml"/><Relationship Id="rId11" Type="http://schemas.openxmlformats.org/officeDocument/2006/relationships/slideLayout" Target="../slideLayouts/slideLayout1045.xml"/><Relationship Id="rId5" Type="http://schemas.openxmlformats.org/officeDocument/2006/relationships/slideLayout" Target="../slideLayouts/slideLayout1039.xml"/><Relationship Id="rId10" Type="http://schemas.openxmlformats.org/officeDocument/2006/relationships/slideLayout" Target="../slideLayouts/slideLayout1044.xml"/><Relationship Id="rId4" Type="http://schemas.openxmlformats.org/officeDocument/2006/relationships/slideLayout" Target="../slideLayouts/slideLayout1038.xml"/><Relationship Id="rId9" Type="http://schemas.openxmlformats.org/officeDocument/2006/relationships/slideLayout" Target="../slideLayouts/slideLayout1043.xml"/><Relationship Id="rId14" Type="http://schemas.openxmlformats.org/officeDocument/2006/relationships/image" Target="../media/image5.jpeg"/></Relationships>
</file>

<file path=ppt/slideMasters/_rels/slideMaster96.xml.rels><?xml version="1.0" encoding="UTF-8" standalone="yes"?>
<Relationships xmlns="http://schemas.openxmlformats.org/package/2006/relationships"><Relationship Id="rId8" Type="http://schemas.openxmlformats.org/officeDocument/2006/relationships/slideLayout" Target="../slideLayouts/slideLayout1053.xml"/><Relationship Id="rId13" Type="http://schemas.openxmlformats.org/officeDocument/2006/relationships/image" Target="../media/image8.jpeg"/><Relationship Id="rId3" Type="http://schemas.openxmlformats.org/officeDocument/2006/relationships/slideLayout" Target="../slideLayouts/slideLayout1048.xml"/><Relationship Id="rId7" Type="http://schemas.openxmlformats.org/officeDocument/2006/relationships/slideLayout" Target="../slideLayouts/slideLayout1052.xml"/><Relationship Id="rId12" Type="http://schemas.openxmlformats.org/officeDocument/2006/relationships/theme" Target="../theme/theme96.xml"/><Relationship Id="rId2" Type="http://schemas.openxmlformats.org/officeDocument/2006/relationships/slideLayout" Target="../slideLayouts/slideLayout1047.xml"/><Relationship Id="rId1" Type="http://schemas.openxmlformats.org/officeDocument/2006/relationships/slideLayout" Target="../slideLayouts/slideLayout1046.xml"/><Relationship Id="rId6" Type="http://schemas.openxmlformats.org/officeDocument/2006/relationships/slideLayout" Target="../slideLayouts/slideLayout1051.xml"/><Relationship Id="rId11" Type="http://schemas.openxmlformats.org/officeDocument/2006/relationships/slideLayout" Target="../slideLayouts/slideLayout1056.xml"/><Relationship Id="rId5" Type="http://schemas.openxmlformats.org/officeDocument/2006/relationships/slideLayout" Target="../slideLayouts/slideLayout1050.xml"/><Relationship Id="rId10" Type="http://schemas.openxmlformats.org/officeDocument/2006/relationships/slideLayout" Target="../slideLayouts/slideLayout1055.xml"/><Relationship Id="rId4" Type="http://schemas.openxmlformats.org/officeDocument/2006/relationships/slideLayout" Target="../slideLayouts/slideLayout1049.xml"/><Relationship Id="rId9" Type="http://schemas.openxmlformats.org/officeDocument/2006/relationships/slideLayout" Target="../slideLayouts/slideLayout1054.xml"/><Relationship Id="rId14" Type="http://schemas.openxmlformats.org/officeDocument/2006/relationships/image" Target="../media/image5.jpeg"/></Relationships>
</file>

<file path=ppt/slideMasters/_rels/slideMaster97.xml.rels><?xml version="1.0" encoding="UTF-8" standalone="yes"?>
<Relationships xmlns="http://schemas.openxmlformats.org/package/2006/relationships"><Relationship Id="rId8" Type="http://schemas.openxmlformats.org/officeDocument/2006/relationships/slideLayout" Target="../slideLayouts/slideLayout1064.xml"/><Relationship Id="rId13" Type="http://schemas.openxmlformats.org/officeDocument/2006/relationships/image" Target="../media/image9.jpeg"/><Relationship Id="rId3" Type="http://schemas.openxmlformats.org/officeDocument/2006/relationships/slideLayout" Target="../slideLayouts/slideLayout1059.xml"/><Relationship Id="rId7" Type="http://schemas.openxmlformats.org/officeDocument/2006/relationships/slideLayout" Target="../slideLayouts/slideLayout1063.xml"/><Relationship Id="rId12" Type="http://schemas.openxmlformats.org/officeDocument/2006/relationships/theme" Target="../theme/theme97.xml"/><Relationship Id="rId2" Type="http://schemas.openxmlformats.org/officeDocument/2006/relationships/slideLayout" Target="../slideLayouts/slideLayout1058.xml"/><Relationship Id="rId1" Type="http://schemas.openxmlformats.org/officeDocument/2006/relationships/slideLayout" Target="../slideLayouts/slideLayout1057.xml"/><Relationship Id="rId6" Type="http://schemas.openxmlformats.org/officeDocument/2006/relationships/slideLayout" Target="../slideLayouts/slideLayout1062.xml"/><Relationship Id="rId11" Type="http://schemas.openxmlformats.org/officeDocument/2006/relationships/slideLayout" Target="../slideLayouts/slideLayout1067.xml"/><Relationship Id="rId5" Type="http://schemas.openxmlformats.org/officeDocument/2006/relationships/slideLayout" Target="../slideLayouts/slideLayout1061.xml"/><Relationship Id="rId10" Type="http://schemas.openxmlformats.org/officeDocument/2006/relationships/slideLayout" Target="../slideLayouts/slideLayout1066.xml"/><Relationship Id="rId4" Type="http://schemas.openxmlformats.org/officeDocument/2006/relationships/slideLayout" Target="../slideLayouts/slideLayout1060.xml"/><Relationship Id="rId9" Type="http://schemas.openxmlformats.org/officeDocument/2006/relationships/slideLayout" Target="../slideLayouts/slideLayout1065.xml"/><Relationship Id="rId14" Type="http://schemas.openxmlformats.org/officeDocument/2006/relationships/image" Target="../media/image5.jpeg"/></Relationships>
</file>

<file path=ppt/slideMasters/_rels/slideMaster98.xml.rels><?xml version="1.0" encoding="UTF-8" standalone="yes"?>
<Relationships xmlns="http://schemas.openxmlformats.org/package/2006/relationships"><Relationship Id="rId8" Type="http://schemas.openxmlformats.org/officeDocument/2006/relationships/slideLayout" Target="../slideLayouts/slideLayout1075.xml"/><Relationship Id="rId13" Type="http://schemas.openxmlformats.org/officeDocument/2006/relationships/image" Target="../media/image3.jpeg"/><Relationship Id="rId3" Type="http://schemas.openxmlformats.org/officeDocument/2006/relationships/slideLayout" Target="../slideLayouts/slideLayout1070.xml"/><Relationship Id="rId7" Type="http://schemas.openxmlformats.org/officeDocument/2006/relationships/slideLayout" Target="../slideLayouts/slideLayout1074.xml"/><Relationship Id="rId12" Type="http://schemas.openxmlformats.org/officeDocument/2006/relationships/theme" Target="../theme/theme98.xml"/><Relationship Id="rId2" Type="http://schemas.openxmlformats.org/officeDocument/2006/relationships/slideLayout" Target="../slideLayouts/slideLayout1069.xml"/><Relationship Id="rId1" Type="http://schemas.openxmlformats.org/officeDocument/2006/relationships/slideLayout" Target="../slideLayouts/slideLayout1068.xml"/><Relationship Id="rId6" Type="http://schemas.openxmlformats.org/officeDocument/2006/relationships/slideLayout" Target="../slideLayouts/slideLayout1073.xml"/><Relationship Id="rId11" Type="http://schemas.openxmlformats.org/officeDocument/2006/relationships/slideLayout" Target="../slideLayouts/slideLayout1078.xml"/><Relationship Id="rId5" Type="http://schemas.openxmlformats.org/officeDocument/2006/relationships/slideLayout" Target="../slideLayouts/slideLayout1072.xml"/><Relationship Id="rId10" Type="http://schemas.openxmlformats.org/officeDocument/2006/relationships/slideLayout" Target="../slideLayouts/slideLayout1077.xml"/><Relationship Id="rId4" Type="http://schemas.openxmlformats.org/officeDocument/2006/relationships/slideLayout" Target="../slideLayouts/slideLayout1071.xml"/><Relationship Id="rId9" Type="http://schemas.openxmlformats.org/officeDocument/2006/relationships/slideLayout" Target="../slideLayouts/slideLayout1076.xml"/><Relationship Id="rId14" Type="http://schemas.openxmlformats.org/officeDocument/2006/relationships/image" Target="../media/image10.png"/></Relationships>
</file>

<file path=ppt/slideMasters/_rels/slideMaster99.xml.rels><?xml version="1.0" encoding="UTF-8" standalone="yes"?>
<Relationships xmlns="http://schemas.openxmlformats.org/package/2006/relationships"><Relationship Id="rId8" Type="http://schemas.openxmlformats.org/officeDocument/2006/relationships/slideLayout" Target="../slideLayouts/slideLayout1086.xml"/><Relationship Id="rId13" Type="http://schemas.openxmlformats.org/officeDocument/2006/relationships/image" Target="../media/image3.jpeg"/><Relationship Id="rId3" Type="http://schemas.openxmlformats.org/officeDocument/2006/relationships/slideLayout" Target="../slideLayouts/slideLayout1081.xml"/><Relationship Id="rId7" Type="http://schemas.openxmlformats.org/officeDocument/2006/relationships/slideLayout" Target="../slideLayouts/slideLayout1085.xml"/><Relationship Id="rId12" Type="http://schemas.openxmlformats.org/officeDocument/2006/relationships/theme" Target="../theme/theme99.xml"/><Relationship Id="rId2" Type="http://schemas.openxmlformats.org/officeDocument/2006/relationships/slideLayout" Target="../slideLayouts/slideLayout1080.xml"/><Relationship Id="rId1" Type="http://schemas.openxmlformats.org/officeDocument/2006/relationships/slideLayout" Target="../slideLayouts/slideLayout1079.xml"/><Relationship Id="rId6" Type="http://schemas.openxmlformats.org/officeDocument/2006/relationships/slideLayout" Target="../slideLayouts/slideLayout1084.xml"/><Relationship Id="rId11" Type="http://schemas.openxmlformats.org/officeDocument/2006/relationships/slideLayout" Target="../slideLayouts/slideLayout1089.xml"/><Relationship Id="rId5" Type="http://schemas.openxmlformats.org/officeDocument/2006/relationships/slideLayout" Target="../slideLayouts/slideLayout1083.xml"/><Relationship Id="rId10" Type="http://schemas.openxmlformats.org/officeDocument/2006/relationships/slideLayout" Target="../slideLayouts/slideLayout1088.xml"/><Relationship Id="rId4" Type="http://schemas.openxmlformats.org/officeDocument/2006/relationships/slideLayout" Target="../slideLayouts/slideLayout1082.xml"/><Relationship Id="rId9" Type="http://schemas.openxmlformats.org/officeDocument/2006/relationships/slideLayout" Target="../slideLayouts/slideLayout108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02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0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12" r:id="rId1"/>
    <p:sldLayoutId id="2147486413" r:id="rId2"/>
    <p:sldLayoutId id="2147486414" r:id="rId3"/>
    <p:sldLayoutId id="2147486415" r:id="rId4"/>
    <p:sldLayoutId id="2147486416" r:id="rId5"/>
    <p:sldLayoutId id="2147486417" r:id="rId6"/>
    <p:sldLayoutId id="2147486418" r:id="rId7"/>
    <p:sldLayoutId id="2147486419" r:id="rId8"/>
    <p:sldLayoutId id="2147486420" r:id="rId9"/>
    <p:sldLayoutId id="2147486421" r:id="rId10"/>
    <p:sldLayoutId id="214748642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1CF6CC-AD62-49D0-9EFA-40D58EAA42DA}" type="slidenum">
              <a:rPr lang="en-US" sz="800" smtClean="0"/>
              <a:pPr>
                <a:defRPr/>
              </a:pPr>
              <a:t>‹#›</a:t>
            </a:fld>
            <a:endParaRPr lang="en-US" sz="800" dirty="0"/>
          </a:p>
        </p:txBody>
      </p:sp>
      <p:pic>
        <p:nvPicPr>
          <p:cNvPr id="102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DAF3F06-7084-4587-80B8-F66424D5E981}"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11" r:id="rId1"/>
    <p:sldLayoutId id="2147486512" r:id="rId2"/>
    <p:sldLayoutId id="2147486513" r:id="rId3"/>
    <p:sldLayoutId id="2147486514" r:id="rId4"/>
    <p:sldLayoutId id="2147486515" r:id="rId5"/>
    <p:sldLayoutId id="2147486516" r:id="rId6"/>
    <p:sldLayoutId id="2147486517" r:id="rId7"/>
    <p:sldLayoutId id="2147486518" r:id="rId8"/>
    <p:sldLayoutId id="2147486519" r:id="rId9"/>
    <p:sldLayoutId id="2147486520" r:id="rId10"/>
    <p:sldLayoutId id="214748652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B34B5EB-58EA-4CD7-A4E5-FFAC00E3B32E}" type="slidenum">
              <a:rPr lang="en-US" sz="1000" b="1" smtClean="0"/>
              <a:pPr>
                <a:defRPr/>
              </a:pPr>
              <a:t>‹#›</a:t>
            </a:fld>
            <a:endParaRPr lang="en-US" sz="800" b="1" dirty="0"/>
          </a:p>
        </p:txBody>
      </p:sp>
      <p:pic>
        <p:nvPicPr>
          <p:cNvPr id="102406" name="Picture 2" descr="E:\My Documents\1 Temple\1 Wipro\1 On-going Jobs\Corporate ppt\z+ final\TMPLTS\4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364551-7879-419A-B307-BF8AABEB18D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240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1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 id="2147487512" r:id="rId12"/>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4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15B3E6F-CE7D-4C2B-B06D-1EE27BBF5915}" type="slidenum">
              <a:rPr lang="en-US" sz="1000" b="1" smtClean="0"/>
              <a:pPr>
                <a:defRPr/>
              </a:pPr>
              <a:t>‹#›</a:t>
            </a:fld>
            <a:endParaRPr lang="en-US" sz="800" b="1" dirty="0"/>
          </a:p>
        </p:txBody>
      </p:sp>
      <p:pic>
        <p:nvPicPr>
          <p:cNvPr id="10343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5799DC-25BA-46B1-A850-8B7FE38EF71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34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4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13" r:id="rId1"/>
    <p:sldLayoutId id="2147487514" r:id="rId2"/>
    <p:sldLayoutId id="2147487515" r:id="rId3"/>
    <p:sldLayoutId id="2147487516" r:id="rId4"/>
    <p:sldLayoutId id="2147487517" r:id="rId5"/>
    <p:sldLayoutId id="2147487518" r:id="rId6"/>
    <p:sldLayoutId id="2147487519" r:id="rId7"/>
    <p:sldLayoutId id="2147487520" r:id="rId8"/>
    <p:sldLayoutId id="2147487521" r:id="rId9"/>
    <p:sldLayoutId id="2147487522" r:id="rId10"/>
    <p:sldLayoutId id="21474875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44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E1EA34C-677D-47DC-AF6A-D820FCB8C2BC}" type="slidenum">
              <a:rPr lang="en-US" sz="1000" b="1" smtClean="0"/>
              <a:pPr>
                <a:defRPr/>
              </a:pPr>
              <a:t>‹#›</a:t>
            </a:fld>
            <a:endParaRPr lang="en-US" sz="800" b="1" dirty="0"/>
          </a:p>
        </p:txBody>
      </p:sp>
      <p:pic>
        <p:nvPicPr>
          <p:cNvPr id="10445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3B88BC2-E41C-4365-9102-0889B67A4CC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44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24" r:id="rId1"/>
    <p:sldLayoutId id="2147487525" r:id="rId2"/>
    <p:sldLayoutId id="2147487526" r:id="rId3"/>
    <p:sldLayoutId id="2147487527" r:id="rId4"/>
    <p:sldLayoutId id="2147487528" r:id="rId5"/>
    <p:sldLayoutId id="2147487529" r:id="rId6"/>
    <p:sldLayoutId id="2147487530" r:id="rId7"/>
    <p:sldLayoutId id="2147487531" r:id="rId8"/>
    <p:sldLayoutId id="2147487532" r:id="rId9"/>
    <p:sldLayoutId id="2147487533" r:id="rId10"/>
    <p:sldLayoutId id="21474875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4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FA855C7-2346-43EC-B046-5C337CD1D185}" type="slidenum">
              <a:rPr lang="en-US" sz="1000" b="1" smtClean="0"/>
              <a:pPr>
                <a:defRPr/>
              </a:pPr>
              <a:t>‹#›</a:t>
            </a:fld>
            <a:endParaRPr lang="en-US" sz="800" b="1" dirty="0"/>
          </a:p>
        </p:txBody>
      </p:sp>
      <p:pic>
        <p:nvPicPr>
          <p:cNvPr id="10547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CC0122-ACB7-45DA-8EB5-A717210CD4AB}"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54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54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35" r:id="rId1"/>
    <p:sldLayoutId id="2147487536" r:id="rId2"/>
    <p:sldLayoutId id="2147487537" r:id="rId3"/>
    <p:sldLayoutId id="2147487538" r:id="rId4"/>
    <p:sldLayoutId id="2147487539" r:id="rId5"/>
    <p:sldLayoutId id="2147487540" r:id="rId6"/>
    <p:sldLayoutId id="2147487541" r:id="rId7"/>
    <p:sldLayoutId id="2147487542" r:id="rId8"/>
    <p:sldLayoutId id="2147487543" r:id="rId9"/>
    <p:sldLayoutId id="2147487544" r:id="rId10"/>
    <p:sldLayoutId id="21474875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64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9EF755-2F03-4B4A-91AC-F60BD54D464C}" type="slidenum">
              <a:rPr lang="en-US" sz="1000" b="1" smtClean="0"/>
              <a:pPr>
                <a:defRPr/>
              </a:pPr>
              <a:t>‹#›</a:t>
            </a:fld>
            <a:endParaRPr lang="en-US" sz="800" b="1" dirty="0"/>
          </a:p>
        </p:txBody>
      </p:sp>
      <p:pic>
        <p:nvPicPr>
          <p:cNvPr id="10650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3CD16BA-44DD-45BB-B226-E4134A45D34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65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65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46" r:id="rId1"/>
    <p:sldLayoutId id="2147487547" r:id="rId2"/>
    <p:sldLayoutId id="214748754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75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CC1C251-DFEC-4657-9E10-B71C52370E85}" type="slidenum">
              <a:rPr lang="en-US" sz="1000" b="1" smtClean="0"/>
              <a:pPr>
                <a:defRPr/>
              </a:pPr>
              <a:t>‹#›</a:t>
            </a:fld>
            <a:endParaRPr lang="en-US" sz="800" b="1" dirty="0"/>
          </a:p>
        </p:txBody>
      </p:sp>
      <p:pic>
        <p:nvPicPr>
          <p:cNvPr id="10752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51E6CF-44FE-403A-AA03-299A46DCEDD2}"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75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5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57" r:id="rId1"/>
    <p:sldLayoutId id="2147487558" r:id="rId2"/>
    <p:sldLayoutId id="2147487559" r:id="rId3"/>
    <p:sldLayoutId id="2147487560" r:id="rId4"/>
    <p:sldLayoutId id="2147487561" r:id="rId5"/>
    <p:sldLayoutId id="2147487562" r:id="rId6"/>
    <p:sldLayoutId id="2147487563" r:id="rId7"/>
    <p:sldLayoutId id="2147487564" r:id="rId8"/>
    <p:sldLayoutId id="2147487565" r:id="rId9"/>
    <p:sldLayoutId id="2147487566" r:id="rId10"/>
    <p:sldLayoutId id="21474875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85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2CF1583-E37F-4A07-9844-F05E0D41EFAC}" type="slidenum">
              <a:rPr lang="en-US" sz="1000" b="1" smtClean="0"/>
              <a:pPr>
                <a:defRPr/>
              </a:pPr>
              <a:t>‹#›</a:t>
            </a:fld>
            <a:endParaRPr lang="en-US" sz="800" b="1" dirty="0"/>
          </a:p>
        </p:txBody>
      </p:sp>
      <p:pic>
        <p:nvPicPr>
          <p:cNvPr id="10855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5EABDD-1F6E-471A-ACAE-15FF806BE4E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85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85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68" r:id="rId1"/>
    <p:sldLayoutId id="2147487569" r:id="rId2"/>
    <p:sldLayoutId id="2147487570" r:id="rId3"/>
    <p:sldLayoutId id="2147487571" r:id="rId4"/>
    <p:sldLayoutId id="2147487572" r:id="rId5"/>
    <p:sldLayoutId id="2147487573" r:id="rId6"/>
    <p:sldLayoutId id="2147487574" r:id="rId7"/>
    <p:sldLayoutId id="2147487575" r:id="rId8"/>
    <p:sldLayoutId id="2147487576" r:id="rId9"/>
    <p:sldLayoutId id="2147487577" r:id="rId10"/>
    <p:sldLayoutId id="21474875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95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EB9C8-404A-4DA0-9E50-A44217919DFE}" type="slidenum">
              <a:rPr lang="en-US" sz="1000" b="1" smtClean="0"/>
              <a:pPr>
                <a:defRPr/>
              </a:pPr>
              <a:t>‹#›</a:t>
            </a:fld>
            <a:endParaRPr lang="en-US" sz="800" b="1" dirty="0"/>
          </a:p>
        </p:txBody>
      </p:sp>
      <p:pic>
        <p:nvPicPr>
          <p:cNvPr id="10957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F65F069-28DF-4EBB-A806-0CEDD32BEEFA}"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95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95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79" r:id="rId1"/>
    <p:sldLayoutId id="2147487580" r:id="rId2"/>
    <p:sldLayoutId id="2147487581" r:id="rId3"/>
    <p:sldLayoutId id="2147487582" r:id="rId4"/>
    <p:sldLayoutId id="2147487583" r:id="rId5"/>
    <p:sldLayoutId id="2147487584" r:id="rId6"/>
    <p:sldLayoutId id="2147487585" r:id="rId7"/>
    <p:sldLayoutId id="2147487586" r:id="rId8"/>
    <p:sldLayoutId id="2147487587" r:id="rId9"/>
    <p:sldLayoutId id="2147487588" r:id="rId10"/>
    <p:sldLayoutId id="21474875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05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07B6C8-CE3A-4C1C-85A8-2A3F2CB17A25}" type="slidenum">
              <a:rPr lang="en-US" sz="1000" b="1" smtClean="0"/>
              <a:pPr>
                <a:defRPr/>
              </a:pPr>
              <a:t>‹#›</a:t>
            </a:fld>
            <a:endParaRPr lang="en-US" sz="800" b="1" dirty="0"/>
          </a:p>
        </p:txBody>
      </p:sp>
      <p:pic>
        <p:nvPicPr>
          <p:cNvPr id="1105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71CCC6-7DED-46E6-AA0A-1CF7FA0B237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060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6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90" r:id="rId1"/>
    <p:sldLayoutId id="2147487591" r:id="rId2"/>
    <p:sldLayoutId id="2147487592" r:id="rId3"/>
    <p:sldLayoutId id="2147487593" r:id="rId4"/>
    <p:sldLayoutId id="2147487594" r:id="rId5"/>
    <p:sldLayoutId id="2147487595" r:id="rId6"/>
    <p:sldLayoutId id="2147487596" r:id="rId7"/>
    <p:sldLayoutId id="2147487597" r:id="rId8"/>
    <p:sldLayoutId id="2147487598" r:id="rId9"/>
    <p:sldLayoutId id="2147487599" r:id="rId10"/>
    <p:sldLayoutId id="21474876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16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C2D6D8A-3FBD-491F-8986-1F39AB875A8B}" type="slidenum">
              <a:rPr lang="en-US" sz="1000" b="1" smtClean="0"/>
              <a:pPr>
                <a:defRPr/>
              </a:pPr>
              <a:t>‹#›</a:t>
            </a:fld>
            <a:endParaRPr lang="en-US" sz="800" b="1" dirty="0"/>
          </a:p>
        </p:txBody>
      </p:sp>
      <p:pic>
        <p:nvPicPr>
          <p:cNvPr id="1116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44E2A5-6079-4502-A452-8972DA2ECE5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162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16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01" r:id="rId1"/>
    <p:sldLayoutId id="2147487602" r:id="rId2"/>
    <p:sldLayoutId id="2147487603" r:id="rId3"/>
    <p:sldLayoutId id="2147487604" r:id="rId4"/>
    <p:sldLayoutId id="2147487605" r:id="rId5"/>
    <p:sldLayoutId id="2147487606" r:id="rId6"/>
    <p:sldLayoutId id="2147487607" r:id="rId7"/>
    <p:sldLayoutId id="2147487608" r:id="rId8"/>
    <p:sldLayoutId id="2147487609" r:id="rId9"/>
    <p:sldLayoutId id="2147487610" r:id="rId10"/>
    <p:sldLayoutId id="214748761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C6E01-82E3-4022-83FD-64F524F7DAE3}" type="slidenum">
              <a:rPr lang="en-US" sz="800" smtClean="0"/>
              <a:pPr>
                <a:defRPr/>
              </a:pPr>
              <a:t>‹#›</a:t>
            </a:fld>
            <a:endParaRPr lang="en-US" sz="800" dirty="0"/>
          </a:p>
        </p:txBody>
      </p:sp>
      <p:pic>
        <p:nvPicPr>
          <p:cNvPr id="112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EE638CF-FEFA-4957-BBDE-51E35725FF49}"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22" r:id="rId1"/>
    <p:sldLayoutId id="2147486523" r:id="rId2"/>
    <p:sldLayoutId id="2147486524" r:id="rId3"/>
    <p:sldLayoutId id="2147486525" r:id="rId4"/>
    <p:sldLayoutId id="2147486526" r:id="rId5"/>
    <p:sldLayoutId id="2147486527" r:id="rId6"/>
    <p:sldLayoutId id="2147486528" r:id="rId7"/>
    <p:sldLayoutId id="2147486529" r:id="rId8"/>
    <p:sldLayoutId id="2147486530" r:id="rId9"/>
    <p:sldLayoutId id="2147486531" r:id="rId10"/>
    <p:sldLayoutId id="214748653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6B478F0-A1D9-4CC1-94AF-E25976E909ED}" type="slidenum">
              <a:rPr lang="en-US" sz="1000" b="1" smtClean="0"/>
              <a:pPr>
                <a:defRPr/>
              </a:pPr>
              <a:t>‹#›</a:t>
            </a:fld>
            <a:endParaRPr lang="en-US" sz="800" b="1" dirty="0"/>
          </a:p>
        </p:txBody>
      </p:sp>
      <p:pic>
        <p:nvPicPr>
          <p:cNvPr id="1126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BDA7D-04D4-4A27-9550-136B44768DC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265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12" r:id="rId1"/>
    <p:sldLayoutId id="2147487613" r:id="rId2"/>
    <p:sldLayoutId id="2147487614" r:id="rId3"/>
    <p:sldLayoutId id="2147487615" r:id="rId4"/>
    <p:sldLayoutId id="2147487616" r:id="rId5"/>
    <p:sldLayoutId id="2147487617" r:id="rId6"/>
    <p:sldLayoutId id="2147487618" r:id="rId7"/>
    <p:sldLayoutId id="2147487619" r:id="rId8"/>
    <p:sldLayoutId id="2147487620" r:id="rId9"/>
    <p:sldLayoutId id="2147487621" r:id="rId10"/>
    <p:sldLayoutId id="214748762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36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C9746A-AD97-4AC0-8C62-FC94EDC13989}" type="slidenum">
              <a:rPr lang="en-US" sz="1000" b="1" smtClean="0"/>
              <a:pPr>
                <a:defRPr/>
              </a:pPr>
              <a:t>‹#›</a:t>
            </a:fld>
            <a:endParaRPr lang="en-US" sz="800" b="1" dirty="0"/>
          </a:p>
        </p:txBody>
      </p:sp>
      <p:pic>
        <p:nvPicPr>
          <p:cNvPr id="1136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D6959A9-F5C7-400C-8A4E-AB2140BB2BC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36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36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46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F9B43-2089-4270-88DA-DAF900E8301D}" type="slidenum">
              <a:rPr lang="en-US" sz="1000" b="1" smtClean="0"/>
              <a:pPr>
                <a:defRPr/>
              </a:pPr>
              <a:t>‹#›</a:t>
            </a:fld>
            <a:endParaRPr lang="en-US" sz="800" b="1" dirty="0"/>
          </a:p>
        </p:txBody>
      </p:sp>
      <p:pic>
        <p:nvPicPr>
          <p:cNvPr id="1146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873669-9B9A-463B-AD41-AF30E6D3A941}"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46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46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34" r:id="rId1"/>
    <p:sldLayoutId id="2147487635" r:id="rId2"/>
    <p:sldLayoutId id="2147487636" r:id="rId3"/>
    <p:sldLayoutId id="2147487637" r:id="rId4"/>
    <p:sldLayoutId id="2147487638" r:id="rId5"/>
    <p:sldLayoutId id="2147487639" r:id="rId6"/>
    <p:sldLayoutId id="2147487640" r:id="rId7"/>
    <p:sldLayoutId id="2147487641" r:id="rId8"/>
    <p:sldLayoutId id="2147487642" r:id="rId9"/>
    <p:sldLayoutId id="2147487643" r:id="rId10"/>
    <p:sldLayoutId id="214748764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571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571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571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57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45" r:id="rId1"/>
    <p:sldLayoutId id="2147487646" r:id="rId2"/>
    <p:sldLayoutId id="2147487647" r:id="rId3"/>
    <p:sldLayoutId id="2147487648" r:id="rId4"/>
    <p:sldLayoutId id="2147487649" r:id="rId5"/>
    <p:sldLayoutId id="2147487650" r:id="rId6"/>
    <p:sldLayoutId id="2147487651" r:id="rId7"/>
    <p:sldLayoutId id="2147487652" r:id="rId8"/>
    <p:sldLayoutId id="2147487653" r:id="rId9"/>
    <p:sldLayoutId id="2147487654" r:id="rId10"/>
    <p:sldLayoutId id="214748765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67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5725C4-E02C-40F7-94AB-85411F48D5B5}" type="slidenum">
              <a:rPr lang="en-US" sz="1000" b="1" smtClean="0"/>
              <a:pPr>
                <a:defRPr/>
              </a:pPr>
              <a:t>‹#›</a:t>
            </a:fld>
            <a:endParaRPr lang="en-US" sz="800" b="1" dirty="0"/>
          </a:p>
        </p:txBody>
      </p:sp>
      <p:pic>
        <p:nvPicPr>
          <p:cNvPr id="116742" name="Picture 6" descr="e:\My Documents\1 Temple\1 Wipro\1 On-going Jobs\Corporate ppt\Abstract\corp ppt_Intro.jpg"/>
          <p:cNvPicPr>
            <a:picLocks noChangeAspect="1" noChangeArrowheads="1"/>
          </p:cNvPicPr>
          <p:nvPr/>
        </p:nvPicPr>
        <p:blipFill>
          <a:blip r:embed="rId14"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6744" name="Picture 2" descr="E:\My Documents\1 Temple\1 Wipro\1 On-going Jobs\Corporate ppt\z+ final\TMPLTS\WIPRO-LOW RES JPG.jpg"/>
          <p:cNvPicPr>
            <a:picLocks noChangeAspect="1" noChangeArrowheads="1"/>
          </p:cNvPicPr>
          <p:nvPr/>
        </p:nvPicPr>
        <p:blipFill>
          <a:blip r:embed="rId15"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
        <p:nvSpPr>
          <p:cNvPr id="1167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67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56" r:id="rId1"/>
    <p:sldLayoutId id="2147487657" r:id="rId2"/>
    <p:sldLayoutId id="2147487658" r:id="rId3"/>
    <p:sldLayoutId id="2147487659" r:id="rId4"/>
    <p:sldLayoutId id="2147487660" r:id="rId5"/>
    <p:sldLayoutId id="2147487661" r:id="rId6"/>
    <p:sldLayoutId id="2147487662" r:id="rId7"/>
    <p:sldLayoutId id="2147487663" r:id="rId8"/>
    <p:sldLayoutId id="2147487664" r:id="rId9"/>
    <p:sldLayoutId id="2147487665" r:id="rId10"/>
    <p:sldLayoutId id="214748766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17763"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BFC102E-F1D1-46D3-8665-BD1864AB838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7766"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a:p>
          </p:txBody>
        </p:sp>
      </p:grpSp>
    </p:spTree>
  </p:cSld>
  <p:clrMap bg1="lt1" tx1="dk1" bg2="lt2" tx2="dk2" accent1="accent1" accent2="accent2" accent3="accent3" accent4="accent4" accent5="accent5" accent6="accent6" hlink="hlink" folHlink="folHlink"/>
  <p:sldLayoutIdLst>
    <p:sldLayoutId id="2147487683" r:id="rId1"/>
    <p:sldLayoutId id="2147487684" r:id="rId2"/>
    <p:sldLayoutId id="2147487685" r:id="rId3"/>
    <p:sldLayoutId id="2147487686" r:id="rId4"/>
    <p:sldLayoutId id="2147487667" r:id="rId5"/>
    <p:sldLayoutId id="2147487668" r:id="rId6"/>
    <p:sldLayoutId id="2147487669" r:id="rId7"/>
    <p:sldLayoutId id="2147487670" r:id="rId8"/>
    <p:sldLayoutId id="2147487671" r:id="rId9"/>
    <p:sldLayoutId id="2147487672" r:id="rId10"/>
    <p:sldLayoutId id="2147487687" r:id="rId11"/>
    <p:sldLayoutId id="2147487688" r:id="rId12"/>
    <p:sldLayoutId id="2147487673" r:id="rId13"/>
    <p:sldLayoutId id="2147487674" r:id="rId14"/>
    <p:sldLayoutId id="2147487675" r:id="rId15"/>
    <p:sldLayoutId id="2147487676" r:id="rId16"/>
    <p:sldLayoutId id="2147487689" r:id="rId17"/>
    <p:sldLayoutId id="2147487690" r:id="rId18"/>
    <p:sldLayoutId id="2147487691" r:id="rId19"/>
    <p:sldLayoutId id="2147487692" r:id="rId20"/>
    <p:sldLayoutId id="2147487693" r:id="rId21"/>
    <p:sldLayoutId id="2147487677" r:id="rId22"/>
    <p:sldLayoutId id="2147487678" r:id="rId23"/>
    <p:sldLayoutId id="2147487694" r:id="rId24"/>
    <p:sldLayoutId id="2147487695" r:id="rId25"/>
    <p:sldLayoutId id="2147487680" r:id="rId26"/>
    <p:sldLayoutId id="2147487696" r:id="rId27"/>
    <p:sldLayoutId id="2147487697" r:id="rId28"/>
    <p:sldLayoutId id="2147487698" r:id="rId29"/>
    <p:sldLayoutId id="2147487682" r:id="rId30"/>
    <p:sldLayoutId id="2147487699" r:id="rId31"/>
    <p:sldLayoutId id="2147487700" r:id="rId32"/>
    <p:sldLayoutId id="2147487701" r:id="rId33"/>
    <p:sldLayoutId id="2147487702" r:id="rId34"/>
    <p:sldLayoutId id="2147487703" r:id="rId35"/>
    <p:sldLayoutId id="2147487704" r:id="rId36"/>
    <p:sldLayoutId id="2147487705" r:id="rId37"/>
    <p:sldLayoutId id="2147487706" r:id="rId38"/>
    <p:sldLayoutId id="2147487707" r:id="rId39"/>
    <p:sldLayoutId id="2147487708" r:id="rId40"/>
    <p:sldLayoutId id="2147487709" r:id="rId41"/>
    <p:sldLayoutId id="2147487710" r:id="rId42"/>
    <p:sldLayoutId id="2147487711" r:id="rId43"/>
    <p:sldLayoutId id="2147487712" r:id="rId44"/>
    <p:sldLayoutId id="2147487713" r:id="rId45"/>
    <p:sldLayoutId id="2147487714" r:id="rId46"/>
    <p:sldLayoutId id="2147487715" r:id="rId47"/>
    <p:sldLayoutId id="2147487716" r:id="rId48"/>
    <p:sldLayoutId id="2147487717" r:id="rId49"/>
    <p:sldLayoutId id="2147487718" r:id="rId50"/>
    <p:sldLayoutId id="2147487719" r:id="rId51"/>
    <p:sldLayoutId id="2147487720" r:id="rId52"/>
    <p:sldLayoutId id="2147487721" r:id="rId53"/>
    <p:sldLayoutId id="2147487722" r:id="rId54"/>
    <p:sldLayoutId id="2147487723" r:id="rId55"/>
    <p:sldLayoutId id="2147487724" r:id="rId56"/>
    <p:sldLayoutId id="2147487725" r:id="rId57"/>
    <p:sldLayoutId id="2147487726" r:id="rId58"/>
    <p:sldLayoutId id="2147487727" r:id="rId59"/>
    <p:sldLayoutId id="2147487728" r:id="rId60"/>
    <p:sldLayoutId id="2147487729" r:id="rId61"/>
    <p:sldLayoutId id="2147487730" r:id="rId62"/>
    <p:sldLayoutId id="2147487731" r:id="rId63"/>
    <p:sldLayoutId id="2147487732" r:id="rId64"/>
    <p:sldLayoutId id="2147487733" r:id="rId65"/>
    <p:sldLayoutId id="2147487734" r:id="rId66"/>
    <p:sldLayoutId id="2147487735" r:id="rId67"/>
    <p:sldLayoutId id="2147487736" r:id="rId68"/>
    <p:sldLayoutId id="2147487737" r:id="rId69"/>
    <p:sldLayoutId id="2147487738" r:id="rId70"/>
    <p:sldLayoutId id="2147487739" r:id="rId71"/>
    <p:sldLayoutId id="2147487740" r:id="rId72"/>
    <p:sldLayoutId id="2147487741" r:id="rId73"/>
    <p:sldLayoutId id="2147487742" r:id="rId74"/>
    <p:sldLayoutId id="2147487743" r:id="rId75"/>
    <p:sldLayoutId id="2147487744" r:id="rId76"/>
    <p:sldLayoutId id="2147487745" r:id="rId77"/>
    <p:sldLayoutId id="2147487746" r:id="rId78"/>
  </p:sldLayoutIdLst>
  <p:timing>
    <p:tnLst>
      <p:par>
        <p:cTn id="1" dur="indefinite" restart="never" nodeType="tmRoot"/>
      </p:par>
    </p:tnLst>
  </p:timing>
  <p:hf sldNum="0"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2DFFBA-CE39-4F7A-B555-26D61316D391}" type="slidenum">
              <a:rPr lang="en-US" sz="800" smtClean="0"/>
              <a:pPr>
                <a:defRPr/>
              </a:pPr>
              <a:t>‹#›</a:t>
            </a:fld>
            <a:endParaRPr lang="en-US" sz="800" dirty="0"/>
          </a:p>
        </p:txBody>
      </p:sp>
      <p:pic>
        <p:nvPicPr>
          <p:cNvPr id="122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7A59D8-D71A-42C9-9545-AC71734387D5}"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33" r:id="rId1"/>
    <p:sldLayoutId id="2147486534" r:id="rId2"/>
    <p:sldLayoutId id="2147486535" r:id="rId3"/>
    <p:sldLayoutId id="2147486536" r:id="rId4"/>
    <p:sldLayoutId id="2147486537" r:id="rId5"/>
    <p:sldLayoutId id="2147486538" r:id="rId6"/>
    <p:sldLayoutId id="2147486539" r:id="rId7"/>
    <p:sldLayoutId id="2147486540" r:id="rId8"/>
    <p:sldLayoutId id="2147486541" r:id="rId9"/>
    <p:sldLayoutId id="2147486542" r:id="rId10"/>
    <p:sldLayoutId id="214748654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7D7382-2EDF-4FF9-A428-A514F79A8896}" type="slidenum">
              <a:rPr lang="en-US" sz="800" smtClean="0"/>
              <a:pPr>
                <a:defRPr/>
              </a:pPr>
              <a:t>‹#›</a:t>
            </a:fld>
            <a:endParaRPr lang="en-US" sz="800" dirty="0"/>
          </a:p>
        </p:txBody>
      </p:sp>
      <p:pic>
        <p:nvPicPr>
          <p:cNvPr id="1331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185AE4-35EF-407D-9111-DD681C07C2EE}"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44" r:id="rId1"/>
    <p:sldLayoutId id="2147486545" r:id="rId2"/>
    <p:sldLayoutId id="2147486546" r:id="rId3"/>
    <p:sldLayoutId id="2147486547" r:id="rId4"/>
    <p:sldLayoutId id="2147486548" r:id="rId5"/>
    <p:sldLayoutId id="2147486549" r:id="rId6"/>
    <p:sldLayoutId id="2147486550" r:id="rId7"/>
    <p:sldLayoutId id="2147486551" r:id="rId8"/>
    <p:sldLayoutId id="2147486552" r:id="rId9"/>
    <p:sldLayoutId id="2147486553" r:id="rId10"/>
    <p:sldLayoutId id="214748655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62E253-FE8F-4845-9F61-C94697A8F2C6}" type="slidenum">
              <a:rPr lang="en-US" sz="800" smtClean="0"/>
              <a:pPr>
                <a:defRPr/>
              </a:pPr>
              <a:t>‹#›</a:t>
            </a:fld>
            <a:endParaRPr lang="en-US" sz="800" dirty="0"/>
          </a:p>
        </p:txBody>
      </p:sp>
      <p:pic>
        <p:nvPicPr>
          <p:cNvPr id="1434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4A6A89-BD8F-4639-8BED-26617537389D}"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55" r:id="rId1"/>
    <p:sldLayoutId id="2147486556" r:id="rId2"/>
    <p:sldLayoutId id="2147486557" r:id="rId3"/>
    <p:sldLayoutId id="2147486558" r:id="rId4"/>
    <p:sldLayoutId id="2147486559" r:id="rId5"/>
    <p:sldLayoutId id="2147486560" r:id="rId6"/>
    <p:sldLayoutId id="2147486561" r:id="rId7"/>
    <p:sldLayoutId id="2147486562" r:id="rId8"/>
    <p:sldLayoutId id="2147486563" r:id="rId9"/>
    <p:sldLayoutId id="2147486564" r:id="rId10"/>
    <p:sldLayoutId id="214748656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1A3FC33-2D61-411E-BC69-CEC7C02DE1B2}" type="slidenum">
              <a:rPr lang="en-US" sz="800" smtClean="0"/>
              <a:pPr>
                <a:defRPr/>
              </a:pPr>
              <a:t>‹#›</a:t>
            </a:fld>
            <a:endParaRPr lang="en-US" sz="800" dirty="0"/>
          </a:p>
        </p:txBody>
      </p:sp>
      <p:pic>
        <p:nvPicPr>
          <p:cNvPr id="1536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F28B73-EF2F-4599-92F9-236221A11739}"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66" r:id="rId1"/>
    <p:sldLayoutId id="2147486567" r:id="rId2"/>
    <p:sldLayoutId id="2147486568" r:id="rId3"/>
    <p:sldLayoutId id="2147486569" r:id="rId4"/>
    <p:sldLayoutId id="2147486570" r:id="rId5"/>
    <p:sldLayoutId id="2147486571" r:id="rId6"/>
    <p:sldLayoutId id="2147486572" r:id="rId7"/>
    <p:sldLayoutId id="2147486573" r:id="rId8"/>
    <p:sldLayoutId id="2147486574" r:id="rId9"/>
    <p:sldLayoutId id="2147486575" r:id="rId10"/>
    <p:sldLayoutId id="214748657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7BFAE47-3139-4305-9DBF-6C5130D21949}" type="slidenum">
              <a:rPr lang="en-US" sz="800" smtClean="0"/>
              <a:pPr>
                <a:defRPr/>
              </a:pPr>
              <a:t>‹#›</a:t>
            </a:fld>
            <a:endParaRPr lang="en-US" sz="800" dirty="0"/>
          </a:p>
        </p:txBody>
      </p:sp>
      <p:pic>
        <p:nvPicPr>
          <p:cNvPr id="1639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E920B9-43F1-481F-A96E-267A4B063750}"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77" r:id="rId1"/>
    <p:sldLayoutId id="2147486578" r:id="rId2"/>
    <p:sldLayoutId id="2147486579" r:id="rId3"/>
    <p:sldLayoutId id="2147486580" r:id="rId4"/>
    <p:sldLayoutId id="2147486581" r:id="rId5"/>
    <p:sldLayoutId id="2147486582" r:id="rId6"/>
    <p:sldLayoutId id="2147486583" r:id="rId7"/>
    <p:sldLayoutId id="2147486584" r:id="rId8"/>
    <p:sldLayoutId id="2147486585" r:id="rId9"/>
    <p:sldLayoutId id="2147486586" r:id="rId10"/>
    <p:sldLayoutId id="214748658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04A479E-7BA9-4389-BF0F-64484A4E0614}" type="slidenum">
              <a:rPr lang="en-US" sz="800" smtClean="0"/>
              <a:pPr>
                <a:defRPr/>
              </a:pPr>
              <a:t>‹#›</a:t>
            </a:fld>
            <a:endParaRPr lang="en-US" sz="800" dirty="0"/>
          </a:p>
        </p:txBody>
      </p:sp>
      <p:pic>
        <p:nvPicPr>
          <p:cNvPr id="1741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40EE6A2-E7F7-45A0-A63E-55154AF2A6CA}"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88" r:id="rId1"/>
    <p:sldLayoutId id="2147486589" r:id="rId2"/>
    <p:sldLayoutId id="2147486590" r:id="rId3"/>
    <p:sldLayoutId id="2147486591" r:id="rId4"/>
    <p:sldLayoutId id="2147486592" r:id="rId5"/>
    <p:sldLayoutId id="2147486593" r:id="rId6"/>
    <p:sldLayoutId id="2147486594" r:id="rId7"/>
    <p:sldLayoutId id="2147486595" r:id="rId8"/>
    <p:sldLayoutId id="2147486596" r:id="rId9"/>
    <p:sldLayoutId id="2147486597" r:id="rId10"/>
    <p:sldLayoutId id="214748659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D8EC26-86CA-4C6E-B77A-FA690ACB0D98}" type="slidenum">
              <a:rPr lang="en-US" sz="800" smtClean="0"/>
              <a:pPr>
                <a:defRPr/>
              </a:pPr>
              <a:t>‹#›</a:t>
            </a:fld>
            <a:endParaRPr lang="en-US" sz="800" dirty="0"/>
          </a:p>
        </p:txBody>
      </p:sp>
      <p:pic>
        <p:nvPicPr>
          <p:cNvPr id="1843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760493E-A94A-46B0-A11F-2367E676636B}" type="slidenum">
              <a:rPr lang="en-US" sz="800" smtClean="0"/>
              <a:pPr>
                <a:defRPr/>
              </a:pPr>
              <a:t>‹#›</a:t>
            </a:fld>
            <a:endParaRPr lang="en-US" sz="800" dirty="0"/>
          </a:p>
        </p:txBody>
      </p:sp>
      <p:sp>
        <p:nvSpPr>
          <p:cNvPr id="184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99" r:id="rId1"/>
    <p:sldLayoutId id="2147486600" r:id="rId2"/>
    <p:sldLayoutId id="2147486601" r:id="rId3"/>
    <p:sldLayoutId id="2147486602" r:id="rId4"/>
    <p:sldLayoutId id="2147486603" r:id="rId5"/>
    <p:sldLayoutId id="2147486604" r:id="rId6"/>
    <p:sldLayoutId id="2147486605" r:id="rId7"/>
    <p:sldLayoutId id="2147486606" r:id="rId8"/>
    <p:sldLayoutId id="2147486607" r:id="rId9"/>
    <p:sldLayoutId id="2147486608" r:id="rId10"/>
    <p:sldLayoutId id="214748660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48B48A-0EE7-47C1-8045-445A90430A0F}" type="slidenum">
              <a:rPr lang="en-US" sz="800" smtClean="0"/>
              <a:pPr>
                <a:defRPr/>
              </a:pPr>
              <a:t>‹#›</a:t>
            </a:fld>
            <a:endParaRPr lang="en-US" sz="800" dirty="0"/>
          </a:p>
        </p:txBody>
      </p:sp>
      <p:pic>
        <p:nvPicPr>
          <p:cNvPr id="1946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2B5DCCC-0B24-4B8C-8522-273E9B99B4E5}"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10" r:id="rId1"/>
    <p:sldLayoutId id="2147486611" r:id="rId2"/>
    <p:sldLayoutId id="2147486612" r:id="rId3"/>
    <p:sldLayoutId id="2147486613" r:id="rId4"/>
    <p:sldLayoutId id="2147486614" r:id="rId5"/>
    <p:sldLayoutId id="2147486615" r:id="rId6"/>
    <p:sldLayoutId id="2147486616" r:id="rId7"/>
    <p:sldLayoutId id="2147486617" r:id="rId8"/>
    <p:sldLayoutId id="2147486618" r:id="rId9"/>
    <p:sldLayoutId id="2147486619" r:id="rId10"/>
    <p:sldLayoutId id="214748662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C61C72-0BE1-48F5-AEB7-2629E4FA168C}"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423" r:id="rId1"/>
    <p:sldLayoutId id="2147486424" r:id="rId2"/>
    <p:sldLayoutId id="2147486425" r:id="rId3"/>
    <p:sldLayoutId id="2147486426" r:id="rId4"/>
    <p:sldLayoutId id="2147486427" r:id="rId5"/>
    <p:sldLayoutId id="2147486428" r:id="rId6"/>
    <p:sldLayoutId id="2147486429" r:id="rId7"/>
    <p:sldLayoutId id="2147486430" r:id="rId8"/>
    <p:sldLayoutId id="2147486431" r:id="rId9"/>
    <p:sldLayoutId id="2147486432" r:id="rId10"/>
    <p:sldLayoutId id="214748643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CA5F29-EBDC-48F1-85F9-E44B210B1D91}" type="slidenum">
              <a:rPr lang="en-US" sz="800" smtClean="0"/>
              <a:pPr>
                <a:defRPr/>
              </a:pPr>
              <a:t>‹#›</a:t>
            </a:fld>
            <a:endParaRPr lang="en-US" sz="800" dirty="0"/>
          </a:p>
        </p:txBody>
      </p:sp>
      <p:pic>
        <p:nvPicPr>
          <p:cNvPr id="2048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88DF44-3362-43A7-B00E-32DBADE2A6D6}"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21" r:id="rId1"/>
    <p:sldLayoutId id="2147486622" r:id="rId2"/>
    <p:sldLayoutId id="2147486623" r:id="rId3"/>
    <p:sldLayoutId id="2147486624" r:id="rId4"/>
    <p:sldLayoutId id="2147486625" r:id="rId5"/>
    <p:sldLayoutId id="2147486626" r:id="rId6"/>
    <p:sldLayoutId id="2147486627" r:id="rId7"/>
    <p:sldLayoutId id="2147486628" r:id="rId8"/>
    <p:sldLayoutId id="2147486629" r:id="rId9"/>
    <p:sldLayoutId id="2147486630" r:id="rId10"/>
    <p:sldLayoutId id="214748663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CED8CB-AB02-4E34-A742-1A35AB998C73}" type="slidenum">
              <a:rPr lang="en-US" sz="800" smtClean="0"/>
              <a:pPr>
                <a:defRPr/>
              </a:pPr>
              <a:t>‹#›</a:t>
            </a:fld>
            <a:endParaRPr lang="en-US" sz="800" dirty="0"/>
          </a:p>
        </p:txBody>
      </p:sp>
      <p:pic>
        <p:nvPicPr>
          <p:cNvPr id="2151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9D90A9F-2B8F-402A-93A1-EFD444762E53}"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32" r:id="rId1"/>
    <p:sldLayoutId id="2147486633" r:id="rId2"/>
    <p:sldLayoutId id="2147486634" r:id="rId3"/>
    <p:sldLayoutId id="2147486635" r:id="rId4"/>
    <p:sldLayoutId id="2147486636" r:id="rId5"/>
    <p:sldLayoutId id="2147486637" r:id="rId6"/>
    <p:sldLayoutId id="2147486638" r:id="rId7"/>
    <p:sldLayoutId id="2147486639" r:id="rId8"/>
    <p:sldLayoutId id="2147486640" r:id="rId9"/>
    <p:sldLayoutId id="2147486641" r:id="rId10"/>
    <p:sldLayoutId id="214748664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3CA6FF-499F-4438-BFB8-FB4549553E85}" type="slidenum">
              <a:rPr lang="en-US" sz="800" smtClean="0"/>
              <a:pPr>
                <a:defRPr/>
              </a:pPr>
              <a:t>‹#›</a:t>
            </a:fld>
            <a:endParaRPr lang="en-US" sz="800" dirty="0"/>
          </a:p>
        </p:txBody>
      </p:sp>
      <p:pic>
        <p:nvPicPr>
          <p:cNvPr id="2253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A01C90-FD17-471F-8E64-F3A79A05E62B}"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43" r:id="rId1"/>
    <p:sldLayoutId id="2147486644" r:id="rId2"/>
    <p:sldLayoutId id="2147486645" r:id="rId3"/>
    <p:sldLayoutId id="2147486646" r:id="rId4"/>
    <p:sldLayoutId id="2147486647" r:id="rId5"/>
    <p:sldLayoutId id="2147486648" r:id="rId6"/>
    <p:sldLayoutId id="2147486649" r:id="rId7"/>
    <p:sldLayoutId id="2147486650" r:id="rId8"/>
    <p:sldLayoutId id="2147486651" r:id="rId9"/>
    <p:sldLayoutId id="2147486652" r:id="rId10"/>
    <p:sldLayoutId id="214748665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355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235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54" r:id="rId1"/>
    <p:sldLayoutId id="2147486655" r:id="rId2"/>
    <p:sldLayoutId id="2147486656" r:id="rId3"/>
    <p:sldLayoutId id="2147486657" r:id="rId4"/>
    <p:sldLayoutId id="2147486658" r:id="rId5"/>
    <p:sldLayoutId id="2147486659" r:id="rId6"/>
    <p:sldLayoutId id="2147486660" r:id="rId7"/>
    <p:sldLayoutId id="2147486661" r:id="rId8"/>
    <p:sldLayoutId id="2147486662" r:id="rId9"/>
    <p:sldLayoutId id="2147486663" r:id="rId10"/>
    <p:sldLayoutId id="214748666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65" r:id="rId1"/>
    <p:sldLayoutId id="2147486666" r:id="rId2"/>
    <p:sldLayoutId id="2147486667" r:id="rId3"/>
    <p:sldLayoutId id="2147486668" r:id="rId4"/>
    <p:sldLayoutId id="2147486669" r:id="rId5"/>
    <p:sldLayoutId id="2147486670" r:id="rId6"/>
    <p:sldLayoutId id="2147486671" r:id="rId7"/>
    <p:sldLayoutId id="2147486672" r:id="rId8"/>
    <p:sldLayoutId id="2147486673" r:id="rId9"/>
    <p:sldLayoutId id="2147486674" r:id="rId10"/>
    <p:sldLayoutId id="214748667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7BE94C-0F30-4C15-924D-A8D05378140A}"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83F900-A6CF-466D-9004-2587D91151DE}"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87" r:id="rId1"/>
    <p:sldLayoutId id="2147486688" r:id="rId2"/>
    <p:sldLayoutId id="2147486689" r:id="rId3"/>
    <p:sldLayoutId id="2147486690" r:id="rId4"/>
    <p:sldLayoutId id="2147486691" r:id="rId5"/>
    <p:sldLayoutId id="2147486692" r:id="rId6"/>
    <p:sldLayoutId id="2147486693" r:id="rId7"/>
    <p:sldLayoutId id="2147486694" r:id="rId8"/>
    <p:sldLayoutId id="2147486695" r:id="rId9"/>
    <p:sldLayoutId id="2147486696" r:id="rId10"/>
    <p:sldLayoutId id="214748669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0478EF-8634-455A-8AE0-097F6204EAF5}"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98" r:id="rId1"/>
    <p:sldLayoutId id="2147486699" r:id="rId2"/>
    <p:sldLayoutId id="2147486700" r:id="rId3"/>
    <p:sldLayoutId id="2147486701" r:id="rId4"/>
    <p:sldLayoutId id="2147486702" r:id="rId5"/>
    <p:sldLayoutId id="2147486703" r:id="rId6"/>
    <p:sldLayoutId id="2147486704" r:id="rId7"/>
    <p:sldLayoutId id="2147486705" r:id="rId8"/>
    <p:sldLayoutId id="2147486706" r:id="rId9"/>
    <p:sldLayoutId id="2147486707" r:id="rId10"/>
    <p:sldLayoutId id="214748670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1290C3E-8921-4679-A259-1A539661BA3A}"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C2ED50-1A26-42FD-837A-D27521A4A852}"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20" r:id="rId1"/>
    <p:sldLayoutId id="2147486721" r:id="rId2"/>
    <p:sldLayoutId id="2147486722" r:id="rId3"/>
    <p:sldLayoutId id="2147486723" r:id="rId4"/>
    <p:sldLayoutId id="2147486724" r:id="rId5"/>
    <p:sldLayoutId id="2147486725" r:id="rId6"/>
    <p:sldLayoutId id="2147486726" r:id="rId7"/>
    <p:sldLayoutId id="2147486727" r:id="rId8"/>
    <p:sldLayoutId id="2147486728" r:id="rId9"/>
    <p:sldLayoutId id="2147486729" r:id="rId10"/>
    <p:sldLayoutId id="214748673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30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F9FEA0-88A4-40F7-91E1-3365A32003F9}" type="slidenum">
              <a:rPr lang="en-US" sz="800" smtClean="0"/>
              <a:pPr>
                <a:defRPr/>
              </a:pPr>
              <a:t>‹#›</a:t>
            </a:fld>
            <a:endParaRPr lang="en-US" sz="800" dirty="0"/>
          </a:p>
        </p:txBody>
      </p:sp>
      <p:sp>
        <p:nvSpPr>
          <p:cNvPr id="30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34" r:id="rId1"/>
    <p:sldLayoutId id="2147486435" r:id="rId2"/>
    <p:sldLayoutId id="2147486436" r:id="rId3"/>
    <p:sldLayoutId id="2147486437" r:id="rId4"/>
    <p:sldLayoutId id="2147486438" r:id="rId5"/>
    <p:sldLayoutId id="2147486439" r:id="rId6"/>
    <p:sldLayoutId id="2147486440" r:id="rId7"/>
    <p:sldLayoutId id="2147486441" r:id="rId8"/>
    <p:sldLayoutId id="2147486442" r:id="rId9"/>
    <p:sldLayoutId id="2147486443" r:id="rId10"/>
    <p:sldLayoutId id="214748644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40355A-624D-47C4-A4B4-01A2D8D9CF85}" type="slidenum">
              <a:rPr lang="en-US" sz="800" smtClean="0"/>
              <a:pPr>
                <a:defRPr/>
              </a:pPr>
              <a:t>‹#›</a:t>
            </a:fld>
            <a:endParaRPr lang="en-US" sz="800" dirty="0"/>
          </a:p>
        </p:txBody>
      </p:sp>
      <p:pic>
        <p:nvPicPr>
          <p:cNvPr id="30726"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3B8DEB9-6A5D-435E-B535-3DBAC3985F23}" type="slidenum">
              <a:rPr lang="en-US" sz="800" smtClean="0"/>
              <a:pPr>
                <a:defRPr/>
              </a:pPr>
              <a:t>‹#›</a:t>
            </a:fld>
            <a:endParaRPr lang="en-US" sz="800" dirty="0"/>
          </a:p>
        </p:txBody>
      </p:sp>
      <p:sp>
        <p:nvSpPr>
          <p:cNvPr id="307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31" r:id="rId1"/>
    <p:sldLayoutId id="2147486732" r:id="rId2"/>
    <p:sldLayoutId id="2147486733" r:id="rId3"/>
    <p:sldLayoutId id="2147486734" r:id="rId4"/>
    <p:sldLayoutId id="2147486735" r:id="rId5"/>
    <p:sldLayoutId id="2147486736" r:id="rId6"/>
    <p:sldLayoutId id="2147486737" r:id="rId7"/>
    <p:sldLayoutId id="2147486738" r:id="rId8"/>
    <p:sldLayoutId id="2147486739" r:id="rId9"/>
    <p:sldLayoutId id="2147486740" r:id="rId10"/>
    <p:sldLayoutId id="214748674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EBD5F3A-49FF-4350-A752-8CF9D6DDBD8D}" type="slidenum">
              <a:rPr lang="en-US" sz="800" smtClean="0"/>
              <a:pPr>
                <a:defRPr/>
              </a:pPr>
              <a:t>‹#›</a:t>
            </a:fld>
            <a:endParaRPr lang="en-US" sz="800" dirty="0"/>
          </a:p>
        </p:txBody>
      </p:sp>
      <p:pic>
        <p:nvPicPr>
          <p:cNvPr id="31750"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3628D66-BB4B-402D-B9F2-B2C99F875FC8}"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42" r:id="rId1"/>
    <p:sldLayoutId id="2147486743" r:id="rId2"/>
    <p:sldLayoutId id="2147486744" r:id="rId3"/>
    <p:sldLayoutId id="2147486745" r:id="rId4"/>
    <p:sldLayoutId id="2147486746" r:id="rId5"/>
    <p:sldLayoutId id="2147486747" r:id="rId6"/>
    <p:sldLayoutId id="2147486748" r:id="rId7"/>
    <p:sldLayoutId id="2147486749" r:id="rId8"/>
    <p:sldLayoutId id="2147486750" r:id="rId9"/>
    <p:sldLayoutId id="2147486751" r:id="rId10"/>
    <p:sldLayoutId id="214748675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0852FDC-D458-48B8-AD13-2D87D50CD944}" type="slidenum">
              <a:rPr lang="en-US" sz="800" smtClean="0"/>
              <a:pPr>
                <a:defRPr/>
              </a:pPr>
              <a:t>‹#›</a:t>
            </a:fld>
            <a:endParaRPr lang="en-US" sz="800" dirty="0"/>
          </a:p>
        </p:txBody>
      </p:sp>
      <p:pic>
        <p:nvPicPr>
          <p:cNvPr id="32774"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62D9D8-A40E-41C8-9B35-E850A79DD49E}"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53" r:id="rId1"/>
    <p:sldLayoutId id="2147486754" r:id="rId2"/>
    <p:sldLayoutId id="2147486755" r:id="rId3"/>
    <p:sldLayoutId id="2147486756" r:id="rId4"/>
    <p:sldLayoutId id="2147486757" r:id="rId5"/>
    <p:sldLayoutId id="2147486758" r:id="rId6"/>
    <p:sldLayoutId id="2147486759" r:id="rId7"/>
    <p:sldLayoutId id="2147486760" r:id="rId8"/>
    <p:sldLayoutId id="2147486761" r:id="rId9"/>
    <p:sldLayoutId id="2147486762" r:id="rId10"/>
    <p:sldLayoutId id="214748676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615C59-0A1C-4310-9CBF-66E3F95F5120}" type="slidenum">
              <a:rPr lang="en-US" sz="800" smtClean="0"/>
              <a:pPr>
                <a:defRPr/>
              </a:pPr>
              <a:t>‹#›</a:t>
            </a:fld>
            <a:endParaRPr lang="en-US" sz="800" dirty="0"/>
          </a:p>
        </p:txBody>
      </p:sp>
      <p:pic>
        <p:nvPicPr>
          <p:cNvPr id="33798"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9DE549-BAD1-455F-AF2C-AA7F06741FC9}"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64" r:id="rId1"/>
    <p:sldLayoutId id="2147486765" r:id="rId2"/>
    <p:sldLayoutId id="2147486766" r:id="rId3"/>
    <p:sldLayoutId id="2147486767" r:id="rId4"/>
    <p:sldLayoutId id="2147486768" r:id="rId5"/>
    <p:sldLayoutId id="2147486769" r:id="rId6"/>
    <p:sldLayoutId id="2147486770" r:id="rId7"/>
    <p:sldLayoutId id="2147486771" r:id="rId8"/>
    <p:sldLayoutId id="2147486772" r:id="rId9"/>
    <p:sldLayoutId id="2147486773" r:id="rId10"/>
    <p:sldLayoutId id="214748677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11D68-752B-4EDA-80B4-5A63D112F05D}" type="slidenum">
              <a:rPr lang="en-US" sz="800" smtClean="0"/>
              <a:pPr>
                <a:defRPr/>
              </a:pPr>
              <a:t>‹#›</a:t>
            </a:fld>
            <a:endParaRPr lang="en-US" sz="800" dirty="0"/>
          </a:p>
        </p:txBody>
      </p:sp>
      <p:pic>
        <p:nvPicPr>
          <p:cNvPr id="348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36B5C67-2FD4-4B8F-8A77-0997F2B98450}"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75" r:id="rId1"/>
    <p:sldLayoutId id="2147486776" r:id="rId2"/>
    <p:sldLayoutId id="2147486777" r:id="rId3"/>
    <p:sldLayoutId id="2147486778" r:id="rId4"/>
    <p:sldLayoutId id="2147486779" r:id="rId5"/>
    <p:sldLayoutId id="2147486780" r:id="rId6"/>
    <p:sldLayoutId id="2147486781" r:id="rId7"/>
    <p:sldLayoutId id="2147486782" r:id="rId8"/>
    <p:sldLayoutId id="2147486783" r:id="rId9"/>
    <p:sldLayoutId id="2147486784" r:id="rId10"/>
    <p:sldLayoutId id="214748678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840903-E0BA-403F-9010-692A592B7381}" type="slidenum">
              <a:rPr lang="en-US" sz="800" smtClean="0"/>
              <a:pPr>
                <a:defRPr/>
              </a:pPr>
              <a:t>‹#›</a:t>
            </a:fld>
            <a:endParaRPr lang="en-US" sz="800" dirty="0"/>
          </a:p>
        </p:txBody>
      </p:sp>
      <p:pic>
        <p:nvPicPr>
          <p:cNvPr id="358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089C9-97F5-421F-8DC5-E2BD10E0C5EA}"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86" r:id="rId1"/>
    <p:sldLayoutId id="2147486787" r:id="rId2"/>
    <p:sldLayoutId id="2147486788" r:id="rId3"/>
    <p:sldLayoutId id="2147486789" r:id="rId4"/>
    <p:sldLayoutId id="2147486790" r:id="rId5"/>
    <p:sldLayoutId id="2147486791" r:id="rId6"/>
    <p:sldLayoutId id="2147486792" r:id="rId7"/>
    <p:sldLayoutId id="2147486793" r:id="rId8"/>
    <p:sldLayoutId id="2147486794" r:id="rId9"/>
    <p:sldLayoutId id="2147486795" r:id="rId10"/>
    <p:sldLayoutId id="214748679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B4134D-42FA-4564-AD36-1FB828E0A73B}" type="slidenum">
              <a:rPr lang="en-US" sz="800" smtClean="0"/>
              <a:pPr>
                <a:defRPr/>
              </a:pPr>
              <a:t>‹#›</a:t>
            </a:fld>
            <a:endParaRPr lang="en-US" sz="800" dirty="0"/>
          </a:p>
        </p:txBody>
      </p:sp>
      <p:pic>
        <p:nvPicPr>
          <p:cNvPr id="368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4E92376-4921-45A9-AF6C-BD1C45FE21AC}"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97" r:id="rId1"/>
    <p:sldLayoutId id="2147486798" r:id="rId2"/>
    <p:sldLayoutId id="2147486799" r:id="rId3"/>
    <p:sldLayoutId id="2147486800" r:id="rId4"/>
    <p:sldLayoutId id="2147486801" r:id="rId5"/>
    <p:sldLayoutId id="2147486802" r:id="rId6"/>
    <p:sldLayoutId id="2147486803" r:id="rId7"/>
    <p:sldLayoutId id="2147486804" r:id="rId8"/>
    <p:sldLayoutId id="2147486805" r:id="rId9"/>
    <p:sldLayoutId id="2147486806" r:id="rId10"/>
    <p:sldLayoutId id="214748680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12E2AA-E973-4185-9B00-56C0F97F7469}" type="slidenum">
              <a:rPr lang="en-US" sz="800" smtClean="0"/>
              <a:pPr>
                <a:defRPr/>
              </a:pPr>
              <a:t>‹#›</a:t>
            </a:fld>
            <a:endParaRPr lang="en-US" sz="800" dirty="0"/>
          </a:p>
        </p:txBody>
      </p:sp>
      <p:pic>
        <p:nvPicPr>
          <p:cNvPr id="378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09F6C4-49AB-42C5-97F3-95C2FC72010C}"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08" r:id="rId1"/>
    <p:sldLayoutId id="2147486809" r:id="rId2"/>
    <p:sldLayoutId id="2147486810" r:id="rId3"/>
    <p:sldLayoutId id="2147486811" r:id="rId4"/>
    <p:sldLayoutId id="2147486812" r:id="rId5"/>
    <p:sldLayoutId id="2147486813" r:id="rId6"/>
    <p:sldLayoutId id="2147486814" r:id="rId7"/>
    <p:sldLayoutId id="2147486815" r:id="rId8"/>
    <p:sldLayoutId id="2147486816" r:id="rId9"/>
    <p:sldLayoutId id="2147486817" r:id="rId10"/>
    <p:sldLayoutId id="214748681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F0FB238-2E7F-4BB5-BAB7-591261CFE6DF}" type="slidenum">
              <a:rPr lang="en-US" sz="800" smtClean="0"/>
              <a:pPr>
                <a:defRPr/>
              </a:pPr>
              <a:t>‹#›</a:t>
            </a:fld>
            <a:endParaRPr lang="en-US" sz="800" dirty="0"/>
          </a:p>
        </p:txBody>
      </p:sp>
      <p:pic>
        <p:nvPicPr>
          <p:cNvPr id="389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FC5204-26BB-401E-B3DD-6C963E24B42B}"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19" r:id="rId1"/>
    <p:sldLayoutId id="2147486820" r:id="rId2"/>
    <p:sldLayoutId id="2147486821" r:id="rId3"/>
    <p:sldLayoutId id="2147486822" r:id="rId4"/>
    <p:sldLayoutId id="2147486823" r:id="rId5"/>
    <p:sldLayoutId id="2147486824" r:id="rId6"/>
    <p:sldLayoutId id="2147486825" r:id="rId7"/>
    <p:sldLayoutId id="2147486826" r:id="rId8"/>
    <p:sldLayoutId id="2147486827" r:id="rId9"/>
    <p:sldLayoutId id="2147486828" r:id="rId10"/>
    <p:sldLayoutId id="214748682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4C92E-2DD1-439B-AFA4-56377CF5763A}" type="slidenum">
              <a:rPr lang="en-US" sz="800" smtClean="0"/>
              <a:pPr>
                <a:defRPr/>
              </a:pPr>
              <a:t>‹#›</a:t>
            </a:fld>
            <a:endParaRPr lang="en-US" sz="800" dirty="0"/>
          </a:p>
        </p:txBody>
      </p:sp>
      <p:pic>
        <p:nvPicPr>
          <p:cNvPr id="399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2D129-B8AD-4186-A5D8-E0CF3E3A5AB3}" type="slidenum">
              <a:rPr lang="en-US" sz="800" smtClean="0"/>
              <a:pPr>
                <a:defRPr/>
              </a:pPr>
              <a:t>‹#›</a:t>
            </a:fld>
            <a:endParaRPr lang="en-US" sz="800" dirty="0"/>
          </a:p>
        </p:txBody>
      </p:sp>
      <p:sp>
        <p:nvSpPr>
          <p:cNvPr id="399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30" r:id="rId1"/>
    <p:sldLayoutId id="2147486831" r:id="rId2"/>
    <p:sldLayoutId id="2147486832" r:id="rId3"/>
    <p:sldLayoutId id="2147486833" r:id="rId4"/>
    <p:sldLayoutId id="2147486834" r:id="rId5"/>
    <p:sldLayoutId id="2147486835" r:id="rId6"/>
    <p:sldLayoutId id="2147486836" r:id="rId7"/>
    <p:sldLayoutId id="2147486837" r:id="rId8"/>
    <p:sldLayoutId id="2147486838" r:id="rId9"/>
    <p:sldLayoutId id="2147486839" r:id="rId10"/>
    <p:sldLayoutId id="214748684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357CA2-69A8-4090-97A3-49C641C76F7D}"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45" r:id="rId1"/>
    <p:sldLayoutId id="2147486446" r:id="rId2"/>
    <p:sldLayoutId id="2147486447" r:id="rId3"/>
    <p:sldLayoutId id="2147486448" r:id="rId4"/>
    <p:sldLayoutId id="2147486449" r:id="rId5"/>
    <p:sldLayoutId id="2147486450" r:id="rId6"/>
    <p:sldLayoutId id="2147486451" r:id="rId7"/>
    <p:sldLayoutId id="2147486452" r:id="rId8"/>
    <p:sldLayoutId id="2147486453" r:id="rId9"/>
    <p:sldLayoutId id="2147486454" r:id="rId10"/>
    <p:sldLayoutId id="214748645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8C9CD3D-3E96-4D84-9BF7-927A6F1E3B59}" type="slidenum">
              <a:rPr lang="en-US" sz="800" smtClean="0"/>
              <a:pPr>
                <a:defRPr/>
              </a:pPr>
              <a:t>‹#›</a:t>
            </a:fld>
            <a:endParaRPr lang="en-US" sz="800" dirty="0"/>
          </a:p>
        </p:txBody>
      </p:sp>
      <p:pic>
        <p:nvPicPr>
          <p:cNvPr id="409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65A04-4AC5-4479-8511-54CAA35919B0}" type="slidenum">
              <a:rPr lang="en-US" sz="800" smtClean="0"/>
              <a:pPr>
                <a:defRPr/>
              </a:pPr>
              <a:t>‹#›</a:t>
            </a:fld>
            <a:endParaRPr lang="en-US" sz="800" dirty="0"/>
          </a:p>
        </p:txBody>
      </p:sp>
      <p:sp>
        <p:nvSpPr>
          <p:cNvPr id="409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41" r:id="rId1"/>
    <p:sldLayoutId id="2147486842" r:id="rId2"/>
    <p:sldLayoutId id="2147486843" r:id="rId3"/>
    <p:sldLayoutId id="2147486844" r:id="rId4"/>
    <p:sldLayoutId id="2147486845" r:id="rId5"/>
    <p:sldLayoutId id="2147486846" r:id="rId6"/>
    <p:sldLayoutId id="2147486847" r:id="rId7"/>
    <p:sldLayoutId id="2147486848" r:id="rId8"/>
    <p:sldLayoutId id="2147486849" r:id="rId9"/>
    <p:sldLayoutId id="2147486850" r:id="rId10"/>
    <p:sldLayoutId id="214748685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E69102-17D9-44AF-B08F-3F3ADA1B5204}" type="slidenum">
              <a:rPr lang="en-US" sz="800" smtClean="0"/>
              <a:pPr>
                <a:defRPr/>
              </a:pPr>
              <a:t>‹#›</a:t>
            </a:fld>
            <a:endParaRPr lang="en-US" sz="800" dirty="0"/>
          </a:p>
        </p:txBody>
      </p:sp>
      <p:pic>
        <p:nvPicPr>
          <p:cNvPr id="419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EA077-9B4A-4E1D-94A8-FE29B02E10BC}"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52" r:id="rId1"/>
    <p:sldLayoutId id="2147486853" r:id="rId2"/>
    <p:sldLayoutId id="2147486854" r:id="rId3"/>
    <p:sldLayoutId id="2147486855" r:id="rId4"/>
    <p:sldLayoutId id="2147486856" r:id="rId5"/>
    <p:sldLayoutId id="2147486857" r:id="rId6"/>
    <p:sldLayoutId id="2147486858" r:id="rId7"/>
    <p:sldLayoutId id="2147486859" r:id="rId8"/>
    <p:sldLayoutId id="2147486860" r:id="rId9"/>
    <p:sldLayoutId id="2147486861" r:id="rId10"/>
    <p:sldLayoutId id="214748686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05DE92-0F5E-4384-825E-B17ABBA97719}" type="slidenum">
              <a:rPr lang="en-US" sz="800" smtClean="0"/>
              <a:pPr>
                <a:defRPr/>
              </a:pPr>
              <a:t>‹#›</a:t>
            </a:fld>
            <a:endParaRPr lang="en-US" sz="800" dirty="0"/>
          </a:p>
        </p:txBody>
      </p:sp>
      <p:pic>
        <p:nvPicPr>
          <p:cNvPr id="430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FB8FE-25BD-41E8-8602-86804D1EB055}"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63" r:id="rId1"/>
    <p:sldLayoutId id="2147486864" r:id="rId2"/>
    <p:sldLayoutId id="2147486865" r:id="rId3"/>
    <p:sldLayoutId id="2147486866" r:id="rId4"/>
    <p:sldLayoutId id="2147486867" r:id="rId5"/>
    <p:sldLayoutId id="2147486868" r:id="rId6"/>
    <p:sldLayoutId id="2147486869" r:id="rId7"/>
    <p:sldLayoutId id="2147486870" r:id="rId8"/>
    <p:sldLayoutId id="2147486871" r:id="rId9"/>
    <p:sldLayoutId id="2147486872" r:id="rId10"/>
    <p:sldLayoutId id="214748687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AA9EDD-CFE3-4A5E-9A92-3A56DBB14C7D}" type="slidenum">
              <a:rPr lang="en-US" sz="800" smtClean="0"/>
              <a:pPr>
                <a:defRPr/>
              </a:pPr>
              <a:t>‹#›</a:t>
            </a:fld>
            <a:endParaRPr lang="en-US" sz="800" dirty="0"/>
          </a:p>
        </p:txBody>
      </p:sp>
      <p:pic>
        <p:nvPicPr>
          <p:cNvPr id="440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4ADC42-7DD7-4244-BB60-ADB885AA1F23}"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74" r:id="rId1"/>
    <p:sldLayoutId id="2147486875" r:id="rId2"/>
    <p:sldLayoutId id="2147486876" r:id="rId3"/>
    <p:sldLayoutId id="2147486877" r:id="rId4"/>
    <p:sldLayoutId id="2147486878" r:id="rId5"/>
    <p:sldLayoutId id="2147486879" r:id="rId6"/>
    <p:sldLayoutId id="2147486880" r:id="rId7"/>
    <p:sldLayoutId id="2147486881" r:id="rId8"/>
    <p:sldLayoutId id="2147486882" r:id="rId9"/>
    <p:sldLayoutId id="2147486883" r:id="rId10"/>
    <p:sldLayoutId id="214748688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50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50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85" r:id="rId1"/>
    <p:sldLayoutId id="2147486886" r:id="rId2"/>
    <p:sldLayoutId id="2147486887" r:id="rId3"/>
    <p:sldLayoutId id="2147486888" r:id="rId4"/>
    <p:sldLayoutId id="2147486889" r:id="rId5"/>
    <p:sldLayoutId id="2147486890" r:id="rId6"/>
    <p:sldLayoutId id="2147486891" r:id="rId7"/>
    <p:sldLayoutId id="2147486892" r:id="rId8"/>
    <p:sldLayoutId id="2147486893" r:id="rId9"/>
    <p:sldLayoutId id="2147486894" r:id="rId10"/>
    <p:sldLayoutId id="214748689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6082"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6084"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60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96" r:id="rId1"/>
    <p:sldLayoutId id="2147486897" r:id="rId2"/>
    <p:sldLayoutId id="2147486898" r:id="rId3"/>
    <p:sldLayoutId id="2147486899" r:id="rId4"/>
    <p:sldLayoutId id="2147486900" r:id="rId5"/>
    <p:sldLayoutId id="2147486901" r:id="rId6"/>
    <p:sldLayoutId id="2147486902" r:id="rId7"/>
    <p:sldLayoutId id="2147486903" r:id="rId8"/>
    <p:sldLayoutId id="2147486904" r:id="rId9"/>
    <p:sldLayoutId id="2147486905" r:id="rId10"/>
    <p:sldLayoutId id="214748690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10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0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710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973EC2-C649-47C8-BCF0-53B4C64E2258}"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6907" r:id="rId1"/>
    <p:sldLayoutId id="2147486908" r:id="rId2"/>
    <p:sldLayoutId id="2147486909" r:id="rId3"/>
    <p:sldLayoutId id="2147486910" r:id="rId4"/>
    <p:sldLayoutId id="2147486911" r:id="rId5"/>
    <p:sldLayoutId id="2147486912" r:id="rId6"/>
    <p:sldLayoutId id="2147486913" r:id="rId7"/>
    <p:sldLayoutId id="2147486914" r:id="rId8"/>
    <p:sldLayoutId id="2147486915" r:id="rId9"/>
    <p:sldLayoutId id="2147486916" r:id="rId10"/>
    <p:sldLayoutId id="214748691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8130"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81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A266CA6-1A80-45C8-A894-795E9ACDDB3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81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18" r:id="rId1"/>
    <p:sldLayoutId id="2147486919" r:id="rId2"/>
    <p:sldLayoutId id="2147486920" r:id="rId3"/>
    <p:sldLayoutId id="2147486921" r:id="rId4"/>
    <p:sldLayoutId id="2147486922" r:id="rId5"/>
    <p:sldLayoutId id="2147486923" r:id="rId6"/>
    <p:sldLayoutId id="2147486924" r:id="rId7"/>
    <p:sldLayoutId id="2147486925" r:id="rId8"/>
    <p:sldLayoutId id="2147486926" r:id="rId9"/>
    <p:sldLayoutId id="2147486927" r:id="rId10"/>
    <p:sldLayoutId id="214748692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7BECE-E0F6-457A-8F2E-A1C7EE3F405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91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29" r:id="rId1"/>
    <p:sldLayoutId id="2147486930" r:id="rId2"/>
    <p:sldLayoutId id="2147486931" r:id="rId3"/>
    <p:sldLayoutId id="2147486932" r:id="rId4"/>
    <p:sldLayoutId id="2147486933" r:id="rId5"/>
    <p:sldLayoutId id="2147486934" r:id="rId6"/>
    <p:sldLayoutId id="2147486935" r:id="rId7"/>
    <p:sldLayoutId id="2147486936" r:id="rId8"/>
    <p:sldLayoutId id="2147486937" r:id="rId9"/>
    <p:sldLayoutId id="2147486938" r:id="rId10"/>
    <p:sldLayoutId id="214748693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06B28E8-18CB-441D-9BE8-9F64BBBD7DF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01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40" r:id="rId1"/>
    <p:sldLayoutId id="2147486941" r:id="rId2"/>
    <p:sldLayoutId id="2147486942" r:id="rId3"/>
    <p:sldLayoutId id="2147486943" r:id="rId4"/>
    <p:sldLayoutId id="2147486944" r:id="rId5"/>
    <p:sldLayoutId id="2147486945" r:id="rId6"/>
    <p:sldLayoutId id="2147486946" r:id="rId7"/>
    <p:sldLayoutId id="2147486947" r:id="rId8"/>
    <p:sldLayoutId id="2147486948" r:id="rId9"/>
    <p:sldLayoutId id="2147486949" r:id="rId10"/>
    <p:sldLayoutId id="214748695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D5544AF-D1A1-4782-A9FE-8CFB76FB42C1}"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56" r:id="rId1"/>
    <p:sldLayoutId id="2147486457" r:id="rId2"/>
    <p:sldLayoutId id="2147486458" r:id="rId3"/>
    <p:sldLayoutId id="2147486459" r:id="rId4"/>
    <p:sldLayoutId id="2147486460" r:id="rId5"/>
    <p:sldLayoutId id="2147486461" r:id="rId6"/>
    <p:sldLayoutId id="2147486462" r:id="rId7"/>
    <p:sldLayoutId id="2147486463" r:id="rId8"/>
    <p:sldLayoutId id="2147486464" r:id="rId9"/>
    <p:sldLayoutId id="2147486465" r:id="rId10"/>
    <p:sldLayoutId id="214748646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2875ABB-7998-47F5-97BF-5F5CE17D5E3E}"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12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51" r:id="rId1"/>
    <p:sldLayoutId id="2147486952" r:id="rId2"/>
    <p:sldLayoutId id="2147486953" r:id="rId3"/>
    <p:sldLayoutId id="2147486954" r:id="rId4"/>
    <p:sldLayoutId id="2147486955" r:id="rId5"/>
    <p:sldLayoutId id="2147486956" r:id="rId6"/>
    <p:sldLayoutId id="2147486957" r:id="rId7"/>
    <p:sldLayoutId id="2147486958" r:id="rId8"/>
    <p:sldLayoutId id="2147486959" r:id="rId9"/>
    <p:sldLayoutId id="2147486960" r:id="rId10"/>
    <p:sldLayoutId id="214748696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2389B1-1106-429B-88FE-5BEDD77B932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223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62" r:id="rId1"/>
    <p:sldLayoutId id="2147486963" r:id="rId2"/>
    <p:sldLayoutId id="2147486964" r:id="rId3"/>
    <p:sldLayoutId id="2147486965" r:id="rId4"/>
    <p:sldLayoutId id="2147486966" r:id="rId5"/>
    <p:sldLayoutId id="2147486967" r:id="rId6"/>
    <p:sldLayoutId id="2147486968" r:id="rId7"/>
    <p:sldLayoutId id="2147486969" r:id="rId8"/>
    <p:sldLayoutId id="2147486970" r:id="rId9"/>
    <p:sldLayoutId id="2147486971" r:id="rId10"/>
    <p:sldLayoutId id="214748697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EC8BAC-E7A3-4E4F-B857-EB7FAE4610CF}" type="slidenum">
              <a:rPr lang="en-US" sz="1000" b="1" smtClean="0"/>
              <a:pPr>
                <a:defRPr/>
              </a:pPr>
              <a:t>‹#›</a:t>
            </a:fld>
            <a:endParaRPr lang="en-US" sz="800" b="1" dirty="0"/>
          </a:p>
        </p:txBody>
      </p:sp>
      <p:pic>
        <p:nvPicPr>
          <p:cNvPr id="5325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AF0738-8700-4B9A-A823-B98490576A1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32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73" r:id="rId1"/>
    <p:sldLayoutId id="2147486974" r:id="rId2"/>
    <p:sldLayoutId id="2147486975" r:id="rId3"/>
    <p:sldLayoutId id="2147486976" r:id="rId4"/>
    <p:sldLayoutId id="2147486977" r:id="rId5"/>
    <p:sldLayoutId id="2147486978" r:id="rId6"/>
    <p:sldLayoutId id="2147486979" r:id="rId7"/>
    <p:sldLayoutId id="2147486980" r:id="rId8"/>
    <p:sldLayoutId id="2147486981" r:id="rId9"/>
    <p:sldLayoutId id="2147486982" r:id="rId10"/>
    <p:sldLayoutId id="214748698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2BEEF5A-D96C-4873-94AE-4FD90B613E09}" type="slidenum">
              <a:rPr lang="en-US" sz="1000" b="1" smtClean="0"/>
              <a:pPr>
                <a:defRPr/>
              </a:pPr>
              <a:t>‹#›</a:t>
            </a:fld>
            <a:endParaRPr lang="en-US" sz="800" b="1"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145190A-A2CF-4B68-B934-4B57E4A4FD0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42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84" r:id="rId1"/>
    <p:sldLayoutId id="2147486985" r:id="rId2"/>
    <p:sldLayoutId id="2147486986" r:id="rId3"/>
    <p:sldLayoutId id="2147486987" r:id="rId4"/>
    <p:sldLayoutId id="2147486988" r:id="rId5"/>
    <p:sldLayoutId id="2147486989" r:id="rId6"/>
    <p:sldLayoutId id="2147486990" r:id="rId7"/>
    <p:sldLayoutId id="2147486991" r:id="rId8"/>
    <p:sldLayoutId id="2147486992" r:id="rId9"/>
    <p:sldLayoutId id="2147486993" r:id="rId10"/>
    <p:sldLayoutId id="214748699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6DFF9B-8303-4583-AFAE-0E4C85661805}" type="slidenum">
              <a:rPr lang="en-US" sz="1000" b="1" smtClean="0"/>
              <a:pPr>
                <a:defRPr/>
              </a:pPr>
              <a:t>‹#›</a:t>
            </a:fld>
            <a:endParaRPr lang="en-US" sz="800" b="1"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BC223C-42DB-46B5-91FF-4B175D5AC3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53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95" r:id="rId1"/>
    <p:sldLayoutId id="2147486996" r:id="rId2"/>
    <p:sldLayoutId id="2147486997" r:id="rId3"/>
    <p:sldLayoutId id="2147486998" r:id="rId4"/>
    <p:sldLayoutId id="2147486999" r:id="rId5"/>
    <p:sldLayoutId id="2147487000" r:id="rId6"/>
    <p:sldLayoutId id="2147487001" r:id="rId7"/>
    <p:sldLayoutId id="2147487002" r:id="rId8"/>
    <p:sldLayoutId id="2147487003" r:id="rId9"/>
    <p:sldLayoutId id="2147487004" r:id="rId10"/>
    <p:sldLayoutId id="214748700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8294D2-2D8A-409A-B2B8-EC5AF5FA8886}" type="slidenum">
              <a:rPr lang="en-US" sz="1000" b="1" smtClean="0"/>
              <a:pPr>
                <a:defRPr/>
              </a:pPr>
              <a:t>‹#›</a:t>
            </a:fld>
            <a:endParaRPr lang="en-US" sz="800" b="1"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DFAF307-AF52-46CC-B24C-0FF404B370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63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06" r:id="rId1"/>
    <p:sldLayoutId id="2147487007" r:id="rId2"/>
    <p:sldLayoutId id="2147487008" r:id="rId3"/>
    <p:sldLayoutId id="2147487009" r:id="rId4"/>
    <p:sldLayoutId id="2147487010" r:id="rId5"/>
    <p:sldLayoutId id="2147487011" r:id="rId6"/>
    <p:sldLayoutId id="2147487012" r:id="rId7"/>
    <p:sldLayoutId id="2147487013" r:id="rId8"/>
    <p:sldLayoutId id="2147487014" r:id="rId9"/>
    <p:sldLayoutId id="2147487015" r:id="rId10"/>
    <p:sldLayoutId id="214748701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22CF0BB-1CA2-4A68-A01C-20E9C467FFA4}" type="slidenum">
              <a:rPr lang="en-US" sz="1000" b="1" smtClean="0"/>
              <a:pPr>
                <a:defRPr/>
              </a:pPr>
              <a:t>‹#›</a:t>
            </a:fld>
            <a:endParaRPr lang="en-US" sz="800" b="1" dirty="0"/>
          </a:p>
        </p:txBody>
      </p:sp>
      <p:pic>
        <p:nvPicPr>
          <p:cNvPr id="5735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5D794D-81A0-491D-9034-FED129B4C9F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73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17" r:id="rId1"/>
    <p:sldLayoutId id="2147487018" r:id="rId2"/>
    <p:sldLayoutId id="2147487019" r:id="rId3"/>
    <p:sldLayoutId id="2147487020" r:id="rId4"/>
    <p:sldLayoutId id="2147487021" r:id="rId5"/>
    <p:sldLayoutId id="2147487022" r:id="rId6"/>
    <p:sldLayoutId id="2147487023" r:id="rId7"/>
    <p:sldLayoutId id="2147487024" r:id="rId8"/>
    <p:sldLayoutId id="2147487025" r:id="rId9"/>
    <p:sldLayoutId id="2147487026" r:id="rId10"/>
    <p:sldLayoutId id="214748702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666B23-DC70-4DDF-B3DA-AE5619EBFD7B}" type="slidenum">
              <a:rPr lang="en-US" sz="1000" b="1" smtClean="0"/>
              <a:pPr>
                <a:defRPr/>
              </a:pPr>
              <a:t>‹#›</a:t>
            </a:fld>
            <a:endParaRPr lang="en-US" sz="800" b="1" dirty="0"/>
          </a:p>
        </p:txBody>
      </p:sp>
      <p:pic>
        <p:nvPicPr>
          <p:cNvPr id="5837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D340B9-59B6-4017-9169-254025A0B15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83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28" r:id="rId1"/>
    <p:sldLayoutId id="2147487029" r:id="rId2"/>
    <p:sldLayoutId id="2147487030" r:id="rId3"/>
    <p:sldLayoutId id="2147487031" r:id="rId4"/>
    <p:sldLayoutId id="2147487032" r:id="rId5"/>
    <p:sldLayoutId id="2147487033" r:id="rId6"/>
    <p:sldLayoutId id="2147487034" r:id="rId7"/>
    <p:sldLayoutId id="2147487035" r:id="rId8"/>
    <p:sldLayoutId id="2147487036" r:id="rId9"/>
    <p:sldLayoutId id="2147487037" r:id="rId10"/>
    <p:sldLayoutId id="214748703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7F0D2C-57A3-4C66-8CBA-D28CCD2715E2}" type="slidenum">
              <a:rPr lang="en-US" sz="1000" b="1" smtClean="0"/>
              <a:pPr>
                <a:defRPr/>
              </a:pPr>
              <a:t>‹#›</a:t>
            </a:fld>
            <a:endParaRPr lang="en-US" sz="800" b="1" dirty="0"/>
          </a:p>
        </p:txBody>
      </p:sp>
      <p:pic>
        <p:nvPicPr>
          <p:cNvPr id="5939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8E23066-B3E1-4B9D-ADF8-B106129B040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94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39" r:id="rId1"/>
    <p:sldLayoutId id="2147487040" r:id="rId2"/>
    <p:sldLayoutId id="2147487041" r:id="rId3"/>
    <p:sldLayoutId id="2147487042" r:id="rId4"/>
    <p:sldLayoutId id="2147487043" r:id="rId5"/>
    <p:sldLayoutId id="2147487044" r:id="rId6"/>
    <p:sldLayoutId id="2147487045" r:id="rId7"/>
    <p:sldLayoutId id="2147487046" r:id="rId8"/>
    <p:sldLayoutId id="2147487047" r:id="rId9"/>
    <p:sldLayoutId id="2147487048" r:id="rId10"/>
    <p:sldLayoutId id="214748704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18D056-8A48-4191-864A-79CFE7E1533F}" type="slidenum">
              <a:rPr lang="en-US" sz="1000" b="1" smtClean="0"/>
              <a:pPr>
                <a:defRPr/>
              </a:pPr>
              <a:t>‹#›</a:t>
            </a:fld>
            <a:endParaRPr lang="en-US" sz="800" b="1" dirty="0"/>
          </a:p>
        </p:txBody>
      </p:sp>
      <p:pic>
        <p:nvPicPr>
          <p:cNvPr id="6042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DB95B3-BFF0-4C96-B297-CAE2714E4E4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04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50" r:id="rId1"/>
    <p:sldLayoutId id="2147487051" r:id="rId2"/>
    <p:sldLayoutId id="2147487052" r:id="rId3"/>
    <p:sldLayoutId id="2147487053" r:id="rId4"/>
    <p:sldLayoutId id="2147487054" r:id="rId5"/>
    <p:sldLayoutId id="2147487055" r:id="rId6"/>
    <p:sldLayoutId id="2147487056" r:id="rId7"/>
    <p:sldLayoutId id="2147487057" r:id="rId8"/>
    <p:sldLayoutId id="2147487058" r:id="rId9"/>
    <p:sldLayoutId id="2147487059" r:id="rId10"/>
    <p:sldLayoutId id="214748706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860ED3-0051-4F46-9341-042F5A7390E9}"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67" r:id="rId1"/>
    <p:sldLayoutId id="2147486468" r:id="rId2"/>
    <p:sldLayoutId id="2147486469" r:id="rId3"/>
    <p:sldLayoutId id="2147486470" r:id="rId4"/>
    <p:sldLayoutId id="2147486471" r:id="rId5"/>
    <p:sldLayoutId id="2147486472" r:id="rId6"/>
    <p:sldLayoutId id="2147486473" r:id="rId7"/>
    <p:sldLayoutId id="2147486474" r:id="rId8"/>
    <p:sldLayoutId id="2147486475" r:id="rId9"/>
    <p:sldLayoutId id="2147486476" r:id="rId10"/>
    <p:sldLayoutId id="214748647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AC7453-DE1A-451F-94D0-197135689F6A}" type="slidenum">
              <a:rPr lang="en-US" sz="1000" b="1" smtClean="0"/>
              <a:pPr>
                <a:defRPr/>
              </a:pPr>
              <a:t>‹#›</a:t>
            </a:fld>
            <a:endParaRPr lang="en-US" sz="800" b="1" dirty="0"/>
          </a:p>
        </p:txBody>
      </p:sp>
      <p:pic>
        <p:nvPicPr>
          <p:cNvPr id="6144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243C67-6FF4-440C-9AF0-3CA3180276A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14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61" r:id="rId1"/>
    <p:sldLayoutId id="2147487062" r:id="rId2"/>
    <p:sldLayoutId id="2147487063" r:id="rId3"/>
    <p:sldLayoutId id="2147487064" r:id="rId4"/>
    <p:sldLayoutId id="2147487065" r:id="rId5"/>
    <p:sldLayoutId id="2147487066" r:id="rId6"/>
    <p:sldLayoutId id="2147487067" r:id="rId7"/>
    <p:sldLayoutId id="2147487068" r:id="rId8"/>
    <p:sldLayoutId id="2147487069" r:id="rId9"/>
    <p:sldLayoutId id="2147487070" r:id="rId10"/>
    <p:sldLayoutId id="214748707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9372FD-E0EB-4A2E-9DEA-225C977609CA}" type="slidenum">
              <a:rPr lang="en-US" sz="1000" b="1" smtClean="0"/>
              <a:pPr>
                <a:defRPr/>
              </a:pPr>
              <a:t>‹#›</a:t>
            </a:fld>
            <a:endParaRPr lang="en-US" sz="800" b="1" dirty="0"/>
          </a:p>
        </p:txBody>
      </p:sp>
      <p:pic>
        <p:nvPicPr>
          <p:cNvPr id="6247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7FA3A2-3E30-48D4-86D7-34A04BEA577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247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72" r:id="rId1"/>
    <p:sldLayoutId id="2147487073" r:id="rId2"/>
    <p:sldLayoutId id="2147487074" r:id="rId3"/>
    <p:sldLayoutId id="2147487075" r:id="rId4"/>
    <p:sldLayoutId id="2147487076" r:id="rId5"/>
    <p:sldLayoutId id="2147487077" r:id="rId6"/>
    <p:sldLayoutId id="2147487078" r:id="rId7"/>
    <p:sldLayoutId id="2147487079" r:id="rId8"/>
    <p:sldLayoutId id="2147487080" r:id="rId9"/>
    <p:sldLayoutId id="2147487081" r:id="rId10"/>
    <p:sldLayoutId id="214748708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E9C489-26FB-4E31-BA40-650A284155AA}" type="slidenum">
              <a:rPr lang="en-US" sz="1000" b="1" smtClean="0"/>
              <a:pPr>
                <a:defRPr/>
              </a:pPr>
              <a:t>‹#›</a:t>
            </a:fld>
            <a:endParaRPr lang="en-US" sz="800" b="1" dirty="0"/>
          </a:p>
        </p:txBody>
      </p:sp>
      <p:pic>
        <p:nvPicPr>
          <p:cNvPr id="6349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4D8DE-8CEB-489A-A5D2-183BB6084B6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34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83" r:id="rId1"/>
    <p:sldLayoutId id="2147487084" r:id="rId2"/>
    <p:sldLayoutId id="2147487085" r:id="rId3"/>
    <p:sldLayoutId id="2147487086" r:id="rId4"/>
    <p:sldLayoutId id="2147487087" r:id="rId5"/>
    <p:sldLayoutId id="2147487088" r:id="rId6"/>
    <p:sldLayoutId id="2147487089" r:id="rId7"/>
    <p:sldLayoutId id="2147487090" r:id="rId8"/>
    <p:sldLayoutId id="2147487091" r:id="rId9"/>
    <p:sldLayoutId id="2147487092" r:id="rId10"/>
    <p:sldLayoutId id="214748709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B30F47-CE38-445F-9788-BBEF4D646A50}" type="slidenum">
              <a:rPr lang="en-US" sz="1000" b="1" smtClean="0"/>
              <a:pPr>
                <a:defRPr/>
              </a:pPr>
              <a:t>‹#›</a:t>
            </a:fld>
            <a:endParaRPr lang="en-US" sz="800" b="1" dirty="0"/>
          </a:p>
        </p:txBody>
      </p:sp>
      <p:pic>
        <p:nvPicPr>
          <p:cNvPr id="6451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63F61A-301D-4FD1-B3F1-EB949D5D4F5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45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94" r:id="rId1"/>
    <p:sldLayoutId id="2147487095" r:id="rId2"/>
    <p:sldLayoutId id="2147487096" r:id="rId3"/>
    <p:sldLayoutId id="2147487097" r:id="rId4"/>
    <p:sldLayoutId id="2147487098" r:id="rId5"/>
    <p:sldLayoutId id="2147487099" r:id="rId6"/>
    <p:sldLayoutId id="2147487100" r:id="rId7"/>
    <p:sldLayoutId id="2147487101" r:id="rId8"/>
    <p:sldLayoutId id="2147487102" r:id="rId9"/>
    <p:sldLayoutId id="2147487103" r:id="rId10"/>
    <p:sldLayoutId id="214748710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21716BD-1A78-441A-BDF2-2472B2ACA856}" type="slidenum">
              <a:rPr lang="en-US" sz="1000" b="1" smtClean="0"/>
              <a:pPr>
                <a:defRPr/>
              </a:pPr>
              <a:t>‹#›</a:t>
            </a:fld>
            <a:endParaRPr lang="en-US" sz="800" b="1" dirty="0"/>
          </a:p>
        </p:txBody>
      </p:sp>
      <p:pic>
        <p:nvPicPr>
          <p:cNvPr id="6554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F8D6603-8D8E-41A9-8368-602E8E2F882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55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05" r:id="rId1"/>
    <p:sldLayoutId id="2147487106" r:id="rId2"/>
    <p:sldLayoutId id="2147487107" r:id="rId3"/>
    <p:sldLayoutId id="2147487108" r:id="rId4"/>
    <p:sldLayoutId id="2147487109" r:id="rId5"/>
    <p:sldLayoutId id="2147487110" r:id="rId6"/>
    <p:sldLayoutId id="2147487111" r:id="rId7"/>
    <p:sldLayoutId id="2147487112" r:id="rId8"/>
    <p:sldLayoutId id="2147487113" r:id="rId9"/>
    <p:sldLayoutId id="2147487114" r:id="rId10"/>
    <p:sldLayoutId id="214748711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C7CD8B-4E4B-427D-932B-D1526E28A216}" type="slidenum">
              <a:rPr lang="en-US" sz="1000" b="1" smtClean="0"/>
              <a:pPr>
                <a:defRPr/>
              </a:pPr>
              <a:t>‹#›</a:t>
            </a:fld>
            <a:endParaRPr lang="en-US" sz="800" b="1" dirty="0"/>
          </a:p>
        </p:txBody>
      </p:sp>
      <p:pic>
        <p:nvPicPr>
          <p:cNvPr id="6656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4ACF8DF-B208-4AD6-B9B4-C365D3502EF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65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16" r:id="rId1"/>
    <p:sldLayoutId id="2147487117" r:id="rId2"/>
    <p:sldLayoutId id="2147487118" r:id="rId3"/>
    <p:sldLayoutId id="2147487119" r:id="rId4"/>
    <p:sldLayoutId id="2147487120" r:id="rId5"/>
    <p:sldLayoutId id="2147487121" r:id="rId6"/>
    <p:sldLayoutId id="2147487122" r:id="rId7"/>
    <p:sldLayoutId id="2147487123" r:id="rId8"/>
    <p:sldLayoutId id="2147487124" r:id="rId9"/>
    <p:sldLayoutId id="2147487125" r:id="rId10"/>
    <p:sldLayoutId id="214748712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75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04034E-A227-4C52-8760-5D311EB7EAC2}" type="slidenum">
              <a:rPr lang="en-US" sz="1000" b="1" smtClean="0"/>
              <a:pPr>
                <a:defRPr/>
              </a:pPr>
              <a:t>‹#›</a:t>
            </a:fld>
            <a:endParaRPr lang="en-US" sz="800" b="1" dirty="0"/>
          </a:p>
        </p:txBody>
      </p:sp>
      <p:pic>
        <p:nvPicPr>
          <p:cNvPr id="6759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5730D8-5F0D-41A9-8572-D959E7BE334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759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27" r:id="rId1"/>
    <p:sldLayoutId id="2147487128" r:id="rId2"/>
    <p:sldLayoutId id="2147487129" r:id="rId3"/>
    <p:sldLayoutId id="2147487130" r:id="rId4"/>
    <p:sldLayoutId id="2147487131" r:id="rId5"/>
    <p:sldLayoutId id="2147487132" r:id="rId6"/>
    <p:sldLayoutId id="2147487133" r:id="rId7"/>
    <p:sldLayoutId id="2147487134" r:id="rId8"/>
    <p:sldLayoutId id="2147487135" r:id="rId9"/>
    <p:sldLayoutId id="2147487136" r:id="rId10"/>
    <p:sldLayoutId id="214748713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861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861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861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38" r:id="rId1"/>
    <p:sldLayoutId id="2147487139" r:id="rId2"/>
    <p:sldLayoutId id="2147487140" r:id="rId3"/>
    <p:sldLayoutId id="2147487141" r:id="rId4"/>
    <p:sldLayoutId id="2147487142" r:id="rId5"/>
    <p:sldLayoutId id="2147487143" r:id="rId6"/>
    <p:sldLayoutId id="2147487144" r:id="rId7"/>
    <p:sldLayoutId id="2147487145" r:id="rId8"/>
    <p:sldLayoutId id="2147487146" r:id="rId9"/>
    <p:sldLayoutId id="2147487147" r:id="rId10"/>
    <p:sldLayoutId id="214748714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963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963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96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49" r:id="rId1"/>
    <p:sldLayoutId id="2147487150" r:id="rId2"/>
    <p:sldLayoutId id="2147487151" r:id="rId3"/>
    <p:sldLayoutId id="2147487152" r:id="rId4"/>
    <p:sldLayoutId id="2147487153" r:id="rId5"/>
    <p:sldLayoutId id="2147487154" r:id="rId6"/>
    <p:sldLayoutId id="2147487155" r:id="rId7"/>
    <p:sldLayoutId id="2147487156" r:id="rId8"/>
    <p:sldLayoutId id="2147487157" r:id="rId9"/>
    <p:sldLayoutId id="2147487158" r:id="rId10"/>
    <p:sldLayoutId id="214748715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06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706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06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06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0664" name="Picture 8" descr="Untitled-8"/>
          <p:cNvPicPr>
            <a:picLocks noChangeAspect="1" noChangeArrowheads="1"/>
          </p:cNvPicPr>
          <p:nvPr/>
        </p:nvPicPr>
        <p:blipFill>
          <a:blip r:embed="rId15" cstate="print"/>
          <a:srcRect/>
          <a:stretch>
            <a:fillRect/>
          </a:stretch>
        </p:blipFill>
        <p:spPr bwMode="auto">
          <a:xfrm>
            <a:off x="0" y="4267200"/>
            <a:ext cx="9144000" cy="2590800"/>
          </a:xfrm>
          <a:prstGeom prst="rect">
            <a:avLst/>
          </a:prstGeom>
          <a:noFill/>
          <a:ln w="9525">
            <a:noFill/>
            <a:miter lim="800000"/>
            <a:headEnd/>
            <a:tailEnd/>
          </a:ln>
        </p:spPr>
      </p:pic>
      <p:pic>
        <p:nvPicPr>
          <p:cNvPr id="70665"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2"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Tree>
  </p:cSld>
  <p:clrMap bg1="lt1" tx1="dk1" bg2="lt2" tx2="dk2" accent1="accent1" accent2="accent2" accent3="accent3" accent4="accent4" accent5="accent5" accent6="accent6" hlink="hlink" folHlink="folHlink"/>
  <p:sldLayoutIdLst>
    <p:sldLayoutId id="2147487160" r:id="rId1"/>
    <p:sldLayoutId id="2147487161" r:id="rId2"/>
    <p:sldLayoutId id="2147487162" r:id="rId3"/>
    <p:sldLayoutId id="2147487163" r:id="rId4"/>
    <p:sldLayoutId id="2147487164" r:id="rId5"/>
    <p:sldLayoutId id="2147487165" r:id="rId6"/>
    <p:sldLayoutId id="2147487166" r:id="rId7"/>
    <p:sldLayoutId id="2147487167" r:id="rId8"/>
    <p:sldLayoutId id="2147487168" r:id="rId9"/>
    <p:sldLayoutId id="2147487169" r:id="rId10"/>
    <p:sldLayoutId id="214748717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80856C-6997-4DBA-B7FA-46A56DACE145}"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78" r:id="rId1"/>
    <p:sldLayoutId id="2147486479" r:id="rId2"/>
    <p:sldLayoutId id="2147486480" r:id="rId3"/>
    <p:sldLayoutId id="2147486481" r:id="rId4"/>
    <p:sldLayoutId id="2147486482" r:id="rId5"/>
    <p:sldLayoutId id="2147486483" r:id="rId6"/>
    <p:sldLayoutId id="2147486484" r:id="rId7"/>
    <p:sldLayoutId id="2147486485" r:id="rId8"/>
    <p:sldLayoutId id="2147486486" r:id="rId9"/>
    <p:sldLayoutId id="2147486487" r:id="rId10"/>
    <p:sldLayoutId id="214748648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68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68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168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DDAE14-3EA5-45A4-A39D-E392B26BCB32}"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171" r:id="rId1"/>
    <p:sldLayoutId id="2147487172" r:id="rId2"/>
    <p:sldLayoutId id="2147487173" r:id="rId3"/>
    <p:sldLayoutId id="2147487174" r:id="rId4"/>
    <p:sldLayoutId id="2147487175" r:id="rId5"/>
    <p:sldLayoutId id="2147487176" r:id="rId6"/>
    <p:sldLayoutId id="2147487177" r:id="rId7"/>
    <p:sldLayoutId id="2147487178" r:id="rId8"/>
    <p:sldLayoutId id="2147487179" r:id="rId9"/>
    <p:sldLayoutId id="2147487180" r:id="rId10"/>
    <p:sldLayoutId id="214748718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70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727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1662366-9339-480A-BA4B-3D830D309B0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27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82" r:id="rId1"/>
    <p:sldLayoutId id="2147487183" r:id="rId2"/>
    <p:sldLayoutId id="2147487184" r:id="rId3"/>
    <p:sldLayoutId id="2147487185" r:id="rId4"/>
    <p:sldLayoutId id="2147487186" r:id="rId5"/>
    <p:sldLayoutId id="2147487187" r:id="rId6"/>
    <p:sldLayoutId id="2147487188" r:id="rId7"/>
    <p:sldLayoutId id="2147487189" r:id="rId8"/>
    <p:sldLayoutId id="2147487190" r:id="rId9"/>
    <p:sldLayoutId id="2147487191" r:id="rId10"/>
    <p:sldLayoutId id="214748719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373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37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96482A1-DBF5-4C7F-BEAD-901FCC740A1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37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37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93" r:id="rId1"/>
    <p:sldLayoutId id="2147487194" r:id="rId2"/>
    <p:sldLayoutId id="2147487195" r:id="rId3"/>
    <p:sldLayoutId id="2147487196" r:id="rId4"/>
    <p:sldLayoutId id="2147487197" r:id="rId5"/>
    <p:sldLayoutId id="2147487198" r:id="rId6"/>
    <p:sldLayoutId id="2147487199" r:id="rId7"/>
    <p:sldLayoutId id="2147487200" r:id="rId8"/>
    <p:sldLayoutId id="2147487201" r:id="rId9"/>
    <p:sldLayoutId id="2147487202" r:id="rId10"/>
    <p:sldLayoutId id="214748720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475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47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BDF3281-E68F-4047-83CC-186E14BE3B8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47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47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04" r:id="rId1"/>
    <p:sldLayoutId id="2147487205" r:id="rId2"/>
    <p:sldLayoutId id="2147487206" r:id="rId3"/>
    <p:sldLayoutId id="2147487207" r:id="rId4"/>
    <p:sldLayoutId id="2147487208" r:id="rId5"/>
    <p:sldLayoutId id="2147487209" r:id="rId6"/>
    <p:sldLayoutId id="2147487210" r:id="rId7"/>
    <p:sldLayoutId id="2147487211" r:id="rId8"/>
    <p:sldLayoutId id="2147487212" r:id="rId9"/>
    <p:sldLayoutId id="2147487213" r:id="rId10"/>
    <p:sldLayoutId id="214748721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577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57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B4EA279-12AC-4B12-B4CF-5843E9B56A4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57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15" r:id="rId1"/>
    <p:sldLayoutId id="2147487216" r:id="rId2"/>
    <p:sldLayoutId id="2147487217" r:id="rId3"/>
    <p:sldLayoutId id="2147487218" r:id="rId4"/>
    <p:sldLayoutId id="2147487219" r:id="rId5"/>
    <p:sldLayoutId id="2147487220" r:id="rId6"/>
    <p:sldLayoutId id="2147487221" r:id="rId7"/>
    <p:sldLayoutId id="2147487222" r:id="rId8"/>
    <p:sldLayoutId id="2147487223" r:id="rId9"/>
    <p:sldLayoutId id="2147487224" r:id="rId10"/>
    <p:sldLayoutId id="214748722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680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68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79030C-4B20-41EF-AFD7-35986BA8DE5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68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68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26" r:id="rId1"/>
    <p:sldLayoutId id="2147487227" r:id="rId2"/>
    <p:sldLayoutId id="2147487228" r:id="rId3"/>
    <p:sldLayoutId id="2147487229" r:id="rId4"/>
    <p:sldLayoutId id="2147487230" r:id="rId5"/>
    <p:sldLayoutId id="2147487231" r:id="rId6"/>
    <p:sldLayoutId id="2147487232" r:id="rId7"/>
    <p:sldLayoutId id="2147487233" r:id="rId8"/>
    <p:sldLayoutId id="2147487234" r:id="rId9"/>
    <p:sldLayoutId id="2147487235" r:id="rId10"/>
    <p:sldLayoutId id="214748723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78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CACE38-D197-41A3-88A2-33A806B55A28}" type="slidenum">
              <a:rPr lang="en-US" sz="1000" b="1" smtClean="0"/>
              <a:pPr>
                <a:defRPr/>
              </a:pPr>
              <a:t>‹#›</a:t>
            </a:fld>
            <a:endParaRPr lang="en-US" sz="800" b="1" dirty="0"/>
          </a:p>
        </p:txBody>
      </p:sp>
      <p:pic>
        <p:nvPicPr>
          <p:cNvPr id="7783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780FF-FC71-440B-BB32-71C5B21A693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78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78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37" r:id="rId1"/>
    <p:sldLayoutId id="2147487238" r:id="rId2"/>
    <p:sldLayoutId id="2147487239" r:id="rId3"/>
    <p:sldLayoutId id="2147487240" r:id="rId4"/>
    <p:sldLayoutId id="2147487241" r:id="rId5"/>
    <p:sldLayoutId id="2147487242" r:id="rId6"/>
    <p:sldLayoutId id="2147487243" r:id="rId7"/>
    <p:sldLayoutId id="2147487244" r:id="rId8"/>
    <p:sldLayoutId id="2147487245" r:id="rId9"/>
    <p:sldLayoutId id="2147487246" r:id="rId10"/>
    <p:sldLayoutId id="214748724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88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71B23D-A2AE-4ABA-96F2-D6CF96CA8132}" type="slidenum">
              <a:rPr lang="en-US" sz="1000" b="1" smtClean="0"/>
              <a:pPr>
                <a:defRPr/>
              </a:pPr>
              <a:t>‹#›</a:t>
            </a:fld>
            <a:endParaRPr lang="en-US" sz="800" b="1" dirty="0"/>
          </a:p>
        </p:txBody>
      </p:sp>
      <p:pic>
        <p:nvPicPr>
          <p:cNvPr id="7885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7590CD-3DE4-4021-95B8-324D01898A5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88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48" r:id="rId1"/>
    <p:sldLayoutId id="2147487249" r:id="rId2"/>
    <p:sldLayoutId id="2147487250" r:id="rId3"/>
    <p:sldLayoutId id="2147487251" r:id="rId4"/>
    <p:sldLayoutId id="2147487252" r:id="rId5"/>
    <p:sldLayoutId id="2147487253" r:id="rId6"/>
    <p:sldLayoutId id="2147487254" r:id="rId7"/>
    <p:sldLayoutId id="2147487255" r:id="rId8"/>
    <p:sldLayoutId id="2147487256" r:id="rId9"/>
    <p:sldLayoutId id="2147487257" r:id="rId10"/>
    <p:sldLayoutId id="214748725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98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E3648-4F1B-4AF2-B6E1-6DB0EF6C0876}" type="slidenum">
              <a:rPr lang="en-US" sz="1000" b="1" smtClean="0"/>
              <a:pPr>
                <a:defRPr/>
              </a:pPr>
              <a:t>‹#›</a:t>
            </a:fld>
            <a:endParaRPr lang="en-US" sz="800" b="1" dirty="0"/>
          </a:p>
        </p:txBody>
      </p:sp>
      <p:pic>
        <p:nvPicPr>
          <p:cNvPr id="7987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60A51-9F4E-4886-83B5-6A04DF4F2E7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98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98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59" r:id="rId1"/>
    <p:sldLayoutId id="2147487260" r:id="rId2"/>
    <p:sldLayoutId id="2147487261" r:id="rId3"/>
    <p:sldLayoutId id="2147487262" r:id="rId4"/>
    <p:sldLayoutId id="2147487263" r:id="rId5"/>
    <p:sldLayoutId id="2147487264" r:id="rId6"/>
    <p:sldLayoutId id="2147487265" r:id="rId7"/>
    <p:sldLayoutId id="2147487266" r:id="rId8"/>
    <p:sldLayoutId id="2147487267" r:id="rId9"/>
    <p:sldLayoutId id="2147487268" r:id="rId10"/>
    <p:sldLayoutId id="214748726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08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6DFB86-57C4-4706-91CB-8D330C4BD1AD}" type="slidenum">
              <a:rPr lang="en-US" sz="1000" b="1" smtClean="0"/>
              <a:pPr>
                <a:defRPr/>
              </a:pPr>
              <a:t>‹#›</a:t>
            </a:fld>
            <a:endParaRPr lang="en-US" sz="800" b="1" dirty="0"/>
          </a:p>
        </p:txBody>
      </p:sp>
      <p:pic>
        <p:nvPicPr>
          <p:cNvPr id="8090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A129D8E-FEF7-4689-B3C6-9A2286F9FBE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09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9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70" r:id="rId1"/>
    <p:sldLayoutId id="2147487271" r:id="rId2"/>
    <p:sldLayoutId id="2147487272" r:id="rId3"/>
    <p:sldLayoutId id="2147487273" r:id="rId4"/>
    <p:sldLayoutId id="2147487274" r:id="rId5"/>
    <p:sldLayoutId id="2147487275" r:id="rId6"/>
    <p:sldLayoutId id="2147487276" r:id="rId7"/>
    <p:sldLayoutId id="2147487277" r:id="rId8"/>
    <p:sldLayoutId id="2147487278" r:id="rId9"/>
    <p:sldLayoutId id="2147487279" r:id="rId10"/>
    <p:sldLayoutId id="214748728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F34581-01F2-44B9-90E5-62EA18FB4270}" type="slidenum">
              <a:rPr lang="en-US" sz="800" smtClean="0"/>
              <a:pPr>
                <a:defRPr/>
              </a:pPr>
              <a:t>‹#›</a:t>
            </a:fld>
            <a:endParaRPr lang="en-US" sz="800" dirty="0"/>
          </a:p>
        </p:txBody>
      </p:sp>
      <p:pic>
        <p:nvPicPr>
          <p:cNvPr id="81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93A3C1-4954-40BF-886D-D1EF64FB31D2}" type="slidenum">
              <a:rPr lang="en-US" sz="800" smtClean="0"/>
              <a:pPr>
                <a:defRPr/>
              </a:pPr>
              <a:t>‹#›</a:t>
            </a:fld>
            <a:endParaRPr lang="en-US" sz="800" dirty="0"/>
          </a:p>
        </p:txBody>
      </p:sp>
      <p:sp>
        <p:nvSpPr>
          <p:cNvPr id="82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89" r:id="rId1"/>
    <p:sldLayoutId id="2147486490" r:id="rId2"/>
    <p:sldLayoutId id="2147486491" r:id="rId3"/>
    <p:sldLayoutId id="2147486492" r:id="rId4"/>
    <p:sldLayoutId id="2147486493" r:id="rId5"/>
    <p:sldLayoutId id="2147486494" r:id="rId6"/>
    <p:sldLayoutId id="2147486495" r:id="rId7"/>
    <p:sldLayoutId id="2147486496" r:id="rId8"/>
    <p:sldLayoutId id="2147486497" r:id="rId9"/>
    <p:sldLayoutId id="2147486498" r:id="rId10"/>
    <p:sldLayoutId id="214748649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5A1BC4D-DCE0-4473-B732-CE3C68CEA01B}" type="slidenum">
              <a:rPr lang="en-US" sz="1000" b="1" smtClean="0"/>
              <a:pPr>
                <a:defRPr/>
              </a:pPr>
              <a:t>‹#›</a:t>
            </a:fld>
            <a:endParaRPr lang="en-US" sz="800" b="1" dirty="0"/>
          </a:p>
        </p:txBody>
      </p:sp>
      <p:pic>
        <p:nvPicPr>
          <p:cNvPr id="8192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58104B-1AE0-410C-B4F6-2EEB2C0CF87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19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81" r:id="rId1"/>
    <p:sldLayoutId id="2147487282" r:id="rId2"/>
    <p:sldLayoutId id="2147487283" r:id="rId3"/>
    <p:sldLayoutId id="2147487284" r:id="rId4"/>
    <p:sldLayoutId id="2147487285" r:id="rId5"/>
    <p:sldLayoutId id="2147487286" r:id="rId6"/>
    <p:sldLayoutId id="2147487287" r:id="rId7"/>
    <p:sldLayoutId id="2147487288" r:id="rId8"/>
    <p:sldLayoutId id="2147487289" r:id="rId9"/>
    <p:sldLayoutId id="2147487290" r:id="rId10"/>
    <p:sldLayoutId id="214748729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29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6CF9C-E84C-4B04-A518-A71F1BACA048}" type="slidenum">
              <a:rPr lang="en-US" sz="1000" b="1" smtClean="0"/>
              <a:pPr>
                <a:defRPr/>
              </a:pPr>
              <a:t>‹#›</a:t>
            </a:fld>
            <a:endParaRPr lang="en-US" sz="800" b="1" dirty="0"/>
          </a:p>
        </p:txBody>
      </p:sp>
      <p:pic>
        <p:nvPicPr>
          <p:cNvPr id="829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32593E-40D8-4178-A38F-95A7C48DA32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29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9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92" r:id="rId1"/>
    <p:sldLayoutId id="2147487293" r:id="rId2"/>
    <p:sldLayoutId id="2147487294" r:id="rId3"/>
    <p:sldLayoutId id="2147487295" r:id="rId4"/>
    <p:sldLayoutId id="2147487296" r:id="rId5"/>
    <p:sldLayoutId id="2147487297" r:id="rId6"/>
    <p:sldLayoutId id="2147487298" r:id="rId7"/>
    <p:sldLayoutId id="2147487299" r:id="rId8"/>
    <p:sldLayoutId id="2147487300" r:id="rId9"/>
    <p:sldLayoutId id="2147487301" r:id="rId10"/>
    <p:sldLayoutId id="214748730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39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FDC529D-09DB-4102-A3A3-7E76AAC48640}" type="slidenum">
              <a:rPr lang="en-US" sz="1000" b="1" smtClean="0"/>
              <a:pPr>
                <a:defRPr/>
              </a:pPr>
              <a:t>‹#›</a:t>
            </a:fld>
            <a:endParaRPr lang="en-US" sz="800" b="1" dirty="0"/>
          </a:p>
        </p:txBody>
      </p:sp>
      <p:pic>
        <p:nvPicPr>
          <p:cNvPr id="839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95CCEA-9C1B-498C-B9A3-AE3B6AC5264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39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39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03" r:id="rId1"/>
    <p:sldLayoutId id="2147487304" r:id="rId2"/>
    <p:sldLayoutId id="2147487305" r:id="rId3"/>
    <p:sldLayoutId id="2147487306" r:id="rId4"/>
    <p:sldLayoutId id="2147487307" r:id="rId5"/>
    <p:sldLayoutId id="2147487308" r:id="rId6"/>
    <p:sldLayoutId id="2147487309" r:id="rId7"/>
    <p:sldLayoutId id="2147487310" r:id="rId8"/>
    <p:sldLayoutId id="2147487311" r:id="rId9"/>
    <p:sldLayoutId id="2147487312" r:id="rId10"/>
    <p:sldLayoutId id="214748731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49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F2F052-59E4-4EE6-8135-214AA8FA2870}" type="slidenum">
              <a:rPr lang="en-US" sz="1000" b="1" smtClean="0"/>
              <a:pPr>
                <a:defRPr/>
              </a:pPr>
              <a:t>‹#›</a:t>
            </a:fld>
            <a:endParaRPr lang="en-US" sz="800" b="1" dirty="0"/>
          </a:p>
        </p:txBody>
      </p:sp>
      <p:pic>
        <p:nvPicPr>
          <p:cNvPr id="849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2A64EE-8245-4112-861A-367B6998687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50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50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14" r:id="rId1"/>
    <p:sldLayoutId id="2147487315" r:id="rId2"/>
    <p:sldLayoutId id="2147487316" r:id="rId3"/>
    <p:sldLayoutId id="2147487317" r:id="rId4"/>
    <p:sldLayoutId id="2147487318" r:id="rId5"/>
    <p:sldLayoutId id="2147487319" r:id="rId6"/>
    <p:sldLayoutId id="2147487320" r:id="rId7"/>
    <p:sldLayoutId id="2147487321" r:id="rId8"/>
    <p:sldLayoutId id="2147487322" r:id="rId9"/>
    <p:sldLayoutId id="2147487323" r:id="rId10"/>
    <p:sldLayoutId id="214748732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60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4A67021-770A-4173-82D4-4954104D7BEB}" type="slidenum">
              <a:rPr lang="en-US" sz="1000" b="1" smtClean="0"/>
              <a:pPr>
                <a:defRPr/>
              </a:pPr>
              <a:t>‹#›</a:t>
            </a:fld>
            <a:endParaRPr lang="en-US" sz="800" b="1" dirty="0"/>
          </a:p>
        </p:txBody>
      </p:sp>
      <p:pic>
        <p:nvPicPr>
          <p:cNvPr id="860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75C09F-D1D6-4E7C-AECF-1983016FBD3E}"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60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25" r:id="rId1"/>
    <p:sldLayoutId id="2147487326" r:id="rId2"/>
    <p:sldLayoutId id="2147487327" r:id="rId3"/>
    <p:sldLayoutId id="2147487328" r:id="rId4"/>
    <p:sldLayoutId id="2147487329" r:id="rId5"/>
    <p:sldLayoutId id="2147487330" r:id="rId6"/>
    <p:sldLayoutId id="2147487331" r:id="rId7"/>
    <p:sldLayoutId id="2147487332" r:id="rId8"/>
    <p:sldLayoutId id="2147487333" r:id="rId9"/>
    <p:sldLayoutId id="2147487334" r:id="rId10"/>
    <p:sldLayoutId id="214748733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70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F0D2BD-6E67-4E8E-9802-1E4EEB6BA181}" type="slidenum">
              <a:rPr lang="en-US" sz="1000" b="1" smtClean="0"/>
              <a:pPr>
                <a:defRPr/>
              </a:pPr>
              <a:t>‹#›</a:t>
            </a:fld>
            <a:endParaRPr lang="en-US" sz="800" b="1" dirty="0"/>
          </a:p>
        </p:txBody>
      </p:sp>
      <p:pic>
        <p:nvPicPr>
          <p:cNvPr id="870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E5F567-2D35-4E21-9E38-E023C7A9D9D0}"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70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0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36" r:id="rId1"/>
    <p:sldLayoutId id="2147487337" r:id="rId2"/>
    <p:sldLayoutId id="2147487338" r:id="rId3"/>
    <p:sldLayoutId id="2147487339" r:id="rId4"/>
    <p:sldLayoutId id="2147487340" r:id="rId5"/>
    <p:sldLayoutId id="2147487341" r:id="rId6"/>
    <p:sldLayoutId id="2147487342" r:id="rId7"/>
    <p:sldLayoutId id="2147487343" r:id="rId8"/>
    <p:sldLayoutId id="2147487344" r:id="rId9"/>
    <p:sldLayoutId id="2147487345" r:id="rId10"/>
    <p:sldLayoutId id="214748734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0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8FF2332-B6F8-46EF-8082-021A25AE1C91}" type="slidenum">
              <a:rPr lang="en-US" sz="1000" b="1" smtClean="0"/>
              <a:pPr>
                <a:defRPr/>
              </a:pPr>
              <a:t>‹#›</a:t>
            </a:fld>
            <a:endParaRPr lang="en-US" sz="800" b="1" dirty="0"/>
          </a:p>
        </p:txBody>
      </p:sp>
      <p:pic>
        <p:nvPicPr>
          <p:cNvPr id="880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1FDD2F-C996-46FF-AEA5-949407CC283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80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80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47" r:id="rId1"/>
    <p:sldLayoutId id="2147487348" r:id="rId2"/>
    <p:sldLayoutId id="2147487349" r:id="rId3"/>
    <p:sldLayoutId id="2147487350" r:id="rId4"/>
    <p:sldLayoutId id="2147487351" r:id="rId5"/>
    <p:sldLayoutId id="2147487352" r:id="rId6"/>
    <p:sldLayoutId id="2147487353" r:id="rId7"/>
    <p:sldLayoutId id="2147487354" r:id="rId8"/>
    <p:sldLayoutId id="2147487355" r:id="rId9"/>
    <p:sldLayoutId id="2147487356" r:id="rId10"/>
    <p:sldLayoutId id="214748735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90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86CA931-2AC4-4F5E-8858-7634C72C4A39}" type="slidenum">
              <a:rPr lang="en-US" sz="1000" b="1" smtClean="0"/>
              <a:pPr>
                <a:defRPr/>
              </a:pPr>
              <a:t>‹#›</a:t>
            </a:fld>
            <a:endParaRPr lang="en-US" sz="800" b="1" dirty="0"/>
          </a:p>
        </p:txBody>
      </p:sp>
      <p:pic>
        <p:nvPicPr>
          <p:cNvPr id="890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8CD608-1356-4EDB-B7AF-482BBF4B8EA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90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0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58" r:id="rId1"/>
    <p:sldLayoutId id="2147487359" r:id="rId2"/>
    <p:sldLayoutId id="2147487360" r:id="rId3"/>
    <p:sldLayoutId id="2147487361" r:id="rId4"/>
    <p:sldLayoutId id="2147487362" r:id="rId5"/>
    <p:sldLayoutId id="2147487363" r:id="rId6"/>
    <p:sldLayoutId id="2147487364" r:id="rId7"/>
    <p:sldLayoutId id="2147487365" r:id="rId8"/>
    <p:sldLayoutId id="2147487366" r:id="rId9"/>
    <p:sldLayoutId id="2147487367" r:id="rId10"/>
    <p:sldLayoutId id="214748736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01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904DF2B-0F8E-4FDF-9C58-CC97B1DEE5BD}" type="slidenum">
              <a:rPr lang="en-US" sz="1000" b="1" smtClean="0"/>
              <a:pPr>
                <a:defRPr/>
              </a:pPr>
              <a:t>‹#›</a:t>
            </a:fld>
            <a:endParaRPr lang="en-US" sz="800" b="1" dirty="0"/>
          </a:p>
        </p:txBody>
      </p:sp>
      <p:pic>
        <p:nvPicPr>
          <p:cNvPr id="901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7B8A1B7-595C-4DE1-8FD7-387163BDBEB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01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69" r:id="rId1"/>
    <p:sldLayoutId id="2147487370" r:id="rId2"/>
    <p:sldLayoutId id="2147487371" r:id="rId3"/>
    <p:sldLayoutId id="2147487372" r:id="rId4"/>
    <p:sldLayoutId id="2147487373" r:id="rId5"/>
    <p:sldLayoutId id="2147487374" r:id="rId6"/>
    <p:sldLayoutId id="2147487375" r:id="rId7"/>
    <p:sldLayoutId id="2147487376" r:id="rId8"/>
    <p:sldLayoutId id="2147487377" r:id="rId9"/>
    <p:sldLayoutId id="2147487378" r:id="rId10"/>
    <p:sldLayoutId id="214748737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11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41154E-30ED-4E29-B5A8-E2591971D61A}" type="slidenum">
              <a:rPr lang="en-US" sz="1000" b="1" smtClean="0"/>
              <a:pPr>
                <a:defRPr/>
              </a:pPr>
              <a:t>‹#›</a:t>
            </a:fld>
            <a:endParaRPr lang="en-US" sz="800" b="1" dirty="0"/>
          </a:p>
        </p:txBody>
      </p:sp>
      <p:pic>
        <p:nvPicPr>
          <p:cNvPr id="911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A593B5-539F-4794-98C1-70E26A8096FD}"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11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11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80" r:id="rId1"/>
    <p:sldLayoutId id="2147487381" r:id="rId2"/>
    <p:sldLayoutId id="2147487382" r:id="rId3"/>
    <p:sldLayoutId id="2147487383" r:id="rId4"/>
    <p:sldLayoutId id="2147487384" r:id="rId5"/>
    <p:sldLayoutId id="2147487385" r:id="rId6"/>
    <p:sldLayoutId id="2147487386" r:id="rId7"/>
    <p:sldLayoutId id="2147487387" r:id="rId8"/>
    <p:sldLayoutId id="2147487388" r:id="rId9"/>
    <p:sldLayoutId id="2147487389" r:id="rId10"/>
    <p:sldLayoutId id="214748739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8F1C0D-B472-4DCC-B1A8-E654071F40B0}" type="slidenum">
              <a:rPr lang="en-US" sz="800" smtClean="0"/>
              <a:pPr>
                <a:defRPr/>
              </a:pPr>
              <a:t>‹#›</a:t>
            </a:fld>
            <a:endParaRPr lang="en-US" sz="800" dirty="0"/>
          </a:p>
        </p:txBody>
      </p:sp>
      <p:pic>
        <p:nvPicPr>
          <p:cNvPr id="92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C0C63C4-184E-4F5A-8452-352B468447A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00" r:id="rId1"/>
    <p:sldLayoutId id="2147486501" r:id="rId2"/>
    <p:sldLayoutId id="2147486502" r:id="rId3"/>
    <p:sldLayoutId id="2147486503" r:id="rId4"/>
    <p:sldLayoutId id="2147486504" r:id="rId5"/>
    <p:sldLayoutId id="2147486505" r:id="rId6"/>
    <p:sldLayoutId id="2147486506" r:id="rId7"/>
    <p:sldLayoutId id="2147486507" r:id="rId8"/>
    <p:sldLayoutId id="2147486508" r:id="rId9"/>
    <p:sldLayoutId id="2147486509" r:id="rId10"/>
    <p:sldLayoutId id="214748651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E65DE90-6997-4A43-A92F-EE2F59838797}" type="slidenum">
              <a:rPr lang="en-US" sz="1000" b="1" smtClean="0"/>
              <a:pPr>
                <a:defRPr/>
              </a:pPr>
              <a:t>‹#›</a:t>
            </a:fld>
            <a:endParaRPr lang="en-US" sz="800" b="1" dirty="0"/>
          </a:p>
        </p:txBody>
      </p:sp>
      <p:pic>
        <p:nvPicPr>
          <p:cNvPr id="921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89CA58-1F2E-4687-959D-EBC0DF9F786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21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91" r:id="rId1"/>
    <p:sldLayoutId id="2147487392" r:id="rId2"/>
    <p:sldLayoutId id="2147487393" r:id="rId3"/>
    <p:sldLayoutId id="2147487394" r:id="rId4"/>
    <p:sldLayoutId id="2147487395" r:id="rId5"/>
    <p:sldLayoutId id="2147487396" r:id="rId6"/>
    <p:sldLayoutId id="2147487397" r:id="rId7"/>
    <p:sldLayoutId id="2147487398" r:id="rId8"/>
    <p:sldLayoutId id="2147487399" r:id="rId9"/>
    <p:sldLayoutId id="2147487400" r:id="rId10"/>
    <p:sldLayoutId id="214748740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31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931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319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02" r:id="rId1"/>
    <p:sldLayoutId id="2147487403" r:id="rId2"/>
    <p:sldLayoutId id="2147487404" r:id="rId3"/>
    <p:sldLayoutId id="2147487405" r:id="rId4"/>
    <p:sldLayoutId id="2147487406" r:id="rId5"/>
    <p:sldLayoutId id="2147487407" r:id="rId6"/>
    <p:sldLayoutId id="2147487408" r:id="rId7"/>
    <p:sldLayoutId id="2147487409" r:id="rId8"/>
    <p:sldLayoutId id="2147487410" r:id="rId9"/>
    <p:sldLayoutId id="2147487411" r:id="rId10"/>
    <p:sldLayoutId id="214748741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21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421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D6F53D-AB60-4BDC-91D1-7BD0B61D19F1}"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413" r:id="rId1"/>
    <p:sldLayoutId id="2147487414" r:id="rId2"/>
    <p:sldLayoutId id="2147487415" r:id="rId3"/>
    <p:sldLayoutId id="2147487416" r:id="rId4"/>
    <p:sldLayoutId id="2147487417" r:id="rId5"/>
    <p:sldLayoutId id="2147487418" r:id="rId6"/>
    <p:sldLayoutId id="2147487419" r:id="rId7"/>
    <p:sldLayoutId id="2147487420" r:id="rId8"/>
    <p:sldLayoutId id="2147487421" r:id="rId9"/>
    <p:sldLayoutId id="2147487422" r:id="rId10"/>
    <p:sldLayoutId id="21474874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523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9523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3BAFDB-2C48-4AA2-8D1F-D2A32E08D1C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52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52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24" r:id="rId1"/>
    <p:sldLayoutId id="2147487425" r:id="rId2"/>
    <p:sldLayoutId id="2147487426" r:id="rId3"/>
    <p:sldLayoutId id="2147487427" r:id="rId4"/>
    <p:sldLayoutId id="2147487428" r:id="rId5"/>
    <p:sldLayoutId id="2147487429" r:id="rId6"/>
    <p:sldLayoutId id="2147487430" r:id="rId7"/>
    <p:sldLayoutId id="2147487431" r:id="rId8"/>
    <p:sldLayoutId id="2147487432" r:id="rId9"/>
    <p:sldLayoutId id="2147487433" r:id="rId10"/>
    <p:sldLayoutId id="21474874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625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625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077D08-E751-4BC7-9244-35F2283C6EA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62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35" r:id="rId1"/>
    <p:sldLayoutId id="2147487436" r:id="rId2"/>
    <p:sldLayoutId id="2147487437" r:id="rId3"/>
    <p:sldLayoutId id="2147487438" r:id="rId4"/>
    <p:sldLayoutId id="2147487439" r:id="rId5"/>
    <p:sldLayoutId id="2147487440" r:id="rId6"/>
    <p:sldLayoutId id="2147487441" r:id="rId7"/>
    <p:sldLayoutId id="2147487442" r:id="rId8"/>
    <p:sldLayoutId id="2147487443" r:id="rId9"/>
    <p:sldLayoutId id="2147487444" r:id="rId10"/>
    <p:sldLayoutId id="21474874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728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728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DBCE3D-CBEA-4506-8855-D3C5B973777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72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46" r:id="rId1"/>
    <p:sldLayoutId id="2147487447" r:id="rId2"/>
    <p:sldLayoutId id="2147487448" r:id="rId3"/>
    <p:sldLayoutId id="2147487449" r:id="rId4"/>
    <p:sldLayoutId id="2147487450" r:id="rId5"/>
    <p:sldLayoutId id="2147487451" r:id="rId6"/>
    <p:sldLayoutId id="2147487452" r:id="rId7"/>
    <p:sldLayoutId id="2147487453" r:id="rId8"/>
    <p:sldLayoutId id="2147487454" r:id="rId9"/>
    <p:sldLayoutId id="2147487455" r:id="rId10"/>
    <p:sldLayoutId id="21474874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830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983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3E5E7A2-DCCA-447C-99BE-EE6D2B6974D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83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83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933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993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4F7694C-D306-45A2-9AED-A668F31E507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93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03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A32446B-41A5-4FCB-8DDB-4C100C7ECE46}" type="slidenum">
              <a:rPr lang="en-US" sz="1000" b="1" smtClean="0"/>
              <a:pPr>
                <a:defRPr/>
              </a:pPr>
              <a:t>‹#›</a:t>
            </a:fld>
            <a:endParaRPr lang="en-US" sz="800" b="1" dirty="0"/>
          </a:p>
        </p:txBody>
      </p:sp>
      <p:pic>
        <p:nvPicPr>
          <p:cNvPr id="10035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6988294-0F58-4565-8CE5-0CBC14D48D4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036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036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137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1B0104-F344-42B9-8514-B5F3DF1D3260}" type="slidenum">
              <a:rPr lang="en-US" sz="1000" b="1" smtClean="0"/>
              <a:pPr>
                <a:defRPr/>
              </a:pPr>
              <a:t>‹#›</a:t>
            </a:fld>
            <a:endParaRPr lang="en-US" sz="800" b="1" dirty="0"/>
          </a:p>
        </p:txBody>
      </p:sp>
      <p:pic>
        <p:nvPicPr>
          <p:cNvPr id="10138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98CE44-B98E-4C47-A074-463AB9630148}"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138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138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9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9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9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9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9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9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5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9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9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0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0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0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0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0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0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0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08.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1309.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17.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318.xml"/><Relationship Id="rId4" Type="http://schemas.openxmlformats.org/officeDocument/2006/relationships/image" Target="../media/image25.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5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2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2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2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5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2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8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3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85.xml"/></Relationships>
</file>

<file path=ppt/slides/_rels/slide53.xml.rels><?xml version="1.0" encoding="UTF-8" standalone="yes"?>
<Relationships xmlns="http://schemas.openxmlformats.org/package/2006/relationships"><Relationship Id="rId3" Type="http://schemas.openxmlformats.org/officeDocument/2006/relationships/hyperlink" Target="http://docs.oracle.com/javase/tutorial/uiswing/components/index.html" TargetMode="External"/><Relationship Id="rId2" Type="http://schemas.openxmlformats.org/officeDocument/2006/relationships/notesSlide" Target="../notesSlides/notesSlide53.xml"/><Relationship Id="rId1" Type="http://schemas.openxmlformats.org/officeDocument/2006/relationships/slideLayout" Target="../slideLayouts/slideLayout1332.xml"/></Relationships>
</file>

<file path=ppt/slides/_rels/slide54.xml.rels><?xml version="1.0" encoding="UTF-8" standalone="yes"?>
<Relationships xmlns="http://schemas.openxmlformats.org/package/2006/relationships"><Relationship Id="rId3" Type="http://schemas.openxmlformats.org/officeDocument/2006/relationships/hyperlink" Target="http://docs.oracle.com/javase/tutorial/uiswing/components/index.html" TargetMode="External"/><Relationship Id="rId2" Type="http://schemas.openxmlformats.org/officeDocument/2006/relationships/notesSlide" Target="../notesSlides/notesSlide54.xml"/><Relationship Id="rId1" Type="http://schemas.openxmlformats.org/officeDocument/2006/relationships/slideLayout" Target="../slideLayouts/slideLayout133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8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8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3"/>
          <p:cNvSpPr>
            <a:spLocks noGrp="1"/>
          </p:cNvSpPr>
          <p:nvPr>
            <p:ph type="ctrTitle"/>
          </p:nvPr>
        </p:nvSpPr>
        <p:spPr>
          <a:xfrm>
            <a:off x="4434162" y="2362200"/>
            <a:ext cx="4422776" cy="646331"/>
          </a:xfrm>
        </p:spPr>
        <p:txBody>
          <a:bodyPr wrap="square">
            <a:spAutoFit/>
          </a:bodyPr>
          <a:lstStyle/>
          <a:p>
            <a:pPr algn="r"/>
            <a:r>
              <a:rPr sz="3600" dirty="0" smtClean="0">
                <a:solidFill>
                  <a:schemeClr val="tx1"/>
                </a:solidFill>
                <a:cs typeface="Arial" charset="0"/>
              </a:rPr>
              <a:t>Java Programming</a:t>
            </a:r>
          </a:p>
        </p:txBody>
      </p:sp>
      <p:sp>
        <p:nvSpPr>
          <p:cNvPr id="22540" name="Rectangle 12"/>
          <p:cNvSpPr>
            <a:spLocks noGrp="1" noChangeArrowheads="1"/>
          </p:cNvSpPr>
          <p:nvPr>
            <p:ph type="subTitle" idx="1"/>
          </p:nvPr>
        </p:nvSpPr>
        <p:spPr>
          <a:xfrm>
            <a:off x="4724400" y="3124200"/>
            <a:ext cx="4142266" cy="338554"/>
          </a:xfrm>
        </p:spPr>
        <p:txBody>
          <a:bodyPr>
            <a:normAutofit fontScale="92500" lnSpcReduction="20000"/>
          </a:bodyPr>
          <a:lstStyle/>
          <a:p>
            <a:pPr algn="r" fontAlgn="auto">
              <a:spcAft>
                <a:spcPts val="0"/>
              </a:spcAft>
              <a:buFont typeface="Wingdings" pitchFamily="2" charset="2"/>
              <a:buNone/>
              <a:defRPr/>
            </a:pPr>
            <a:r>
              <a:rPr lang="en-GB" sz="2200" dirty="0" smtClean="0">
                <a:solidFill>
                  <a:schemeClr val="tx1"/>
                </a:solidFill>
              </a:rPr>
              <a:t>Event Handling</a:t>
            </a:r>
            <a:endParaRPr lang="en-GB" sz="2200" dirty="0">
              <a:solidFill>
                <a:schemeClr val="tx1"/>
              </a:solidFill>
            </a:endParaRPr>
          </a:p>
        </p:txBody>
      </p:sp>
      <p:sp>
        <p:nvSpPr>
          <p:cNvPr id="4" name="Rectangle 12"/>
          <p:cNvSpPr txBox="1">
            <a:spLocks noChangeArrowheads="1"/>
          </p:cNvSpPr>
          <p:nvPr/>
        </p:nvSpPr>
        <p:spPr bwMode="auto">
          <a:xfrm>
            <a:off x="4743855" y="3583686"/>
            <a:ext cx="4142266"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fontScale="92500" lnSpcReduction="20000"/>
          </a:bodyPr>
          <a:lstStyle/>
          <a:p>
            <a:pPr marL="0" marR="0" lvl="0" indent="0" algn="r" defTabSz="457200" rtl="0" eaLnBrk="1" fontAlgn="auto" latinLnBrk="0" hangingPunct="1">
              <a:lnSpc>
                <a:spcPct val="100000"/>
              </a:lnSpc>
              <a:spcBef>
                <a:spcPct val="20000"/>
              </a:spcBef>
              <a:spcAft>
                <a:spcPts val="0"/>
              </a:spcAft>
              <a:buClrTx/>
              <a:buSzTx/>
              <a:buFont typeface="Wingdings" pitchFamily="2" charset="2"/>
              <a:buNone/>
              <a:tabLst/>
              <a:defRPr/>
            </a:pPr>
            <a:r>
              <a:rPr kumimoji="0" lang="en-GB" sz="2200" b="0" i="0" u="none" strike="noStrike" kern="1200" cap="none" spc="0" normalizeH="0" baseline="0" noProof="0" dirty="0" smtClean="0">
                <a:ln>
                  <a:noFill/>
                </a:ln>
                <a:effectLst/>
                <a:uLnTx/>
                <a:uFillTx/>
                <a:latin typeface="Arial"/>
                <a:ea typeface="+mn-ea"/>
                <a:cs typeface="Arial"/>
              </a:rPr>
              <a:t>Module 8</a:t>
            </a:r>
            <a:endParaRPr kumimoji="0" lang="en-GB" sz="2200" b="0" i="0" u="none" strike="noStrike" kern="1200" cap="none" spc="0" normalizeH="0" baseline="0" noProof="0" dirty="0">
              <a:ln>
                <a:noFill/>
              </a:ln>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idx="4294967295"/>
          </p:nvPr>
        </p:nvSpPr>
        <p:spPr>
          <a:xfrm>
            <a:off x="304800" y="990600"/>
            <a:ext cx="8534400" cy="5029200"/>
          </a:xfrm>
        </p:spPr>
        <p:txBody>
          <a:bodyPr/>
          <a:lstStyle/>
          <a:p>
            <a:pPr algn="just" eaLnBrk="1" hangingPunct="1"/>
            <a:r>
              <a:rPr dirty="0" smtClean="0">
                <a:solidFill>
                  <a:schemeClr val="tx1"/>
                </a:solidFill>
                <a:cs typeface="Arial" charset="0"/>
              </a:rPr>
              <a:t>The Delegation Event Model is a specification to generate and process events</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Delegation Event Model specifies that</a:t>
            </a:r>
          </a:p>
          <a:p>
            <a:pPr lvl="1" algn="just" eaLnBrk="1" hangingPunct="1"/>
            <a:r>
              <a:rPr sz="1800" dirty="0" smtClean="0">
                <a:solidFill>
                  <a:schemeClr val="tx1"/>
                </a:solidFill>
              </a:rPr>
              <a:t>a source generates an event</a:t>
            </a:r>
          </a:p>
          <a:p>
            <a:pPr lvl="1" algn="just" eaLnBrk="1" hangingPunct="1"/>
            <a:r>
              <a:rPr sz="1800" dirty="0" smtClean="0">
                <a:solidFill>
                  <a:schemeClr val="tx1"/>
                </a:solidFill>
              </a:rPr>
              <a:t>notification of the event is sent to one or more registered listeners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Listeners are objects:</a:t>
            </a:r>
          </a:p>
          <a:p>
            <a:pPr lvl="1" algn="just" eaLnBrk="1" hangingPunct="1"/>
            <a:r>
              <a:rPr sz="1800" dirty="0" smtClean="0">
                <a:solidFill>
                  <a:schemeClr val="tx1"/>
                </a:solidFill>
              </a:rPr>
              <a:t>that register themselves with the source</a:t>
            </a:r>
          </a:p>
          <a:p>
            <a:pPr lvl="1" algn="just" eaLnBrk="1" hangingPunct="1"/>
            <a:r>
              <a:rPr sz="1800" dirty="0" smtClean="0">
                <a:solidFill>
                  <a:schemeClr val="tx1"/>
                </a:solidFill>
              </a:rPr>
              <a:t>that implement the relevant interface that contain method/s  capable of handling the corresponding event </a:t>
            </a:r>
          </a:p>
        </p:txBody>
      </p:sp>
      <p:sp>
        <p:nvSpPr>
          <p:cNvPr id="48130"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Delegation Event Model</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3" descr="delegation"/>
          <p:cNvPicPr>
            <a:picLocks noGrp="1" noChangeAspect="1" noChangeArrowheads="1"/>
          </p:cNvPicPr>
          <p:nvPr>
            <p:ph idx="4294967295"/>
          </p:nvPr>
        </p:nvPicPr>
        <p:blipFill>
          <a:blip r:embed="rId3" cstate="print"/>
          <a:srcRect/>
          <a:stretch>
            <a:fillRect/>
          </a:stretch>
        </p:blipFill>
        <p:spPr>
          <a:xfrm>
            <a:off x="0" y="2057400"/>
            <a:ext cx="8456613" cy="2895600"/>
          </a:xfrm>
        </p:spPr>
      </p:pic>
      <p:sp>
        <p:nvSpPr>
          <p:cNvPr id="50178" name="Rectangle 2"/>
          <p:cNvSpPr>
            <a:spLocks noGrp="1"/>
          </p:cNvSpPr>
          <p:nvPr>
            <p:ph type="title" idx="4294967295"/>
          </p:nvPr>
        </p:nvSpPr>
        <p:spPr>
          <a:xfrm>
            <a:off x="76200" y="152400"/>
            <a:ext cx="7562850" cy="554038"/>
          </a:xfrm>
        </p:spPr>
        <p:txBody>
          <a:bodyPr/>
          <a:lstStyle/>
          <a:p>
            <a:pPr eaLnBrk="1" hangingPunct="1"/>
            <a:r>
              <a:rPr dirty="0" smtClean="0">
                <a:solidFill>
                  <a:schemeClr val="tx1"/>
                </a:solidFill>
                <a:cs typeface="Arial" charset="0"/>
              </a:rPr>
              <a:t>Delegation Event Model (Contd.).</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idx="4294967295"/>
          </p:nvPr>
        </p:nvSpPr>
        <p:spPr>
          <a:xfrm>
            <a:off x="381000" y="1066800"/>
            <a:ext cx="8458200" cy="5029200"/>
          </a:xfrm>
        </p:spPr>
        <p:txBody>
          <a:bodyPr/>
          <a:lstStyle/>
          <a:p>
            <a:pPr algn="just" eaLnBrk="1" hangingPunct="1"/>
            <a:r>
              <a:rPr dirty="0" smtClean="0">
                <a:solidFill>
                  <a:schemeClr val="tx1"/>
                </a:solidFill>
                <a:cs typeface="Arial" charset="0"/>
              </a:rPr>
              <a:t>Event Sources: An event-source is an object that generates an event</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An event occurs when the internal state of the object is changed in some way</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A source may generate more than one event</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For example, a button, a list, a checkbox or a scrollbar are examples of event-sources</a:t>
            </a:r>
          </a:p>
          <a:p>
            <a:pPr eaLnBrk="1" hangingPunct="1"/>
            <a:endParaRPr dirty="0" smtClean="0">
              <a:solidFill>
                <a:schemeClr val="tx1"/>
              </a:solidFill>
              <a:cs typeface="Arial" charset="0"/>
            </a:endParaRPr>
          </a:p>
        </p:txBody>
      </p:sp>
      <p:sp>
        <p:nvSpPr>
          <p:cNvPr id="52226"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Delegation Event Model - Event Source</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idx="4294967295"/>
          </p:nvPr>
        </p:nvSpPr>
        <p:spPr>
          <a:xfrm>
            <a:off x="228600" y="1143000"/>
            <a:ext cx="8610600" cy="5029200"/>
          </a:xfrm>
        </p:spPr>
        <p:txBody>
          <a:bodyPr/>
          <a:lstStyle/>
          <a:p>
            <a:pPr algn="just" eaLnBrk="1" hangingPunct="1"/>
            <a:r>
              <a:rPr dirty="0" smtClean="0">
                <a:solidFill>
                  <a:schemeClr val="tx1"/>
                </a:solidFill>
                <a:cs typeface="Arial" charset="0"/>
              </a:rPr>
              <a:t>Event Sources:  Listeners register themselves with a source to facilitate notifications to these listeners about a specific type of event on the source.</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Each type of event has its own registration method whose general form is:</a:t>
            </a:r>
          </a:p>
          <a:p>
            <a:pPr algn="just" eaLnBrk="1" hangingPunct="1"/>
            <a:endParaRPr dirty="0" smtClean="0">
              <a:solidFill>
                <a:schemeClr val="tx1"/>
              </a:solidFill>
              <a:cs typeface="Arial" charset="0"/>
            </a:endParaRPr>
          </a:p>
          <a:p>
            <a:pPr lvl="1" algn="just" eaLnBrk="1" hangingPunct="1"/>
            <a:r>
              <a:rPr sz="1800" dirty="0" smtClean="0">
                <a:solidFill>
                  <a:schemeClr val="tx1"/>
                </a:solidFill>
              </a:rPr>
              <a:t>public void </a:t>
            </a:r>
            <a:r>
              <a:rPr sz="1800" dirty="0" err="1" smtClean="0">
                <a:solidFill>
                  <a:schemeClr val="tx1"/>
                </a:solidFill>
              </a:rPr>
              <a:t>addTypeListener</a:t>
            </a:r>
            <a:r>
              <a:rPr sz="1800" dirty="0" smtClean="0">
                <a:solidFill>
                  <a:schemeClr val="tx1"/>
                </a:solidFill>
              </a:rPr>
              <a:t>(</a:t>
            </a:r>
            <a:r>
              <a:rPr sz="1800" dirty="0" err="1" smtClean="0">
                <a:solidFill>
                  <a:schemeClr val="tx1"/>
                </a:solidFill>
              </a:rPr>
              <a:t>TypeListener</a:t>
            </a:r>
            <a:r>
              <a:rPr sz="1800" dirty="0" smtClean="0">
                <a:solidFill>
                  <a:schemeClr val="tx1"/>
                </a:solidFill>
              </a:rPr>
              <a:t> </a:t>
            </a:r>
            <a:r>
              <a:rPr sz="1800" dirty="0" err="1" smtClean="0">
                <a:solidFill>
                  <a:schemeClr val="tx1"/>
                </a:solidFill>
              </a:rPr>
              <a:t>lis</a:t>
            </a:r>
            <a:r>
              <a:rPr sz="1800" dirty="0" smtClean="0">
                <a:solidFill>
                  <a:schemeClr val="tx1"/>
                </a:solidFill>
              </a:rPr>
              <a:t>)</a:t>
            </a:r>
          </a:p>
          <a:p>
            <a:pPr lvl="1" algn="just" eaLnBrk="1" hangingPunct="1"/>
            <a:endParaRPr sz="1800" dirty="0" smtClean="0">
              <a:solidFill>
                <a:schemeClr val="tx1"/>
              </a:solidFill>
            </a:endParaRPr>
          </a:p>
          <a:p>
            <a:pPr lvl="1" algn="just" eaLnBrk="1" hangingPunct="1"/>
            <a:r>
              <a:rPr sz="1800" dirty="0" smtClean="0">
                <a:solidFill>
                  <a:schemeClr val="tx1"/>
                </a:solidFill>
              </a:rPr>
              <a:t>where –‘Type’ is the type of  the event (Action event, Window event, or Mouse event). </a:t>
            </a:r>
          </a:p>
          <a:p>
            <a:pPr lvl="1" algn="just" eaLnBrk="1" hangingPunct="1"/>
            <a:r>
              <a:rPr sz="1800" dirty="0" smtClean="0">
                <a:solidFill>
                  <a:schemeClr val="tx1"/>
                </a:solidFill>
              </a:rPr>
              <a:t>The registering method takes a parameter </a:t>
            </a:r>
            <a:r>
              <a:rPr sz="1800" dirty="0" err="1" smtClean="0">
                <a:solidFill>
                  <a:schemeClr val="tx1"/>
                </a:solidFill>
              </a:rPr>
              <a:t>lis</a:t>
            </a:r>
            <a:r>
              <a:rPr sz="1800" dirty="0" smtClean="0">
                <a:solidFill>
                  <a:schemeClr val="tx1"/>
                </a:solidFill>
              </a:rPr>
              <a:t>, which is a reference to the event listener. </a:t>
            </a:r>
          </a:p>
        </p:txBody>
      </p:sp>
      <p:sp>
        <p:nvSpPr>
          <p:cNvPr id="54274" name="Rectangle 2"/>
          <p:cNvSpPr>
            <a:spLocks noGrp="1"/>
          </p:cNvSpPr>
          <p:nvPr>
            <p:ph type="title" idx="4294967295"/>
          </p:nvPr>
        </p:nvSpPr>
        <p:spPr>
          <a:xfrm>
            <a:off x="76200" y="152400"/>
            <a:ext cx="9144000" cy="609600"/>
          </a:xfrm>
        </p:spPr>
        <p:txBody>
          <a:bodyPr/>
          <a:lstStyle/>
          <a:p>
            <a:pPr eaLnBrk="1" hangingPunct="1"/>
            <a:r>
              <a:rPr dirty="0" smtClean="0">
                <a:solidFill>
                  <a:schemeClr val="tx1"/>
                </a:solidFill>
                <a:cs typeface="Arial" charset="0"/>
              </a:rPr>
              <a:t>Delegation Event Model - Event Source (Contd.).</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idx="4294967295"/>
          </p:nvPr>
        </p:nvSpPr>
        <p:spPr>
          <a:xfrm>
            <a:off x="381000" y="1143000"/>
            <a:ext cx="8229600" cy="5029200"/>
          </a:xfrm>
        </p:spPr>
        <p:txBody>
          <a:bodyPr/>
          <a:lstStyle/>
          <a:p>
            <a:pPr algn="just" eaLnBrk="1" hangingPunct="1"/>
            <a:r>
              <a:rPr dirty="0" smtClean="0">
                <a:solidFill>
                  <a:schemeClr val="tx1"/>
                </a:solidFill>
                <a:cs typeface="Arial" charset="0"/>
              </a:rPr>
              <a:t>A listener:</a:t>
            </a:r>
          </a:p>
          <a:p>
            <a:pPr lvl="1" algn="just" eaLnBrk="1" hangingPunct="1"/>
            <a:r>
              <a:rPr sz="2000" dirty="0" smtClean="0">
                <a:solidFill>
                  <a:schemeClr val="tx1"/>
                </a:solidFill>
              </a:rPr>
              <a:t>is an object that is notified when an event occurs</a:t>
            </a:r>
          </a:p>
          <a:p>
            <a:pPr lvl="1" algn="just" eaLnBrk="1" hangingPunct="1"/>
            <a:r>
              <a:rPr sz="2000" dirty="0" smtClean="0">
                <a:solidFill>
                  <a:schemeClr val="tx1"/>
                </a:solidFill>
              </a:rPr>
              <a:t>must have been registered with one or more sources to receive notifications about specific types of events</a:t>
            </a:r>
          </a:p>
          <a:p>
            <a:pPr lvl="1" algn="just" eaLnBrk="1" hangingPunct="1"/>
            <a:r>
              <a:rPr sz="2000" dirty="0" smtClean="0">
                <a:solidFill>
                  <a:schemeClr val="tx1"/>
                </a:solidFill>
              </a:rPr>
              <a:t>must implement methods defined in the relevant listener interface to process specific types of events</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 methods that receive and process events are defined in a set of interfaces found in </a:t>
            </a:r>
            <a:r>
              <a:rPr dirty="0" err="1" smtClean="0">
                <a:solidFill>
                  <a:schemeClr val="tx1"/>
                </a:solidFill>
                <a:cs typeface="Arial" charset="0"/>
              </a:rPr>
              <a:t>java.awt.event</a:t>
            </a:r>
            <a:r>
              <a:rPr dirty="0" smtClean="0">
                <a:solidFill>
                  <a:schemeClr val="tx1"/>
                </a:solidFill>
                <a:cs typeface="Arial" charset="0"/>
              </a:rPr>
              <a:t> package.</a:t>
            </a:r>
          </a:p>
          <a:p>
            <a:pPr algn="just" eaLnBrk="1" hangingPunct="1"/>
            <a:endParaRPr dirty="0" smtClean="0">
              <a:solidFill>
                <a:schemeClr val="tx1"/>
              </a:solidFill>
              <a:cs typeface="Arial" charset="0"/>
            </a:endParaRPr>
          </a:p>
          <a:p>
            <a:pPr algn="just" eaLnBrk="1" hangingPunct="1"/>
            <a:endParaRPr dirty="0" smtClean="0">
              <a:solidFill>
                <a:schemeClr val="tx1"/>
              </a:solidFill>
              <a:cs typeface="Arial" charset="0"/>
            </a:endParaRPr>
          </a:p>
        </p:txBody>
      </p:sp>
      <p:sp>
        <p:nvSpPr>
          <p:cNvPr id="56322" name="Rectangle 2"/>
          <p:cNvSpPr>
            <a:spLocks noGrp="1"/>
          </p:cNvSpPr>
          <p:nvPr>
            <p:ph type="title" idx="4294967295"/>
          </p:nvPr>
        </p:nvSpPr>
        <p:spPr>
          <a:xfrm>
            <a:off x="0" y="152400"/>
            <a:ext cx="7562850" cy="554038"/>
          </a:xfrm>
        </p:spPr>
        <p:txBody>
          <a:bodyPr/>
          <a:lstStyle/>
          <a:p>
            <a:pPr eaLnBrk="1" hangingPunct="1"/>
            <a:r>
              <a:rPr dirty="0" smtClean="0">
                <a:solidFill>
                  <a:schemeClr val="tx1"/>
                </a:solidFill>
                <a:cs typeface="Arial" charset="0"/>
              </a:rPr>
              <a:t>Delegation Event Model - Event Listener</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idx="4294967295"/>
          </p:nvPr>
        </p:nvSpPr>
        <p:spPr>
          <a:xfrm>
            <a:off x="381000" y="1143000"/>
            <a:ext cx="8229600" cy="5029200"/>
          </a:xfrm>
        </p:spPr>
        <p:txBody>
          <a:bodyPr/>
          <a:lstStyle/>
          <a:p>
            <a:pPr algn="just" eaLnBrk="1" hangingPunct="1"/>
            <a:r>
              <a:rPr sz="2400" dirty="0" smtClean="0">
                <a:solidFill>
                  <a:schemeClr val="tx1"/>
                </a:solidFill>
                <a:cs typeface="Arial" charset="0"/>
              </a:rPr>
              <a:t>Some of the event sources that generate events are: </a:t>
            </a:r>
          </a:p>
          <a:p>
            <a:pPr lvl="1" algn="just" eaLnBrk="1" hangingPunct="1"/>
            <a:r>
              <a:rPr sz="2000" dirty="0" smtClean="0">
                <a:solidFill>
                  <a:schemeClr val="tx1"/>
                </a:solidFill>
              </a:rPr>
              <a:t>Button - generates action events when the button is pressed</a:t>
            </a:r>
          </a:p>
          <a:p>
            <a:pPr lvl="1" algn="just" eaLnBrk="1" hangingPunct="1"/>
            <a:r>
              <a:rPr sz="2000" dirty="0" err="1" smtClean="0">
                <a:solidFill>
                  <a:schemeClr val="tx1"/>
                </a:solidFill>
              </a:rPr>
              <a:t>TextField</a:t>
            </a:r>
            <a:r>
              <a:rPr sz="2000" dirty="0" smtClean="0">
                <a:solidFill>
                  <a:schemeClr val="tx1"/>
                </a:solidFill>
              </a:rPr>
              <a:t> - generates text event when text is entered</a:t>
            </a:r>
          </a:p>
          <a:p>
            <a:pPr lvl="1" algn="just" eaLnBrk="1" hangingPunct="1"/>
            <a:r>
              <a:rPr sz="2000" dirty="0" smtClean="0">
                <a:solidFill>
                  <a:schemeClr val="tx1"/>
                </a:solidFill>
              </a:rPr>
              <a:t>Scrollbar - generates adjustment events when scrollbar is manipulated</a:t>
            </a:r>
          </a:p>
          <a:p>
            <a:pPr lvl="1" algn="just" eaLnBrk="1" hangingPunct="1"/>
            <a:r>
              <a:rPr sz="2000" dirty="0" smtClean="0">
                <a:solidFill>
                  <a:schemeClr val="tx1"/>
                </a:solidFill>
              </a:rPr>
              <a:t>Checkbox - generates item events when the check box is selected or deselected</a:t>
            </a:r>
          </a:p>
          <a:p>
            <a:pPr lvl="1" algn="just" eaLnBrk="1" hangingPunct="1"/>
            <a:r>
              <a:rPr sz="2000" dirty="0" smtClean="0">
                <a:solidFill>
                  <a:schemeClr val="tx1"/>
                </a:solidFill>
              </a:rPr>
              <a:t>Window - generates window events when window is opened, closed, quit, activated, deactivated, </a:t>
            </a:r>
            <a:r>
              <a:rPr sz="2000" dirty="0" err="1" smtClean="0">
                <a:solidFill>
                  <a:schemeClr val="tx1"/>
                </a:solidFill>
              </a:rPr>
              <a:t>iconified</a:t>
            </a:r>
            <a:r>
              <a:rPr sz="2000" dirty="0" smtClean="0">
                <a:solidFill>
                  <a:schemeClr val="tx1"/>
                </a:solidFill>
              </a:rPr>
              <a:t>, </a:t>
            </a:r>
            <a:r>
              <a:rPr sz="2000" dirty="0" err="1" smtClean="0">
                <a:solidFill>
                  <a:schemeClr val="tx1"/>
                </a:solidFill>
              </a:rPr>
              <a:t>deiconified</a:t>
            </a:r>
            <a:r>
              <a:rPr sz="2000" dirty="0" smtClean="0">
                <a:solidFill>
                  <a:schemeClr val="tx1"/>
                </a:solidFill>
              </a:rPr>
              <a:t>, or closed</a:t>
            </a:r>
          </a:p>
        </p:txBody>
      </p:sp>
      <p:sp>
        <p:nvSpPr>
          <p:cNvPr id="58370"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Delegation Event Model - Event Sources</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Placeholder 1"/>
          <p:cNvSpPr>
            <a:spLocks noGrp="1"/>
          </p:cNvSpPr>
          <p:nvPr>
            <p:ph type="body" sz="quarter" idx="11"/>
          </p:nvPr>
        </p:nvSpPr>
        <p:spPr/>
        <p:txBody>
          <a:bodyPr/>
          <a:lstStyle/>
          <a:p>
            <a:pPr eaLnBrk="1" hangingPunct="1"/>
            <a:r>
              <a:rPr dirty="0">
                <a:solidFill>
                  <a:schemeClr val="tx1"/>
                </a:solidFill>
                <a:cs typeface="Arial" charset="0"/>
              </a:rPr>
              <a:t>Event Classes and Listener Interfaces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idx="4294967295"/>
          </p:nvPr>
        </p:nvSpPr>
        <p:spPr>
          <a:xfrm>
            <a:off x="304800" y="1143000"/>
            <a:ext cx="8686800" cy="5029200"/>
          </a:xfrm>
        </p:spPr>
        <p:txBody>
          <a:bodyPr/>
          <a:lstStyle/>
          <a:p>
            <a:pPr eaLnBrk="1" hangingPunct="1"/>
            <a:r>
              <a:rPr dirty="0" smtClean="0">
                <a:solidFill>
                  <a:schemeClr val="tx1"/>
                </a:solidFill>
                <a:cs typeface="Arial" charset="0"/>
              </a:rPr>
              <a:t>Whenever an event is generated, an object representing that event is created.</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Using this event object, you can handle events.</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Events are represented as classes.</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Event classes are an effective means of encapsulating the events.</a:t>
            </a:r>
          </a:p>
          <a:p>
            <a:pPr eaLnBrk="1" hangingPunct="1"/>
            <a:endParaRPr dirty="0" smtClean="0">
              <a:solidFill>
                <a:schemeClr val="tx1"/>
              </a:solidFill>
              <a:cs typeface="Arial" charset="0"/>
            </a:endParaRPr>
          </a:p>
          <a:p>
            <a:pPr eaLnBrk="1" hangingPunct="1"/>
            <a:r>
              <a:rPr dirty="0" smtClean="0">
                <a:solidFill>
                  <a:schemeClr val="tx1"/>
                </a:solidFill>
                <a:cs typeface="Arial" charset="0"/>
              </a:rPr>
              <a:t>The event classes form the basis for Java’s event-handling mechanism.</a:t>
            </a:r>
          </a:p>
          <a:p>
            <a:pPr eaLnBrk="1" hangingPunct="1"/>
            <a:endParaRPr dirty="0" smtClean="0">
              <a:solidFill>
                <a:schemeClr val="tx1"/>
              </a:solidFill>
              <a:cs typeface="Arial" charset="0"/>
            </a:endParaRPr>
          </a:p>
        </p:txBody>
      </p:sp>
      <p:sp>
        <p:nvSpPr>
          <p:cNvPr id="62466" name="Rectangle 2"/>
          <p:cNvSpPr>
            <a:spLocks noGrp="1"/>
          </p:cNvSpPr>
          <p:nvPr>
            <p:ph type="title" idx="4294967295"/>
          </p:nvPr>
        </p:nvSpPr>
        <p:spPr>
          <a:xfrm>
            <a:off x="152400" y="228600"/>
            <a:ext cx="7562850" cy="554038"/>
          </a:xfrm>
        </p:spPr>
        <p:txBody>
          <a:bodyPr/>
          <a:lstStyle/>
          <a:p>
            <a:pPr eaLnBrk="1" hangingPunct="1"/>
            <a:r>
              <a:rPr dirty="0" smtClean="0">
                <a:solidFill>
                  <a:schemeClr val="tx1"/>
                </a:solidFill>
                <a:cs typeface="Arial" charset="0"/>
              </a:rPr>
              <a:t>Event Classes</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4294967295"/>
          </p:nvPr>
        </p:nvGraphicFramePr>
        <p:xfrm>
          <a:off x="457200" y="1066800"/>
          <a:ext cx="8229600" cy="4351046"/>
        </p:xfrm>
        <a:graphic>
          <a:graphicData uri="http://schemas.openxmlformats.org/drawingml/2006/table">
            <a:tbl>
              <a:tblPr firstRow="1" firstCol="1" bandRow="1">
                <a:tableStyleId>{69012ECD-51FC-41F1-AA8D-1B2483CD663E}</a:tableStyleId>
              </a:tblPr>
              <a:tblGrid>
                <a:gridCol w="1775012"/>
                <a:gridCol w="6454588"/>
              </a:tblGrid>
              <a:tr h="225659">
                <a:tc>
                  <a:txBody>
                    <a:bodyPr/>
                    <a:lstStyle/>
                    <a:p>
                      <a:pPr marL="0" marR="0" algn="ctr">
                        <a:lnSpc>
                          <a:spcPct val="115000"/>
                        </a:lnSpc>
                        <a:spcBef>
                          <a:spcPts val="0"/>
                        </a:spcBef>
                        <a:spcAft>
                          <a:spcPts val="0"/>
                        </a:spcAft>
                      </a:pPr>
                      <a:r>
                        <a:rPr lang="en-US" sz="1800" dirty="0">
                          <a:effectLst/>
                        </a:rPr>
                        <a:t>Event</a:t>
                      </a:r>
                      <a:endParaRPr lang="en-US" sz="1800" dirty="0">
                        <a:effectLst/>
                        <a:latin typeface="Gill Sans MT" pitchFamily="34"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rPr>
                        <a:t>Description</a:t>
                      </a:r>
                      <a:endParaRPr lang="en-US" sz="1800" dirty="0">
                        <a:effectLst/>
                        <a:latin typeface="Courier New" pitchFamily="49" charset="0"/>
                        <a:ea typeface="Calibri"/>
                        <a:cs typeface="Courier New" pitchFamily="49" charset="0"/>
                      </a:endParaRPr>
                    </a:p>
                  </a:txBody>
                  <a:tcPr marL="68580" marR="68580" marT="0" marB="0"/>
                </a:tc>
              </a:tr>
              <a:tr h="1371218">
                <a:tc>
                  <a:txBody>
                    <a:bodyPr/>
                    <a:lstStyle/>
                    <a:p>
                      <a:pPr marL="0" marR="0">
                        <a:lnSpc>
                          <a:spcPct val="115000"/>
                        </a:lnSpc>
                        <a:spcBef>
                          <a:spcPts val="0"/>
                        </a:spcBef>
                        <a:spcAft>
                          <a:spcPts val="0"/>
                        </a:spcAft>
                      </a:pPr>
                      <a:r>
                        <a:rPr lang="en-US" sz="1600" dirty="0" err="1" smtClean="0">
                          <a:solidFill>
                            <a:schemeClr val="tx1"/>
                          </a:solidFill>
                          <a:effectLst/>
                        </a:rPr>
                        <a:t>ActionEvent</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smtClean="0">
                          <a:solidFill>
                            <a:schemeClr val="tx1"/>
                          </a:solidFill>
                          <a:effectLst/>
                        </a:rPr>
                        <a:t>Objects of this class represent events that originate when an action is performed on a component such as clicking on a menu item or a button.</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1181580">
                <a:tc>
                  <a:txBody>
                    <a:bodyPr/>
                    <a:lstStyle/>
                    <a:p>
                      <a:pPr marL="0" marR="0">
                        <a:lnSpc>
                          <a:spcPct val="115000"/>
                        </a:lnSpc>
                        <a:spcBef>
                          <a:spcPts val="0"/>
                        </a:spcBef>
                        <a:spcAft>
                          <a:spcPts val="0"/>
                        </a:spcAft>
                      </a:pPr>
                      <a:r>
                        <a:rPr lang="en-US" sz="1600" dirty="0" err="1">
                          <a:solidFill>
                            <a:schemeClr val="tx1"/>
                          </a:solidFill>
                          <a:effectLst/>
                        </a:rPr>
                        <a:t>MouseEvent</a:t>
                      </a:r>
                      <a:endParaRPr lang="en-US" sz="1600" b="1"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Objects of this class represent events that result from user actions with the mouse, such as moving the mouse or pressing a mouse button.</a:t>
                      </a:r>
                    </a:p>
                    <a:p>
                      <a:pPr marL="0" marR="0">
                        <a:lnSpc>
                          <a:spcPct val="115000"/>
                        </a:lnSpc>
                        <a:spcBef>
                          <a:spcPts val="0"/>
                        </a:spcBef>
                        <a:spcAft>
                          <a:spcPts val="0"/>
                        </a:spcAft>
                      </a:pPr>
                      <a:r>
                        <a:rPr lang="en-US" sz="1600" dirty="0">
                          <a:solidFill>
                            <a:schemeClr val="tx1"/>
                          </a:solidFill>
                          <a:effectLst/>
                        </a:rPr>
                        <a:t> </a:t>
                      </a:r>
                      <a:endParaRPr lang="en-US" sz="1600" b="0" dirty="0">
                        <a:solidFill>
                          <a:schemeClr val="tx1"/>
                        </a:solidFill>
                        <a:effectLst/>
                        <a:latin typeface="Gill Sans MT" pitchFamily="34" charset="0"/>
                        <a:ea typeface="Calibri"/>
                        <a:cs typeface="Courier New" pitchFamily="49" charset="0"/>
                      </a:endParaRPr>
                    </a:p>
                  </a:txBody>
                  <a:tcPr marL="68580" marR="68580" marT="0" marB="0"/>
                </a:tc>
              </a:tr>
              <a:tr h="1482780">
                <a:tc>
                  <a:txBody>
                    <a:bodyPr/>
                    <a:lstStyle/>
                    <a:p>
                      <a:pPr marL="0" marR="0">
                        <a:lnSpc>
                          <a:spcPct val="115000"/>
                        </a:lnSpc>
                        <a:spcBef>
                          <a:spcPts val="0"/>
                        </a:spcBef>
                        <a:spcAft>
                          <a:spcPts val="0"/>
                        </a:spcAft>
                      </a:pPr>
                      <a:r>
                        <a:rPr lang="en-US" sz="1600" dirty="0" err="1" smtClean="0">
                          <a:solidFill>
                            <a:schemeClr val="tx1"/>
                          </a:solidFill>
                          <a:effectLst/>
                        </a:rPr>
                        <a:t>ItemEvent</a:t>
                      </a:r>
                      <a:endParaRPr lang="en-US" sz="1600" b="1"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Objects of this class represent events that arise </a:t>
                      </a:r>
                      <a:r>
                        <a:rPr lang="en-US" sz="1600" dirty="0" smtClean="0">
                          <a:solidFill>
                            <a:schemeClr val="tx1"/>
                          </a:solidFill>
                          <a:effectLst/>
                        </a:rPr>
                        <a:t>when</a:t>
                      </a:r>
                      <a:r>
                        <a:rPr lang="en-US" sz="1600" baseline="0" dirty="0" smtClean="0">
                          <a:solidFill>
                            <a:schemeClr val="tx1"/>
                          </a:solidFill>
                          <a:effectLst/>
                        </a:rPr>
                        <a:t> a component is selected or deselected.</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bl>
          </a:graphicData>
        </a:graphic>
      </p:graphicFrame>
      <p:sp>
        <p:nvSpPr>
          <p:cNvPr id="27669" name="Rectangle 2"/>
          <p:cNvSpPr>
            <a:spLocks noGrp="1"/>
          </p:cNvSpPr>
          <p:nvPr>
            <p:ph type="title" idx="4294967295"/>
          </p:nvPr>
        </p:nvSpPr>
        <p:spPr>
          <a:xfrm>
            <a:off x="152400" y="152400"/>
            <a:ext cx="7562850" cy="554038"/>
          </a:xfrm>
        </p:spPr>
        <p:txBody>
          <a:bodyPr/>
          <a:lstStyle/>
          <a:p>
            <a:pPr eaLnBrk="1" hangingPunct="1"/>
            <a:r>
              <a:rPr smtClean="0">
                <a:solidFill>
                  <a:schemeClr val="tx1"/>
                </a:solidFill>
                <a:cs typeface="Arial" charset="0"/>
              </a:rPr>
              <a:t>AWTEvent Subclasses</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p:cNvSpPr>
          <p:nvPr>
            <p:ph idx="4294967295"/>
          </p:nvPr>
        </p:nvSpPr>
        <p:spPr>
          <a:xfrm>
            <a:off x="457200" y="914400"/>
            <a:ext cx="8229600" cy="5029200"/>
          </a:xfrm>
        </p:spPr>
        <p:txBody>
          <a:bodyPr/>
          <a:lstStyle/>
          <a:p>
            <a:pPr algn="just" eaLnBrk="1" hangingPunct="1"/>
            <a:r>
              <a:rPr sz="2400" dirty="0" smtClean="0">
                <a:solidFill>
                  <a:schemeClr val="tx1"/>
                </a:solidFill>
                <a:cs typeface="Arial" charset="0"/>
              </a:rPr>
              <a:t>The delegation event model has two parts: sources and listeners</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Listeners are created by implementing one, or more of the interfaces defined by the </a:t>
            </a:r>
            <a:r>
              <a:rPr sz="2400" dirty="0" err="1" smtClean="0">
                <a:solidFill>
                  <a:schemeClr val="tx1"/>
                </a:solidFill>
                <a:cs typeface="Arial" charset="0"/>
              </a:rPr>
              <a:t>java.awt.event</a:t>
            </a:r>
            <a:r>
              <a:rPr sz="2400" dirty="0" smtClean="0">
                <a:solidFill>
                  <a:schemeClr val="tx1"/>
                </a:solidFill>
                <a:cs typeface="Arial" charset="0"/>
              </a:rPr>
              <a:t> package</a:t>
            </a:r>
          </a:p>
          <a:p>
            <a:pPr algn="just" eaLnBrk="1" hangingPunct="1"/>
            <a:endParaRPr sz="2400" dirty="0" smtClean="0">
              <a:solidFill>
                <a:schemeClr val="tx1"/>
              </a:solidFill>
              <a:cs typeface="Arial" charset="0"/>
            </a:endParaRPr>
          </a:p>
          <a:p>
            <a:pPr algn="just" eaLnBrk="1" hangingPunct="1"/>
            <a:r>
              <a:rPr sz="2400" dirty="0" smtClean="0">
                <a:solidFill>
                  <a:schemeClr val="tx1"/>
                </a:solidFill>
                <a:cs typeface="Arial" charset="0"/>
              </a:rPr>
              <a:t>When an event occurs, the event source</a:t>
            </a:r>
          </a:p>
          <a:p>
            <a:pPr lvl="1" algn="just" eaLnBrk="1" hangingPunct="1"/>
            <a:r>
              <a:rPr sz="2000" dirty="0" smtClean="0">
                <a:solidFill>
                  <a:schemeClr val="tx1"/>
                </a:solidFill>
              </a:rPr>
              <a:t>invokes the appropriate method defined by the listener object’s implementing interface</a:t>
            </a:r>
          </a:p>
          <a:p>
            <a:pPr lvl="1" algn="just" eaLnBrk="1" hangingPunct="1"/>
            <a:r>
              <a:rPr sz="2000" dirty="0" smtClean="0">
                <a:solidFill>
                  <a:schemeClr val="tx1"/>
                </a:solidFill>
              </a:rPr>
              <a:t>provides an event object as its argument</a:t>
            </a:r>
          </a:p>
        </p:txBody>
      </p:sp>
      <p:sp>
        <p:nvSpPr>
          <p:cNvPr id="70658"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Event Listener Interfaces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63358" cy="914400"/>
          </a:xfrm>
        </p:spPr>
        <p:txBody>
          <a:bodyPr/>
          <a:lstStyle/>
          <a:p>
            <a:r>
              <a:rPr lang="en-US" dirty="0" smtClean="0">
                <a:latin typeface="+mj-lt"/>
              </a:rPr>
              <a:t>Agenda</a:t>
            </a:r>
            <a:endParaRPr lang="en-US" dirty="0">
              <a:latin typeface="+mj-lt"/>
            </a:endParaRPr>
          </a:p>
        </p:txBody>
      </p:sp>
      <p:sp>
        <p:nvSpPr>
          <p:cNvPr id="4" name="Rectangle 3"/>
          <p:cNvSpPr/>
          <p:nvPr/>
        </p:nvSpPr>
        <p:spPr>
          <a:xfrm>
            <a:off x="914400" y="11430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1</a:t>
            </a:r>
            <a:endParaRPr lang="en-US" dirty="0"/>
          </a:p>
        </p:txBody>
      </p:sp>
      <p:sp>
        <p:nvSpPr>
          <p:cNvPr id="6" name="Rectangle 5"/>
          <p:cNvSpPr/>
          <p:nvPr/>
        </p:nvSpPr>
        <p:spPr>
          <a:xfrm>
            <a:off x="914400" y="22098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2</a:t>
            </a:r>
            <a:endParaRPr lang="en-US" dirty="0"/>
          </a:p>
        </p:txBody>
      </p:sp>
      <p:sp>
        <p:nvSpPr>
          <p:cNvPr id="7" name="Rectangle 6"/>
          <p:cNvSpPr/>
          <p:nvPr/>
        </p:nvSpPr>
        <p:spPr>
          <a:xfrm>
            <a:off x="914400" y="3276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3</a:t>
            </a:r>
            <a:endParaRPr lang="en-US" dirty="0"/>
          </a:p>
        </p:txBody>
      </p:sp>
      <p:sp>
        <p:nvSpPr>
          <p:cNvPr id="8" name="Text Placeholder 38"/>
          <p:cNvSpPr txBox="1">
            <a:spLocks noGrp="1"/>
          </p:cNvSpPr>
          <p:nvPr>
            <p:ph idx="1"/>
          </p:nvPr>
        </p:nvSpPr>
        <p:spPr>
          <a:xfrm>
            <a:off x="1524000" y="2209800"/>
            <a:ext cx="6172200" cy="762000"/>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r>
              <a:rPr lang="en-US" dirty="0" smtClean="0">
                <a:solidFill>
                  <a:schemeClr val="tx1"/>
                </a:solidFill>
                <a:latin typeface="+mj-lt"/>
                <a:cs typeface="Arial" charset="0"/>
              </a:rPr>
              <a:t>Delegation Event Handling</a:t>
            </a:r>
          </a:p>
        </p:txBody>
      </p:sp>
      <p:sp>
        <p:nvSpPr>
          <p:cNvPr id="9" name="Text Placeholder 38"/>
          <p:cNvSpPr txBox="1">
            <a:spLocks/>
          </p:cNvSpPr>
          <p:nvPr/>
        </p:nvSpPr>
        <p:spPr>
          <a:xfrm>
            <a:off x="1451517" y="3309938"/>
            <a:ext cx="5863683" cy="652462"/>
          </a:xfrm>
          <a:prstGeom prst="rect">
            <a:avLst/>
          </a:prstGeom>
        </p:spPr>
        <p:txBody>
          <a:bodyPr>
            <a:normAutofit fontScale="92500"/>
          </a:bodyPr>
          <a:lstStyle>
            <a:lvl1pPr marL="0" indent="0">
              <a:buNone/>
              <a:defRPr sz="2800" b="1">
                <a:solidFill>
                  <a:srgbClr val="595959"/>
                </a:solidFill>
              </a:defRPr>
            </a:lvl1pPr>
            <a:lvl2pPr>
              <a:buNone/>
              <a:defRPr/>
            </a:lvl2pPr>
            <a:lvl3pPr>
              <a:buNone/>
              <a:defRPr/>
            </a:lvl3pPr>
            <a:lvl4pPr>
              <a:buNone/>
              <a:defRPr/>
            </a:lvl4pPr>
            <a:lvl5pPr>
              <a:buNone/>
              <a:defRPr/>
            </a:lvl5pPr>
          </a:lstStyle>
          <a:p>
            <a:r>
              <a:rPr lang="en-US" dirty="0" smtClean="0">
                <a:solidFill>
                  <a:schemeClr val="tx1"/>
                </a:solidFill>
                <a:latin typeface="+mj-lt"/>
                <a:cs typeface="Arial" charset="0"/>
              </a:rPr>
              <a:t>Event Classes &amp; Listener Interfaces</a:t>
            </a:r>
          </a:p>
        </p:txBody>
      </p:sp>
      <p:sp>
        <p:nvSpPr>
          <p:cNvPr id="15" name="Text Placeholder 38"/>
          <p:cNvSpPr txBox="1">
            <a:spLocks/>
          </p:cNvSpPr>
          <p:nvPr/>
        </p:nvSpPr>
        <p:spPr bwMode="auto">
          <a:xfrm>
            <a:off x="1524000" y="1143000"/>
            <a:ext cx="6324600" cy="76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r>
              <a:rPr lang="en-US" dirty="0" smtClean="0">
                <a:solidFill>
                  <a:schemeClr val="tx1"/>
                </a:solidFill>
                <a:latin typeface="+mj-lt"/>
                <a:cs typeface="Arial" charset="0"/>
              </a:rPr>
              <a:t>Introduction to Event Handling</a:t>
            </a:r>
          </a:p>
        </p:txBody>
      </p:sp>
      <p:sp>
        <p:nvSpPr>
          <p:cNvPr id="16" name="Rectangle 15"/>
          <p:cNvSpPr/>
          <p:nvPr/>
        </p:nvSpPr>
        <p:spPr>
          <a:xfrm>
            <a:off x="901700" y="4419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dirty="0" smtClean="0"/>
              <a:t>4</a:t>
            </a:r>
            <a:endParaRPr lang="en-US" dirty="0"/>
          </a:p>
        </p:txBody>
      </p:sp>
      <p:sp>
        <p:nvSpPr>
          <p:cNvPr id="17" name="Text Placeholder 38"/>
          <p:cNvSpPr txBox="1">
            <a:spLocks/>
          </p:cNvSpPr>
          <p:nvPr/>
        </p:nvSpPr>
        <p:spPr>
          <a:xfrm>
            <a:off x="1451517" y="4419600"/>
            <a:ext cx="6016083"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r>
              <a:rPr lang="en-US" dirty="0" smtClean="0">
                <a:solidFill>
                  <a:schemeClr val="tx1"/>
                </a:solidFill>
                <a:latin typeface="+mj-lt"/>
                <a:cs typeface="Arial" charset="0"/>
              </a:rPr>
              <a:t>Nested and Inner Classes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3"/>
          <p:cNvSpPr>
            <a:spLocks noGrp="1"/>
          </p:cNvSpPr>
          <p:nvPr>
            <p:ph idx="4294967295"/>
          </p:nvPr>
        </p:nvSpPr>
        <p:spPr>
          <a:xfrm>
            <a:off x="381000" y="990600"/>
            <a:ext cx="8229600" cy="4572000"/>
          </a:xfrm>
        </p:spPr>
        <p:txBody>
          <a:bodyPr/>
          <a:lstStyle/>
          <a:p>
            <a:pPr algn="just" eaLnBrk="1" hangingPunct="1">
              <a:defRPr/>
            </a:pPr>
            <a:r>
              <a:rPr err="1" smtClean="0">
                <a:solidFill>
                  <a:schemeClr val="tx1"/>
                </a:solidFill>
              </a:rPr>
              <a:t>ActionListener</a:t>
            </a:r>
            <a:r>
              <a:rPr smtClean="0">
                <a:solidFill>
                  <a:schemeClr val="tx1"/>
                </a:solidFill>
              </a:rPr>
              <a:t>, </a:t>
            </a:r>
            <a:r>
              <a:rPr err="1" smtClean="0">
                <a:solidFill>
                  <a:schemeClr val="tx1"/>
                </a:solidFill>
              </a:rPr>
              <a:t>ItemListener</a:t>
            </a:r>
            <a:r>
              <a:rPr smtClean="0">
                <a:solidFill>
                  <a:schemeClr val="tx1"/>
                </a:solidFill>
              </a:rPr>
              <a:t> and </a:t>
            </a:r>
            <a:r>
              <a:rPr err="1" smtClean="0">
                <a:solidFill>
                  <a:schemeClr val="tx1"/>
                </a:solidFill>
              </a:rPr>
              <a:t>AdjustmentListener</a:t>
            </a:r>
            <a:r>
              <a:rPr smtClean="0">
                <a:solidFill>
                  <a:schemeClr val="tx1"/>
                </a:solidFill>
              </a:rPr>
              <a:t> have a single method that is invoked against each of their respective events. </a:t>
            </a:r>
          </a:p>
          <a:p>
            <a:pPr algn="just" eaLnBrk="1" hangingPunct="1">
              <a:defRPr/>
            </a:pPr>
            <a:r>
              <a:rPr smtClean="0">
                <a:solidFill>
                  <a:schemeClr val="tx1"/>
                </a:solidFill>
              </a:rPr>
              <a:t>The respective event class object references are passed as the argument to their methods.</a:t>
            </a:r>
          </a:p>
          <a:p>
            <a:pPr marL="0" indent="0" algn="just" eaLnBrk="1" hangingPunct="1">
              <a:buFont typeface="Arial" charset="0"/>
              <a:buNone/>
              <a:defRPr/>
            </a:pPr>
            <a:endParaRPr>
              <a:solidFill>
                <a:schemeClr val="tx1"/>
              </a:solidFill>
            </a:endParaRPr>
          </a:p>
        </p:txBody>
      </p:sp>
      <p:sp>
        <p:nvSpPr>
          <p:cNvPr id="72706" name="Rectangle 2"/>
          <p:cNvSpPr>
            <a:spLocks noGrp="1"/>
          </p:cNvSpPr>
          <p:nvPr>
            <p:ph type="title" idx="4294967295"/>
          </p:nvPr>
        </p:nvSpPr>
        <p:spPr>
          <a:xfrm>
            <a:off x="30996" y="152400"/>
            <a:ext cx="8960603" cy="446276"/>
          </a:xfrm>
        </p:spPr>
        <p:txBody>
          <a:bodyPr/>
          <a:lstStyle/>
          <a:p>
            <a:pPr eaLnBrk="1" hangingPunct="1"/>
            <a:r>
              <a:rPr sz="2300" dirty="0" err="1" smtClean="0">
                <a:solidFill>
                  <a:schemeClr val="tx1"/>
                </a:solidFill>
                <a:cs typeface="Arial" charset="0"/>
              </a:rPr>
              <a:t>ActionListener</a:t>
            </a:r>
            <a:r>
              <a:rPr sz="2300" dirty="0" smtClean="0">
                <a:solidFill>
                  <a:schemeClr val="tx1"/>
                </a:solidFill>
                <a:cs typeface="Arial" charset="0"/>
              </a:rPr>
              <a:t>, </a:t>
            </a:r>
            <a:r>
              <a:rPr sz="2300" dirty="0" err="1" smtClean="0">
                <a:solidFill>
                  <a:schemeClr val="tx1"/>
                </a:solidFill>
                <a:cs typeface="Arial" charset="0"/>
              </a:rPr>
              <a:t>ItemListener</a:t>
            </a:r>
            <a:r>
              <a:rPr sz="2300" dirty="0" smtClean="0">
                <a:solidFill>
                  <a:schemeClr val="tx1"/>
                </a:solidFill>
                <a:cs typeface="Arial" charset="0"/>
              </a:rPr>
              <a:t> &amp; </a:t>
            </a:r>
            <a:r>
              <a:rPr sz="2300" dirty="0" err="1" smtClean="0">
                <a:solidFill>
                  <a:schemeClr val="tx1"/>
                </a:solidFill>
                <a:cs typeface="Arial" charset="0"/>
              </a:rPr>
              <a:t>AdjustmentListener</a:t>
            </a:r>
            <a:r>
              <a:rPr sz="2300" dirty="0" smtClean="0">
                <a:solidFill>
                  <a:schemeClr val="tx1"/>
                </a:solidFill>
                <a:cs typeface="Arial" charset="0"/>
              </a:rPr>
              <a:t> Interfaces</a:t>
            </a:r>
          </a:p>
        </p:txBody>
      </p:sp>
      <p:graphicFrame>
        <p:nvGraphicFramePr>
          <p:cNvPr id="5" name="Table 4"/>
          <p:cNvGraphicFramePr>
            <a:graphicFrameLocks noGrp="1"/>
          </p:cNvGraphicFramePr>
          <p:nvPr/>
        </p:nvGraphicFramePr>
        <p:xfrm>
          <a:off x="609600" y="2590800"/>
          <a:ext cx="8001000" cy="1857324"/>
        </p:xfrm>
        <a:graphic>
          <a:graphicData uri="http://schemas.openxmlformats.org/drawingml/2006/table">
            <a:tbl>
              <a:tblPr firstRow="1" firstCol="1" bandRow="1">
                <a:tableStyleId>{69012ECD-51FC-41F1-AA8D-1B2483CD663E}</a:tableStyleId>
              </a:tblPr>
              <a:tblGrid>
                <a:gridCol w="2496553"/>
                <a:gridCol w="5504447"/>
              </a:tblGrid>
              <a:tr h="662039">
                <a:tc>
                  <a:txBody>
                    <a:bodyPr/>
                    <a:lstStyle/>
                    <a:p>
                      <a:pPr marL="0" marR="0" algn="ctr">
                        <a:lnSpc>
                          <a:spcPct val="115000"/>
                        </a:lnSpc>
                        <a:spcBef>
                          <a:spcPts val="0"/>
                        </a:spcBef>
                        <a:spcAft>
                          <a:spcPts val="0"/>
                        </a:spcAft>
                      </a:pPr>
                      <a:r>
                        <a:rPr lang="en-US" sz="1800" dirty="0">
                          <a:effectLst/>
                        </a:rPr>
                        <a:t>Listener Interface</a:t>
                      </a:r>
                      <a:endParaRPr lang="en-US" sz="1800" dirty="0">
                        <a:effectLst/>
                        <a:latin typeface="Gill Sans MT" pitchFamily="34"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effectLst/>
                        </a:rPr>
                        <a:t>Methods</a:t>
                      </a:r>
                      <a:endParaRPr lang="en-US" sz="1800" dirty="0">
                        <a:effectLst/>
                        <a:latin typeface="Gill Sans MT" pitchFamily="34" charset="0"/>
                        <a:ea typeface="Calibri"/>
                        <a:cs typeface="Times New Roman"/>
                      </a:endParaRPr>
                    </a:p>
                  </a:txBody>
                  <a:tcPr marL="68580" marR="68580" marT="0" marB="0"/>
                </a:tc>
              </a:tr>
              <a:tr h="632988">
                <a:tc>
                  <a:txBody>
                    <a:bodyPr/>
                    <a:lstStyle/>
                    <a:p>
                      <a:pPr marL="0" marR="0">
                        <a:lnSpc>
                          <a:spcPct val="115000"/>
                        </a:lnSpc>
                        <a:spcBef>
                          <a:spcPts val="0"/>
                        </a:spcBef>
                        <a:spcAft>
                          <a:spcPts val="0"/>
                        </a:spcAft>
                      </a:pPr>
                      <a:r>
                        <a:rPr lang="en-US" sz="1600" dirty="0" err="1">
                          <a:solidFill>
                            <a:schemeClr val="tx1"/>
                          </a:solidFill>
                          <a:effectLst/>
                        </a:rPr>
                        <a:t>ActionListener</a:t>
                      </a:r>
                      <a:endParaRPr lang="en-US" sz="1600" dirty="0">
                        <a:solidFill>
                          <a:schemeClr val="tx1"/>
                        </a:solidFill>
                        <a:effectLst/>
                        <a:latin typeface="Gill Sans MT"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chemeClr val="tx1"/>
                          </a:solidFill>
                          <a:effectLst/>
                        </a:rPr>
                        <a:t>void </a:t>
                      </a:r>
                      <a:r>
                        <a:rPr lang="en-US" sz="1600" dirty="0" err="1">
                          <a:solidFill>
                            <a:schemeClr val="tx1"/>
                          </a:solidFill>
                          <a:effectLst/>
                        </a:rPr>
                        <a:t>actionPerformed</a:t>
                      </a:r>
                      <a:r>
                        <a:rPr lang="en-US" sz="1600" dirty="0">
                          <a:solidFill>
                            <a:schemeClr val="tx1"/>
                          </a:solidFill>
                          <a:effectLst/>
                        </a:rPr>
                        <a:t>(</a:t>
                      </a:r>
                      <a:r>
                        <a:rPr lang="en-US" sz="1600" dirty="0" err="1">
                          <a:solidFill>
                            <a:schemeClr val="tx1"/>
                          </a:solidFill>
                          <a:effectLst/>
                        </a:rPr>
                        <a:t>ActionEvent</a:t>
                      </a:r>
                      <a:r>
                        <a:rPr lang="en-US" sz="1600" dirty="0">
                          <a:solidFill>
                            <a:schemeClr val="tx1"/>
                          </a:solidFill>
                          <a:effectLst/>
                        </a:rPr>
                        <a:t> e)</a:t>
                      </a:r>
                      <a:endParaRPr lang="en-US" sz="1600" dirty="0">
                        <a:solidFill>
                          <a:schemeClr val="tx1"/>
                        </a:solidFill>
                        <a:effectLst/>
                        <a:latin typeface="Gill Sans MT" pitchFamily="34" charset="0"/>
                        <a:ea typeface="Calibri"/>
                        <a:cs typeface="Times New Roman"/>
                      </a:endParaRPr>
                    </a:p>
                  </a:txBody>
                  <a:tcPr marL="68580" marR="68580" marT="0" marB="0"/>
                </a:tc>
              </a:tr>
              <a:tr h="562297">
                <a:tc>
                  <a:txBody>
                    <a:bodyPr/>
                    <a:lstStyle/>
                    <a:p>
                      <a:pPr marL="0" marR="0">
                        <a:lnSpc>
                          <a:spcPct val="115000"/>
                        </a:lnSpc>
                        <a:spcBef>
                          <a:spcPts val="0"/>
                        </a:spcBef>
                        <a:spcAft>
                          <a:spcPts val="0"/>
                        </a:spcAft>
                      </a:pPr>
                      <a:r>
                        <a:rPr lang="en-US" sz="1600" dirty="0" err="1">
                          <a:solidFill>
                            <a:schemeClr val="tx1"/>
                          </a:solidFill>
                          <a:effectLst/>
                        </a:rPr>
                        <a:t>ItemListener</a:t>
                      </a:r>
                      <a:endParaRPr lang="en-US" sz="1600" dirty="0">
                        <a:solidFill>
                          <a:schemeClr val="tx1"/>
                        </a:solidFill>
                        <a:effectLst/>
                        <a:latin typeface="Gill Sans MT" pitchFamily="34"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solidFill>
                            <a:schemeClr val="tx1"/>
                          </a:solidFill>
                          <a:effectLst/>
                        </a:rPr>
                        <a:t>void </a:t>
                      </a:r>
                      <a:r>
                        <a:rPr lang="en-US" sz="1600" dirty="0" err="1">
                          <a:solidFill>
                            <a:schemeClr val="tx1"/>
                          </a:solidFill>
                          <a:effectLst/>
                        </a:rPr>
                        <a:t>itemStateChanged</a:t>
                      </a:r>
                      <a:r>
                        <a:rPr lang="en-US" sz="1600" dirty="0">
                          <a:solidFill>
                            <a:schemeClr val="tx1"/>
                          </a:solidFill>
                          <a:effectLst/>
                        </a:rPr>
                        <a:t>(</a:t>
                      </a:r>
                      <a:r>
                        <a:rPr lang="en-US" sz="1600" dirty="0" err="1">
                          <a:solidFill>
                            <a:schemeClr val="tx1"/>
                          </a:solidFill>
                          <a:effectLst/>
                        </a:rPr>
                        <a:t>ItemEvent</a:t>
                      </a:r>
                      <a:r>
                        <a:rPr lang="en-US" sz="1600" dirty="0">
                          <a:solidFill>
                            <a:schemeClr val="tx1"/>
                          </a:solidFill>
                          <a:effectLst/>
                        </a:rPr>
                        <a:t> e)</a:t>
                      </a:r>
                      <a:endParaRPr lang="en-US" sz="1600" dirty="0">
                        <a:solidFill>
                          <a:schemeClr val="tx1"/>
                        </a:solidFill>
                        <a:effectLst/>
                        <a:latin typeface="Gill Sans MT" pitchFamily="34" charset="0"/>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p:cNvSpPr>
            <a:spLocks noGrp="1"/>
          </p:cNvSpPr>
          <p:nvPr>
            <p:ph idx="4294967295"/>
          </p:nvPr>
        </p:nvSpPr>
        <p:spPr>
          <a:xfrm>
            <a:off x="381000" y="914400"/>
            <a:ext cx="8229600" cy="5638800"/>
          </a:xfrm>
        </p:spPr>
        <p:txBody>
          <a:bodyPr/>
          <a:lstStyle/>
          <a:p>
            <a:pPr marL="0" indent="0" algn="just" eaLnBrk="1" hangingPunct="1">
              <a:buFont typeface="Arial" charset="0"/>
              <a:buNone/>
            </a:pPr>
            <a:r>
              <a:rPr dirty="0" smtClean="0">
                <a:solidFill>
                  <a:schemeClr val="tx1"/>
                </a:solidFill>
                <a:cs typeface="Arial" charset="0"/>
              </a:rPr>
              <a:t>This interface defines methods to respond to events arising when the mouse cursor is moved into or out of the area occupied by a component, or one of the mouse buttons is pressed, released or clicked.</a:t>
            </a:r>
          </a:p>
          <a:p>
            <a:pPr marL="0" indent="0" eaLnBrk="1" hangingPunct="1">
              <a:buFont typeface="Arial" charset="0"/>
              <a:buNone/>
            </a:pPr>
            <a:endParaRPr dirty="0" smtClean="0">
              <a:solidFill>
                <a:schemeClr val="tx1"/>
              </a:solidFill>
              <a:cs typeface="Arial" charset="0"/>
            </a:endParaRPr>
          </a:p>
        </p:txBody>
      </p:sp>
      <p:sp>
        <p:nvSpPr>
          <p:cNvPr id="74754" name="Rectangle 2"/>
          <p:cNvSpPr>
            <a:spLocks noGrp="1"/>
          </p:cNvSpPr>
          <p:nvPr>
            <p:ph type="title" idx="4294967295"/>
          </p:nvPr>
        </p:nvSpPr>
        <p:spPr>
          <a:xfrm>
            <a:off x="152400" y="152400"/>
            <a:ext cx="7562850" cy="554038"/>
          </a:xfrm>
        </p:spPr>
        <p:txBody>
          <a:bodyPr/>
          <a:lstStyle/>
          <a:p>
            <a:pPr eaLnBrk="1" hangingPunct="1"/>
            <a:r>
              <a:rPr dirty="0" err="1" smtClean="0">
                <a:solidFill>
                  <a:schemeClr val="tx1"/>
                </a:solidFill>
                <a:cs typeface="Arial" charset="0"/>
              </a:rPr>
              <a:t>MouseListener</a:t>
            </a:r>
            <a:r>
              <a:rPr dirty="0" smtClean="0">
                <a:solidFill>
                  <a:schemeClr val="tx1"/>
                </a:solidFill>
                <a:cs typeface="Arial" charset="0"/>
              </a:rPr>
              <a:t> Interface</a:t>
            </a:r>
          </a:p>
        </p:txBody>
      </p:sp>
      <p:graphicFrame>
        <p:nvGraphicFramePr>
          <p:cNvPr id="9" name="Table 8"/>
          <p:cNvGraphicFramePr>
            <a:graphicFrameLocks noGrp="1"/>
          </p:cNvGraphicFramePr>
          <p:nvPr/>
        </p:nvGraphicFramePr>
        <p:xfrm>
          <a:off x="457200" y="2209800"/>
          <a:ext cx="8382000" cy="4521708"/>
        </p:xfrm>
        <a:graphic>
          <a:graphicData uri="http://schemas.openxmlformats.org/drawingml/2006/table">
            <a:tbl>
              <a:tblPr firstRow="1" firstCol="1" bandRow="1">
                <a:tableStyleId>{69012ECD-51FC-41F1-AA8D-1B2483CD663E}</a:tableStyleId>
              </a:tblPr>
              <a:tblGrid>
                <a:gridCol w="3304442"/>
                <a:gridCol w="5077558"/>
              </a:tblGrid>
              <a:tr h="278317">
                <a:tc>
                  <a:txBody>
                    <a:bodyPr/>
                    <a:lstStyle/>
                    <a:p>
                      <a:pPr marL="0" marR="0" algn="ctr">
                        <a:lnSpc>
                          <a:spcPct val="115000"/>
                        </a:lnSpc>
                        <a:spcBef>
                          <a:spcPts val="0"/>
                        </a:spcBef>
                        <a:spcAft>
                          <a:spcPts val="0"/>
                        </a:spcAft>
                      </a:pPr>
                      <a:r>
                        <a:rPr lang="en-US" sz="1800" dirty="0">
                          <a:effectLst/>
                        </a:rPr>
                        <a:t>Defined Methods</a:t>
                      </a:r>
                      <a:endParaRPr lang="en-US" sz="1800" dirty="0">
                        <a:effectLst/>
                        <a:latin typeface="Gill Sans MT" pitchFamily="34"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rPr>
                        <a:t>Description</a:t>
                      </a:r>
                      <a:endParaRPr lang="en-US" sz="1800" dirty="0">
                        <a:effectLst/>
                        <a:latin typeface="Gill Sans MT" pitchFamily="34" charset="0"/>
                        <a:ea typeface="Calibri"/>
                        <a:cs typeface="Courier New" pitchFamily="49" charset="0"/>
                      </a:endParaRPr>
                    </a:p>
                  </a:txBody>
                  <a:tcPr marL="68580" marR="68580" marT="0" marB="0"/>
                </a:tc>
              </a:tr>
              <a:tr h="671830">
                <a:tc>
                  <a:txBody>
                    <a:bodyPr/>
                    <a:lstStyle/>
                    <a:p>
                      <a:pPr marL="0" marR="0" algn="just">
                        <a:lnSpc>
                          <a:spcPct val="115000"/>
                        </a:lnSpc>
                        <a:spcBef>
                          <a:spcPts val="0"/>
                        </a:spcBef>
                        <a:spcAft>
                          <a:spcPts val="0"/>
                        </a:spcAft>
                      </a:pPr>
                      <a:r>
                        <a:rPr lang="en-US" sz="1600" dirty="0" err="1">
                          <a:solidFill>
                            <a:schemeClr val="tx1"/>
                          </a:solidFill>
                          <a:effectLst/>
                        </a:rPr>
                        <a:t>mouseClicked</a:t>
                      </a:r>
                      <a:r>
                        <a:rPr lang="en-US" sz="1600" dirty="0">
                          <a:solidFill>
                            <a:schemeClr val="tx1"/>
                          </a:solidFill>
                          <a:effectLst/>
                        </a:rPr>
                        <a:t>(</a:t>
                      </a:r>
                      <a:r>
                        <a:rPr lang="en-US" sz="1600" dirty="0" err="1">
                          <a:solidFill>
                            <a:schemeClr val="tx1"/>
                          </a:solidFill>
                          <a:effectLst/>
                        </a:rPr>
                        <a:t>MouseEvent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mouse button is clicked on a component—that is, when the button is pressed and released</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506951">
                <a:tc>
                  <a:txBody>
                    <a:bodyPr/>
                    <a:lstStyle/>
                    <a:p>
                      <a:pPr marL="0" marR="0" algn="just">
                        <a:lnSpc>
                          <a:spcPct val="115000"/>
                        </a:lnSpc>
                        <a:spcBef>
                          <a:spcPts val="0"/>
                        </a:spcBef>
                        <a:spcAft>
                          <a:spcPts val="0"/>
                        </a:spcAft>
                      </a:pPr>
                      <a:r>
                        <a:rPr lang="en-US" sz="1600" dirty="0" err="1">
                          <a:solidFill>
                            <a:schemeClr val="tx1"/>
                          </a:solidFill>
                          <a:effectLst/>
                        </a:rPr>
                        <a:t>mousePressed</a:t>
                      </a:r>
                      <a:r>
                        <a:rPr lang="en-US" sz="1600" dirty="0">
                          <a:solidFill>
                            <a:schemeClr val="tx1"/>
                          </a:solidFill>
                          <a:effectLst/>
                        </a:rPr>
                        <a:t>(</a:t>
                      </a:r>
                      <a:r>
                        <a:rPr lang="en-US" sz="1600" dirty="0" err="1">
                          <a:solidFill>
                            <a:schemeClr val="tx1"/>
                          </a:solidFill>
                          <a:effectLst/>
                        </a:rPr>
                        <a:t>MouseEvent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mouse button is pressed on a component</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506951">
                <a:tc>
                  <a:txBody>
                    <a:bodyPr/>
                    <a:lstStyle/>
                    <a:p>
                      <a:pPr marL="0" marR="0" algn="just">
                        <a:lnSpc>
                          <a:spcPct val="115000"/>
                        </a:lnSpc>
                        <a:spcBef>
                          <a:spcPts val="0"/>
                        </a:spcBef>
                        <a:spcAft>
                          <a:spcPts val="0"/>
                        </a:spcAft>
                      </a:pPr>
                      <a:r>
                        <a:rPr lang="en-US" sz="1600" dirty="0">
                          <a:solidFill>
                            <a:schemeClr val="tx1"/>
                          </a:solidFill>
                          <a:effectLst/>
                        </a:rPr>
                        <a:t> </a:t>
                      </a:r>
                      <a:r>
                        <a:rPr lang="en-US" sz="1600" dirty="0" err="1" smtClean="0">
                          <a:solidFill>
                            <a:schemeClr val="tx1"/>
                          </a:solidFill>
                          <a:effectLst/>
                        </a:rPr>
                        <a:t>mouseReleased</a:t>
                      </a:r>
                      <a:r>
                        <a:rPr lang="en-US" sz="1600" dirty="0" smtClean="0">
                          <a:solidFill>
                            <a:schemeClr val="tx1"/>
                          </a:solidFill>
                          <a:effectLst/>
                        </a:rPr>
                        <a:t>(</a:t>
                      </a:r>
                      <a:r>
                        <a:rPr lang="en-US" sz="1600" dirty="0" err="1" smtClean="0">
                          <a:solidFill>
                            <a:schemeClr val="tx1"/>
                          </a:solidFill>
                          <a:effectLst/>
                        </a:rPr>
                        <a:t>MouseEvent</a:t>
                      </a:r>
                      <a:r>
                        <a:rPr lang="en-US" sz="1600" dirty="0" smtClean="0">
                          <a:solidFill>
                            <a:schemeClr val="tx1"/>
                          </a:solidFill>
                          <a:effectLst/>
                        </a:rPr>
                        <a:t> </a:t>
                      </a:r>
                      <a:r>
                        <a:rPr lang="en-US" sz="1600" dirty="0">
                          <a:solidFill>
                            <a:schemeClr val="tx1"/>
                          </a:solidFill>
                          <a:effectLst/>
                        </a:rPr>
                        <a:t>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mouse button is released on a component</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770575">
                <a:tc>
                  <a:txBody>
                    <a:bodyPr/>
                    <a:lstStyle/>
                    <a:p>
                      <a:pPr marL="0" marR="0" algn="just">
                        <a:lnSpc>
                          <a:spcPct val="115000"/>
                        </a:lnSpc>
                        <a:spcBef>
                          <a:spcPts val="0"/>
                        </a:spcBef>
                        <a:spcAft>
                          <a:spcPts val="0"/>
                        </a:spcAft>
                      </a:pPr>
                      <a:r>
                        <a:rPr lang="en-US" sz="1600">
                          <a:solidFill>
                            <a:schemeClr val="tx1"/>
                          </a:solidFill>
                          <a:effectLst/>
                        </a:rPr>
                        <a:t>mouseEntered(MouseEvent e)</a:t>
                      </a:r>
                      <a:endParaRPr lang="en-US" sz="160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the mouse enters the area occupied by a component</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770575">
                <a:tc>
                  <a:txBody>
                    <a:bodyPr/>
                    <a:lstStyle/>
                    <a:p>
                      <a:pPr marL="0" marR="0" algn="just">
                        <a:lnSpc>
                          <a:spcPct val="115000"/>
                        </a:lnSpc>
                        <a:spcBef>
                          <a:spcPts val="0"/>
                        </a:spcBef>
                        <a:spcAft>
                          <a:spcPts val="0"/>
                        </a:spcAft>
                      </a:pPr>
                      <a:r>
                        <a:rPr lang="en-US" sz="1600">
                          <a:solidFill>
                            <a:schemeClr val="tx1"/>
                          </a:solidFill>
                          <a:effectLst/>
                        </a:rPr>
                        <a:t>mouseExited(MouseEvent e)</a:t>
                      </a:r>
                      <a:endParaRPr lang="en-US" sz="160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the mouse exits the area occupied by a component</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3"/>
          <p:cNvSpPr>
            <a:spLocks noGrp="1"/>
          </p:cNvSpPr>
          <p:nvPr>
            <p:ph idx="4294967295"/>
          </p:nvPr>
        </p:nvSpPr>
        <p:spPr>
          <a:xfrm>
            <a:off x="457200" y="1066800"/>
            <a:ext cx="8229600" cy="5029200"/>
          </a:xfrm>
        </p:spPr>
        <p:txBody>
          <a:bodyPr/>
          <a:lstStyle/>
          <a:p>
            <a:pPr marL="0" indent="0" algn="just">
              <a:buFont typeface="Arial" charset="0"/>
              <a:buNone/>
            </a:pPr>
            <a:r>
              <a:rPr dirty="0" smtClean="0">
                <a:solidFill>
                  <a:schemeClr val="tx1"/>
                </a:solidFill>
                <a:cs typeface="Arial" charset="0"/>
              </a:rPr>
              <a:t>This interface defines methods to respond to events reflecting changes in the state of a window.</a:t>
            </a:r>
          </a:p>
          <a:p>
            <a:pPr marL="0" indent="0">
              <a:buFont typeface="Arial" charset="0"/>
              <a:buNone/>
            </a:pPr>
            <a:endParaRPr dirty="0" smtClean="0">
              <a:solidFill>
                <a:schemeClr val="tx1"/>
              </a:solidFill>
              <a:cs typeface="Arial" charset="0"/>
            </a:endParaRPr>
          </a:p>
        </p:txBody>
      </p:sp>
      <p:sp>
        <p:nvSpPr>
          <p:cNvPr id="78850" name="Rectangle 2"/>
          <p:cNvSpPr>
            <a:spLocks noGrp="1"/>
          </p:cNvSpPr>
          <p:nvPr>
            <p:ph type="title" idx="4294967295"/>
          </p:nvPr>
        </p:nvSpPr>
        <p:spPr>
          <a:xfrm>
            <a:off x="152400" y="152400"/>
            <a:ext cx="7562850" cy="554038"/>
          </a:xfrm>
        </p:spPr>
        <p:txBody>
          <a:bodyPr/>
          <a:lstStyle/>
          <a:p>
            <a:pPr eaLnBrk="1" hangingPunct="1"/>
            <a:r>
              <a:rPr dirty="0" err="1" smtClean="0">
                <a:solidFill>
                  <a:schemeClr val="tx1"/>
                </a:solidFill>
                <a:cs typeface="Arial" charset="0"/>
              </a:rPr>
              <a:t>WindowListener</a:t>
            </a:r>
            <a:r>
              <a:rPr dirty="0" smtClean="0">
                <a:solidFill>
                  <a:schemeClr val="tx1"/>
                </a:solidFill>
                <a:cs typeface="Arial" charset="0"/>
              </a:rPr>
              <a:t> Interface</a:t>
            </a:r>
          </a:p>
        </p:txBody>
      </p:sp>
      <p:graphicFrame>
        <p:nvGraphicFramePr>
          <p:cNvPr id="3" name="Table 2"/>
          <p:cNvGraphicFramePr>
            <a:graphicFrameLocks noGrp="1"/>
          </p:cNvGraphicFramePr>
          <p:nvPr/>
        </p:nvGraphicFramePr>
        <p:xfrm>
          <a:off x="533400" y="1905000"/>
          <a:ext cx="8153400" cy="3119628"/>
        </p:xfrm>
        <a:graphic>
          <a:graphicData uri="http://schemas.openxmlformats.org/drawingml/2006/table">
            <a:tbl>
              <a:tblPr firstRow="1" firstCol="1" bandRow="1">
                <a:tableStyleId>{69012ECD-51FC-41F1-AA8D-1B2483CD663E}</a:tableStyleId>
              </a:tblPr>
              <a:tblGrid>
                <a:gridCol w="3962400"/>
                <a:gridCol w="4191000"/>
              </a:tblGrid>
              <a:tr h="233372">
                <a:tc>
                  <a:txBody>
                    <a:bodyPr/>
                    <a:lstStyle/>
                    <a:p>
                      <a:pPr marL="0" marR="0" algn="ctr">
                        <a:lnSpc>
                          <a:spcPct val="115000"/>
                        </a:lnSpc>
                        <a:spcBef>
                          <a:spcPts val="0"/>
                        </a:spcBef>
                        <a:spcAft>
                          <a:spcPts val="0"/>
                        </a:spcAft>
                      </a:pPr>
                      <a:r>
                        <a:rPr lang="en-US" sz="1800" dirty="0">
                          <a:effectLst/>
                        </a:rPr>
                        <a:t>Defined Methods</a:t>
                      </a:r>
                      <a:endParaRPr lang="en-US" sz="1800" dirty="0">
                        <a:effectLst/>
                        <a:latin typeface="Gill Sans MT" pitchFamily="34"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800" dirty="0">
                          <a:effectLst/>
                        </a:rPr>
                        <a:t>Description</a:t>
                      </a:r>
                      <a:endParaRPr lang="en-US" sz="1800" dirty="0">
                        <a:effectLst/>
                        <a:latin typeface="Gill Sans MT" pitchFamily="34" charset="0"/>
                        <a:ea typeface="Calibri"/>
                        <a:cs typeface="Courier New" pitchFamily="49" charset="0"/>
                      </a:endParaRPr>
                    </a:p>
                  </a:txBody>
                  <a:tcPr marL="68580" marR="68580" marT="0" marB="0"/>
                </a:tc>
              </a:tr>
              <a:tr h="486211">
                <a:tc>
                  <a:txBody>
                    <a:bodyPr/>
                    <a:lstStyle/>
                    <a:p>
                      <a:pPr marL="0" marR="0" algn="just">
                        <a:lnSpc>
                          <a:spcPct val="115000"/>
                        </a:lnSpc>
                        <a:spcBef>
                          <a:spcPts val="0"/>
                        </a:spcBef>
                        <a:spcAft>
                          <a:spcPts val="0"/>
                        </a:spcAft>
                      </a:pPr>
                      <a:r>
                        <a:rPr lang="en-US" sz="1600" dirty="0" err="1">
                          <a:solidFill>
                            <a:schemeClr val="tx1"/>
                          </a:solidFill>
                          <a:effectLst/>
                        </a:rPr>
                        <a:t>windowOpened</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the first time the window is opened</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606552">
                <a:tc>
                  <a:txBody>
                    <a:bodyPr/>
                    <a:lstStyle/>
                    <a:p>
                      <a:pPr marL="0" marR="0" algn="just">
                        <a:lnSpc>
                          <a:spcPct val="115000"/>
                        </a:lnSpc>
                        <a:spcBef>
                          <a:spcPts val="0"/>
                        </a:spcBef>
                        <a:spcAft>
                          <a:spcPts val="0"/>
                        </a:spcAft>
                      </a:pPr>
                      <a:r>
                        <a:rPr lang="en-US" sz="1600" dirty="0" err="1">
                          <a:solidFill>
                            <a:schemeClr val="tx1"/>
                          </a:solidFill>
                          <a:effectLst/>
                        </a:rPr>
                        <a:t>windowClosing</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the system menu Close item or the window close icon is selected</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486211">
                <a:tc>
                  <a:txBody>
                    <a:bodyPr/>
                    <a:lstStyle/>
                    <a:p>
                      <a:pPr marL="0" marR="0" algn="just">
                        <a:lnSpc>
                          <a:spcPct val="115000"/>
                        </a:lnSpc>
                        <a:spcBef>
                          <a:spcPts val="0"/>
                        </a:spcBef>
                        <a:spcAft>
                          <a:spcPts val="0"/>
                        </a:spcAft>
                      </a:pPr>
                      <a:r>
                        <a:rPr lang="en-US" sz="1600">
                          <a:solidFill>
                            <a:schemeClr val="tx1"/>
                          </a:solidFill>
                          <a:effectLst/>
                        </a:rPr>
                        <a:t>windowClosed(WindowEvent e)</a:t>
                      </a:r>
                      <a:endParaRPr lang="en-US" sz="160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the window has been closed</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739049">
                <a:tc>
                  <a:txBody>
                    <a:bodyPr/>
                    <a:lstStyle/>
                    <a:p>
                      <a:pPr marL="0" marR="0" algn="just">
                        <a:lnSpc>
                          <a:spcPct val="115000"/>
                        </a:lnSpc>
                        <a:spcBef>
                          <a:spcPts val="0"/>
                        </a:spcBef>
                        <a:spcAft>
                          <a:spcPts val="0"/>
                        </a:spcAft>
                      </a:pPr>
                      <a:r>
                        <a:rPr lang="en-US" sz="1600" dirty="0" err="1">
                          <a:solidFill>
                            <a:schemeClr val="tx1"/>
                          </a:solidFill>
                          <a:effectLst/>
                        </a:rPr>
                        <a:t>windowActivated</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the window is </a:t>
                      </a:r>
                      <a:r>
                        <a:rPr lang="en-US" sz="1600" dirty="0" smtClean="0">
                          <a:solidFill>
                            <a:schemeClr val="tx1"/>
                          </a:solidFill>
                          <a:effectLst/>
                        </a:rPr>
                        <a:t>activated—for example by clicking </a:t>
                      </a:r>
                      <a:r>
                        <a:rPr lang="en-US" sz="1600" smtClean="0">
                          <a:solidFill>
                            <a:schemeClr val="tx1"/>
                          </a:solidFill>
                          <a:effectLst/>
                        </a:rPr>
                        <a:t>on it</a:t>
                      </a:r>
                      <a:endParaRPr lang="en-US" sz="1600" dirty="0">
                        <a:solidFill>
                          <a:schemeClr val="tx1"/>
                        </a:solidFill>
                        <a:effectLst/>
                      </a:endParaRP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p:cNvSpPr>
          <p:nvPr>
            <p:ph type="title" idx="4294967295"/>
          </p:nvPr>
        </p:nvSpPr>
        <p:spPr>
          <a:xfrm>
            <a:off x="76200" y="152400"/>
            <a:ext cx="7562850" cy="549275"/>
          </a:xfrm>
        </p:spPr>
        <p:txBody>
          <a:bodyPr/>
          <a:lstStyle/>
          <a:p>
            <a:pPr eaLnBrk="1" hangingPunct="1"/>
            <a:r>
              <a:rPr dirty="0" err="1" smtClean="0">
                <a:solidFill>
                  <a:schemeClr val="tx1"/>
                </a:solidFill>
                <a:cs typeface="Arial" charset="0"/>
              </a:rPr>
              <a:t>WindowListener</a:t>
            </a:r>
            <a:r>
              <a:rPr dirty="0" smtClean="0">
                <a:solidFill>
                  <a:schemeClr val="tx1"/>
                </a:solidFill>
                <a:cs typeface="Arial" charset="0"/>
              </a:rPr>
              <a:t> Interface (Contd.).</a:t>
            </a:r>
          </a:p>
        </p:txBody>
      </p:sp>
      <p:graphicFrame>
        <p:nvGraphicFramePr>
          <p:cNvPr id="3" name="Table 2"/>
          <p:cNvGraphicFramePr>
            <a:graphicFrameLocks noGrp="1"/>
          </p:cNvGraphicFramePr>
          <p:nvPr/>
        </p:nvGraphicFramePr>
        <p:xfrm>
          <a:off x="533400" y="1066800"/>
          <a:ext cx="8153400" cy="2523744"/>
        </p:xfrm>
        <a:graphic>
          <a:graphicData uri="http://schemas.openxmlformats.org/drawingml/2006/table">
            <a:tbl>
              <a:tblPr firstRow="1" firstCol="1" bandRow="1">
                <a:tableStyleId>{69012ECD-51FC-41F1-AA8D-1B2483CD663E}</a:tableStyleId>
              </a:tblPr>
              <a:tblGrid>
                <a:gridCol w="3733800"/>
                <a:gridCol w="4419600"/>
              </a:tblGrid>
              <a:tr h="233372">
                <a:tc>
                  <a:txBody>
                    <a:bodyPr/>
                    <a:lstStyle/>
                    <a:p>
                      <a:pPr marL="0" marR="0" algn="ctr">
                        <a:lnSpc>
                          <a:spcPct val="115000"/>
                        </a:lnSpc>
                        <a:spcBef>
                          <a:spcPts val="0"/>
                        </a:spcBef>
                        <a:spcAft>
                          <a:spcPts val="0"/>
                        </a:spcAft>
                      </a:pPr>
                      <a:r>
                        <a:rPr lang="en-US" sz="1600" dirty="0">
                          <a:effectLst/>
                        </a:rPr>
                        <a:t>Defined Methods</a:t>
                      </a:r>
                      <a:endParaRPr lang="en-US" sz="1600" dirty="0">
                        <a:effectLst/>
                        <a:latin typeface="Gill Sans MT" pitchFamily="34" charset="0"/>
                        <a:ea typeface="Calibri"/>
                        <a:cs typeface="Courier New" pitchFamily="49" charset="0"/>
                      </a:endParaRPr>
                    </a:p>
                  </a:txBody>
                  <a:tcPr marL="68580" marR="68580" marT="0" marB="0"/>
                </a:tc>
                <a:tc>
                  <a:txBody>
                    <a:bodyPr/>
                    <a:lstStyle/>
                    <a:p>
                      <a:pPr marL="0" marR="0" algn="ctr">
                        <a:lnSpc>
                          <a:spcPct val="115000"/>
                        </a:lnSpc>
                        <a:spcBef>
                          <a:spcPts val="0"/>
                        </a:spcBef>
                        <a:spcAft>
                          <a:spcPts val="0"/>
                        </a:spcAft>
                      </a:pPr>
                      <a:r>
                        <a:rPr lang="en-US" sz="1600" dirty="0">
                          <a:effectLst/>
                        </a:rPr>
                        <a:t>Description</a:t>
                      </a:r>
                      <a:endParaRPr lang="en-US" sz="1600" dirty="0">
                        <a:effectLst/>
                        <a:latin typeface="Gill Sans MT" pitchFamily="34" charset="0"/>
                        <a:ea typeface="Calibri"/>
                        <a:cs typeface="Courier New" pitchFamily="49" charset="0"/>
                      </a:endParaRPr>
                    </a:p>
                  </a:txBody>
                  <a:tcPr marL="68580" marR="68580" marT="0" marB="0"/>
                </a:tc>
              </a:tr>
              <a:tr h="739049">
                <a:tc>
                  <a:txBody>
                    <a:bodyPr/>
                    <a:lstStyle/>
                    <a:p>
                      <a:pPr marL="0" marR="0" algn="just">
                        <a:lnSpc>
                          <a:spcPct val="115000"/>
                        </a:lnSpc>
                        <a:spcBef>
                          <a:spcPts val="0"/>
                        </a:spcBef>
                        <a:spcAft>
                          <a:spcPts val="0"/>
                        </a:spcAft>
                      </a:pPr>
                      <a:r>
                        <a:rPr lang="en-US" sz="1600" dirty="0" err="1">
                          <a:solidFill>
                            <a:schemeClr val="tx1"/>
                          </a:solidFill>
                          <a:effectLst/>
                        </a:rPr>
                        <a:t>windowDeactivated</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window is </a:t>
                      </a:r>
                      <a:r>
                        <a:rPr lang="en-US" sz="1600" dirty="0" smtClean="0">
                          <a:solidFill>
                            <a:schemeClr val="tx1"/>
                          </a:solidFill>
                          <a:effectLst/>
                        </a:rPr>
                        <a:t>deactivated—for example clicking on another window</a:t>
                      </a:r>
                      <a:endParaRPr lang="en-US" sz="1600" dirty="0">
                        <a:solidFill>
                          <a:schemeClr val="tx1"/>
                        </a:solidFill>
                        <a:effectLst/>
                      </a:endParaRP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486211">
                <a:tc>
                  <a:txBody>
                    <a:bodyPr/>
                    <a:lstStyle/>
                    <a:p>
                      <a:pPr marL="0" marR="0" algn="just">
                        <a:lnSpc>
                          <a:spcPct val="115000"/>
                        </a:lnSpc>
                        <a:spcBef>
                          <a:spcPts val="0"/>
                        </a:spcBef>
                        <a:spcAft>
                          <a:spcPts val="0"/>
                        </a:spcAft>
                      </a:pPr>
                      <a:r>
                        <a:rPr lang="en-US" sz="1600" dirty="0" err="1">
                          <a:solidFill>
                            <a:schemeClr val="tx1"/>
                          </a:solidFill>
                          <a:effectLst/>
                        </a:rPr>
                        <a:t>windowIconified</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window is minimized and reduced to an icon</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r h="486211">
                <a:tc>
                  <a:txBody>
                    <a:bodyPr/>
                    <a:lstStyle/>
                    <a:p>
                      <a:pPr marL="0" marR="0" algn="just">
                        <a:lnSpc>
                          <a:spcPct val="115000"/>
                        </a:lnSpc>
                        <a:spcBef>
                          <a:spcPts val="0"/>
                        </a:spcBef>
                        <a:spcAft>
                          <a:spcPts val="0"/>
                        </a:spcAft>
                      </a:pPr>
                      <a:r>
                        <a:rPr lang="en-US" sz="1600" dirty="0" err="1">
                          <a:solidFill>
                            <a:schemeClr val="tx1"/>
                          </a:solidFill>
                          <a:effectLst/>
                        </a:rPr>
                        <a:t>windowDeiconified</a:t>
                      </a:r>
                      <a:r>
                        <a:rPr lang="en-US" sz="1600" dirty="0">
                          <a:solidFill>
                            <a:schemeClr val="tx1"/>
                          </a:solidFill>
                          <a:effectLst/>
                        </a:rPr>
                        <a:t>(</a:t>
                      </a:r>
                      <a:r>
                        <a:rPr lang="en-US" sz="1600" dirty="0" err="1">
                          <a:solidFill>
                            <a:schemeClr val="tx1"/>
                          </a:solidFill>
                          <a:effectLst/>
                        </a:rPr>
                        <a:t>WindowEvent</a:t>
                      </a:r>
                      <a:r>
                        <a:rPr lang="en-US" sz="1600" dirty="0">
                          <a:solidFill>
                            <a:schemeClr val="tx1"/>
                          </a:solidFill>
                          <a:effectLst/>
                        </a:rPr>
                        <a:t> e)</a:t>
                      </a:r>
                      <a:endParaRPr lang="en-US" sz="1600" dirty="0">
                        <a:solidFill>
                          <a:schemeClr val="tx1"/>
                        </a:solidFill>
                        <a:effectLst/>
                        <a:latin typeface="Gill Sans MT" pitchFamily="34" charset="0"/>
                        <a:ea typeface="Calibri"/>
                        <a:cs typeface="Courier New" pitchFamily="49" charset="0"/>
                      </a:endParaRPr>
                    </a:p>
                  </a:txBody>
                  <a:tcPr marL="68580" marR="68580" marT="0" marB="0"/>
                </a:tc>
                <a:tc>
                  <a:txBody>
                    <a:bodyPr/>
                    <a:lstStyle/>
                    <a:p>
                      <a:pPr marL="0" marR="0" algn="just">
                        <a:lnSpc>
                          <a:spcPct val="115000"/>
                        </a:lnSpc>
                        <a:spcBef>
                          <a:spcPts val="0"/>
                        </a:spcBef>
                        <a:spcAft>
                          <a:spcPts val="0"/>
                        </a:spcAft>
                      </a:pPr>
                      <a:r>
                        <a:rPr lang="en-US" sz="1600" dirty="0">
                          <a:solidFill>
                            <a:schemeClr val="tx1"/>
                          </a:solidFill>
                          <a:effectLst/>
                        </a:rPr>
                        <a:t>Called when a window is restored from an icon</a:t>
                      </a:r>
                    </a:p>
                    <a:p>
                      <a:pPr marL="0" marR="0" algn="just">
                        <a:lnSpc>
                          <a:spcPct val="115000"/>
                        </a:lnSpc>
                        <a:spcBef>
                          <a:spcPts val="0"/>
                        </a:spcBef>
                        <a:spcAft>
                          <a:spcPts val="0"/>
                        </a:spcAft>
                      </a:pPr>
                      <a:r>
                        <a:rPr lang="en-US" sz="1600" dirty="0">
                          <a:solidFill>
                            <a:schemeClr val="tx1"/>
                          </a:solidFill>
                          <a:effectLst/>
                        </a:rPr>
                        <a:t> </a:t>
                      </a:r>
                      <a:endParaRPr lang="en-US" sz="1600" dirty="0">
                        <a:solidFill>
                          <a:schemeClr val="tx1"/>
                        </a:solidFill>
                        <a:effectLst/>
                        <a:latin typeface="Gill Sans MT" pitchFamily="34" charset="0"/>
                        <a:ea typeface="Calibri"/>
                        <a:cs typeface="Courier New" pitchFamily="49"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3"/>
          <p:cNvSpPr>
            <a:spLocks noGrp="1"/>
          </p:cNvSpPr>
          <p:nvPr>
            <p:ph idx="4294967295"/>
          </p:nvPr>
        </p:nvSpPr>
        <p:spPr>
          <a:xfrm>
            <a:off x="304800" y="1066800"/>
            <a:ext cx="8458200" cy="5029200"/>
          </a:xfrm>
        </p:spPr>
        <p:txBody>
          <a:bodyPr/>
          <a:lstStyle/>
          <a:p>
            <a:pPr algn="just" eaLnBrk="1" hangingPunct="1"/>
            <a:r>
              <a:rPr sz="2200" dirty="0" smtClean="0">
                <a:solidFill>
                  <a:schemeClr val="tx1"/>
                </a:solidFill>
                <a:cs typeface="Arial" charset="0"/>
              </a:rPr>
              <a:t>Implementing the Delegation Event Model in a program will mandate the following steps:</a:t>
            </a:r>
          </a:p>
          <a:p>
            <a:pPr lvl="1" algn="just" eaLnBrk="1" hangingPunct="1"/>
            <a:r>
              <a:rPr sz="2200" dirty="0" smtClean="0">
                <a:solidFill>
                  <a:schemeClr val="tx1"/>
                </a:solidFill>
              </a:rPr>
              <a:t>Identify the events that will occur in the program, and their source.</a:t>
            </a:r>
          </a:p>
          <a:p>
            <a:pPr lvl="1" algn="just" eaLnBrk="1" hangingPunct="1"/>
            <a:r>
              <a:rPr sz="2200" dirty="0" smtClean="0">
                <a:solidFill>
                  <a:schemeClr val="tx1"/>
                </a:solidFill>
              </a:rPr>
              <a:t>Identify the appropriate listener interfaces and implement them.</a:t>
            </a:r>
          </a:p>
          <a:p>
            <a:pPr lvl="1" algn="just" eaLnBrk="1" hangingPunct="1"/>
            <a:r>
              <a:rPr sz="2200" dirty="0" smtClean="0">
                <a:solidFill>
                  <a:schemeClr val="tx1"/>
                </a:solidFill>
              </a:rPr>
              <a:t>Register the listener with the source in order for the listener to receive event notifications.</a:t>
            </a:r>
          </a:p>
          <a:p>
            <a:pPr lvl="1" algn="just" eaLnBrk="1" hangingPunct="1"/>
            <a:r>
              <a:rPr sz="2200" dirty="0" smtClean="0">
                <a:solidFill>
                  <a:schemeClr val="tx1"/>
                </a:solidFill>
              </a:rPr>
              <a:t>Write the event handling code by implementing the methods defined in the listener interfaces.</a:t>
            </a:r>
          </a:p>
          <a:p>
            <a:pPr lvl="1" eaLnBrk="1" hangingPunct="1"/>
            <a:endParaRPr sz="2200" dirty="0" smtClean="0">
              <a:solidFill>
                <a:schemeClr val="tx1"/>
              </a:solidFill>
            </a:endParaRPr>
          </a:p>
        </p:txBody>
      </p:sp>
      <p:sp>
        <p:nvSpPr>
          <p:cNvPr id="87042" name="Rectangle 2"/>
          <p:cNvSpPr>
            <a:spLocks noGrp="1"/>
          </p:cNvSpPr>
          <p:nvPr>
            <p:ph type="title" idx="4294967295"/>
          </p:nvPr>
        </p:nvSpPr>
        <p:spPr>
          <a:xfrm>
            <a:off x="30997" y="77492"/>
            <a:ext cx="9144000" cy="554038"/>
          </a:xfrm>
        </p:spPr>
        <p:txBody>
          <a:bodyPr/>
          <a:lstStyle/>
          <a:p>
            <a:pPr eaLnBrk="1" hangingPunct="1"/>
            <a:r>
              <a:rPr smtClean="0">
                <a:solidFill>
                  <a:schemeClr val="tx1"/>
                </a:solidFill>
                <a:cs typeface="Arial" charset="0"/>
              </a:rPr>
              <a:t>Implementing the Delegation Event Model</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3"/>
          <p:cNvSpPr>
            <a:spLocks noGrp="1"/>
          </p:cNvSpPr>
          <p:nvPr>
            <p:ph idx="4294967295"/>
          </p:nvPr>
        </p:nvSpPr>
        <p:spPr>
          <a:xfrm>
            <a:off x="457200" y="914400"/>
            <a:ext cx="8229600" cy="5486400"/>
          </a:xfrm>
        </p:spPr>
        <p:txBody>
          <a:bodyPr/>
          <a:lstStyle/>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package </a:t>
            </a:r>
            <a:r>
              <a:rPr sz="1800" dirty="0" err="1" smtClean="0">
                <a:solidFill>
                  <a:schemeClr val="tx1"/>
                </a:solidFill>
                <a:latin typeface="Courier New" pitchFamily="49" charset="0"/>
                <a:cs typeface="Courier New" pitchFamily="49" charset="0"/>
              </a:rPr>
              <a:t>com.wipro</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endParaRPr sz="1800" dirty="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java.awt.Button</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java.awt.FlowLayout</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java.awt.Frame</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java.awt.Label</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java.awt.event.ActionEvent</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import </a:t>
            </a:r>
            <a:r>
              <a:rPr sz="1800" dirty="0" err="1" smtClean="0">
                <a:solidFill>
                  <a:schemeClr val="tx1"/>
                </a:solidFill>
                <a:latin typeface="Courier New" pitchFamily="49" charset="0"/>
                <a:cs typeface="Courier New" pitchFamily="49" charset="0"/>
              </a:rPr>
              <a:t>java.awt.event.ActionListener</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endParaRPr sz="1800" dirty="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dirty="0" smtClean="0">
                <a:solidFill>
                  <a:srgbClr val="0000FF"/>
                </a:solidFill>
                <a:cs typeface="Courier New" pitchFamily="49" charset="0"/>
              </a:rPr>
              <a:t>/*</a:t>
            </a:r>
          </a:p>
          <a:p>
            <a:pPr eaLnBrk="1" hangingPunct="1">
              <a:lnSpc>
                <a:spcPct val="90000"/>
              </a:lnSpc>
              <a:buFont typeface="Wingdings" pitchFamily="2" charset="2"/>
              <a:buNone/>
            </a:pPr>
            <a:r>
              <a:rPr sz="1800" dirty="0" smtClean="0">
                <a:solidFill>
                  <a:srgbClr val="0000FF"/>
                </a:solidFill>
                <a:cs typeface="Courier New" pitchFamily="49" charset="0"/>
              </a:rPr>
              <a:t> * This class demonstrates the use of </a:t>
            </a:r>
            <a:r>
              <a:rPr sz="1800" dirty="0" err="1" smtClean="0">
                <a:solidFill>
                  <a:srgbClr val="0000FF"/>
                </a:solidFill>
                <a:cs typeface="Courier New" pitchFamily="49" charset="0"/>
              </a:rPr>
              <a:t>ActionListener</a:t>
            </a:r>
            <a:endParaRPr sz="1800" dirty="0" smtClean="0">
              <a:solidFill>
                <a:srgbClr val="0000FF"/>
              </a:solidFill>
              <a:cs typeface="Courier New" pitchFamily="49" charset="0"/>
            </a:endParaRPr>
          </a:p>
          <a:p>
            <a:pPr eaLnBrk="1" hangingPunct="1">
              <a:lnSpc>
                <a:spcPct val="90000"/>
              </a:lnSpc>
              <a:buFont typeface="Wingdings" pitchFamily="2" charset="2"/>
              <a:buNone/>
            </a:pPr>
            <a:r>
              <a:rPr sz="1800" dirty="0" smtClean="0">
                <a:solidFill>
                  <a:srgbClr val="0000FF"/>
                </a:solidFill>
                <a:cs typeface="Courier New" pitchFamily="49" charset="0"/>
              </a:rPr>
              <a:t> * A button when pressed once will hide the label</a:t>
            </a:r>
          </a:p>
          <a:p>
            <a:pPr eaLnBrk="1" hangingPunct="1">
              <a:lnSpc>
                <a:spcPct val="90000"/>
              </a:lnSpc>
              <a:buFont typeface="Wingdings" pitchFamily="2" charset="2"/>
              <a:buNone/>
            </a:pPr>
            <a:r>
              <a:rPr sz="1800" dirty="0" smtClean="0">
                <a:solidFill>
                  <a:srgbClr val="0000FF"/>
                </a:solidFill>
                <a:cs typeface="Courier New" pitchFamily="49" charset="0"/>
              </a:rPr>
              <a:t> * and when pressed again will show the label</a:t>
            </a:r>
          </a:p>
          <a:p>
            <a:pPr eaLnBrk="1" hangingPunct="1">
              <a:lnSpc>
                <a:spcPct val="90000"/>
              </a:lnSpc>
              <a:buFont typeface="Wingdings" pitchFamily="2" charset="2"/>
              <a:buNone/>
            </a:pPr>
            <a:r>
              <a:rPr sz="1800" dirty="0" smtClean="0">
                <a:solidFill>
                  <a:srgbClr val="0000FF"/>
                </a:solidFill>
                <a:cs typeface="Courier New" pitchFamily="49" charset="0"/>
              </a:rPr>
              <a:t> */</a:t>
            </a:r>
          </a:p>
          <a:p>
            <a:pPr eaLnBrk="1" hangingPunct="1">
              <a:lnSpc>
                <a:spcPct val="90000"/>
              </a:lnSpc>
              <a:buFont typeface="Wingdings" pitchFamily="2" charset="2"/>
              <a:buNone/>
            </a:pPr>
            <a:endParaRPr sz="1800" dirty="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public class </a:t>
            </a:r>
            <a:r>
              <a:rPr sz="1800" dirty="0" err="1" smtClean="0">
                <a:solidFill>
                  <a:schemeClr val="tx1"/>
                </a:solidFill>
                <a:latin typeface="Courier New" pitchFamily="49" charset="0"/>
                <a:cs typeface="Courier New" pitchFamily="49" charset="0"/>
              </a:rPr>
              <a:t>ShowHideLabel</a:t>
            </a:r>
            <a:r>
              <a:rPr sz="1800" dirty="0" smtClean="0">
                <a:solidFill>
                  <a:schemeClr val="tx1"/>
                </a:solidFill>
                <a:latin typeface="Courier New" pitchFamily="49" charset="0"/>
                <a:cs typeface="Courier New" pitchFamily="49" charset="0"/>
              </a:rPr>
              <a:t> extends Frame implements </a:t>
            </a:r>
            <a:r>
              <a:rPr sz="1800" dirty="0" err="1" smtClean="0">
                <a:solidFill>
                  <a:schemeClr val="tx1"/>
                </a:solidFill>
                <a:latin typeface="Courier New" pitchFamily="49" charset="0"/>
                <a:cs typeface="Courier New" pitchFamily="49" charset="0"/>
              </a:rPr>
              <a:t>ActionListener</a:t>
            </a:r>
            <a:endParaRPr sz="1800" dirty="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endParaRPr sz="1800" dirty="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endParaRPr sz="1800" dirty="0" smtClean="0">
              <a:solidFill>
                <a:schemeClr val="tx1"/>
              </a:solidFill>
              <a:latin typeface="Courier New" pitchFamily="49" charset="0"/>
              <a:cs typeface="Courier New" pitchFamily="49" charset="0"/>
            </a:endParaRPr>
          </a:p>
        </p:txBody>
      </p:sp>
      <p:sp>
        <p:nvSpPr>
          <p:cNvPr id="89090"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ActionEvent</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3"/>
          <p:cNvSpPr>
            <a:spLocks noGrp="1"/>
          </p:cNvSpPr>
          <p:nvPr>
            <p:ph idx="4294967295"/>
          </p:nvPr>
        </p:nvSpPr>
        <p:spPr>
          <a:xfrm>
            <a:off x="304800" y="838200"/>
            <a:ext cx="8229600" cy="54864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Label show_text;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Button press,close;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public ShowHideLabel()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setLayout(new FlowLayout());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setSize(200, 200);</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show_text=new Label("Welcome to AWT");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add(show_text</a:t>
            </a:r>
            <a:r>
              <a:rPr sz="1800" smtClean="0">
                <a:solidFill>
                  <a:srgbClr val="0000FF"/>
                </a:solidFill>
                <a:cs typeface="Courier New" pitchFamily="49" charset="0"/>
              </a:rPr>
              <a:t>);//adds label to the frame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press=new Button("HIDE");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close=new Button("EXIT");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add(press);</a:t>
            </a:r>
            <a:r>
              <a:rPr sz="1800" smtClean="0">
                <a:solidFill>
                  <a:srgbClr val="0000FF"/>
                </a:solidFill>
                <a:cs typeface="Courier New" pitchFamily="49" charset="0"/>
              </a:rPr>
              <a:t>//adds 'press' button to the frame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add(close);</a:t>
            </a:r>
            <a:r>
              <a:rPr sz="1800" smtClean="0">
                <a:solidFill>
                  <a:srgbClr val="0000FF"/>
                </a:solidFill>
                <a:cs typeface="Courier New" pitchFamily="49" charset="0"/>
              </a:rPr>
              <a:t>//adds 'close' button to the frame</a:t>
            </a:r>
          </a:p>
          <a:p>
            <a:pPr eaLnBrk="1" hangingPunct="1">
              <a:lnSpc>
                <a:spcPct val="90000"/>
              </a:lnSpc>
              <a:buFont typeface="Arial" charset="0"/>
              <a:buNone/>
            </a:pPr>
            <a:r>
              <a:rPr sz="1800" smtClean="0">
                <a:solidFill>
                  <a:srgbClr val="0000FF"/>
                </a:solidFill>
                <a:cs typeface="Courier New" pitchFamily="49" charset="0"/>
              </a:rPr>
              <a:t>//sets ActionListener against 'press' button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press.addActionListener(this);</a:t>
            </a:r>
          </a:p>
          <a:p>
            <a:pPr eaLnBrk="1" hangingPunct="1">
              <a:lnSpc>
                <a:spcPct val="90000"/>
              </a:lnSpc>
              <a:buFont typeface="Arial" charset="0"/>
              <a:buNone/>
            </a:pPr>
            <a:r>
              <a:rPr sz="1800" smtClean="0">
                <a:solidFill>
                  <a:srgbClr val="0000FF"/>
                </a:solidFill>
                <a:cs typeface="Courier New" pitchFamily="49" charset="0"/>
              </a:rPr>
              <a:t>//sets ActionListener against 'close' button</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close.addActionListener(this);</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p:txBody>
      </p:sp>
      <p:sp>
        <p:nvSpPr>
          <p:cNvPr id="91138" name="Rectangle 2"/>
          <p:cNvSpPr>
            <a:spLocks noGrp="1"/>
          </p:cNvSpPr>
          <p:nvPr>
            <p:ph type="title" idx="4294967295"/>
          </p:nvPr>
        </p:nvSpPr>
        <p:spPr>
          <a:xfrm>
            <a:off x="152400" y="2286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ActionEvent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3"/>
          <p:cNvSpPr>
            <a:spLocks noGrp="1"/>
          </p:cNvSpPr>
          <p:nvPr>
            <p:ph idx="4294967295"/>
          </p:nvPr>
        </p:nvSpPr>
        <p:spPr>
          <a:xfrm>
            <a:off x="304800" y="838200"/>
            <a:ext cx="8229600" cy="5638800"/>
          </a:xfrm>
        </p:spPr>
        <p:txBody>
          <a:bodyPr/>
          <a:lstStyle/>
          <a:p>
            <a:pPr eaLnBrk="1" hangingPunct="1">
              <a:lnSpc>
                <a:spcPct val="90000"/>
              </a:lnSpc>
              <a:buFont typeface="Wingdings" pitchFamily="2" charset="2"/>
              <a:buNone/>
            </a:pPr>
            <a:r>
              <a:rPr sz="1800" smtClean="0">
                <a:solidFill>
                  <a:srgbClr val="0000FF"/>
                </a:solidFill>
                <a:cs typeface="Courier New" pitchFamily="49" charset="0"/>
              </a:rPr>
              <a:t>//implements ActionListener interface method</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public void actionPerformed(ActionEvent ae)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if(ae.getSource()==press)//when 'press' button is clicked</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r>
              <a:rPr sz="1800" smtClean="0">
                <a:solidFill>
                  <a:srgbClr val="0000FF"/>
                </a:solidFill>
                <a:cs typeface="Courier New" pitchFamily="49" charset="0"/>
              </a:rPr>
              <a:t>//checks if command on the button is 'HIDE'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if(ae.getActionCommand().equalsIgnoreCase("HIDE"))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Arial" charset="0"/>
              <a:buNone/>
            </a:pPr>
            <a:r>
              <a:rPr sz="1800" smtClean="0">
                <a:solidFill>
                  <a:schemeClr val="tx1"/>
                </a:solidFill>
                <a:latin typeface="Courier New" pitchFamily="49" charset="0"/>
                <a:cs typeface="Courier New" pitchFamily="49" charset="0"/>
              </a:rPr>
              <a:t>		</a:t>
            </a:r>
            <a:r>
              <a:rPr sz="1800" smtClean="0">
                <a:solidFill>
                  <a:srgbClr val="0000FF"/>
                </a:solidFill>
                <a:cs typeface="Courier New" pitchFamily="49" charset="0"/>
              </a:rPr>
              <a:t>//set visibility of label to false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show_text.setVisible(false);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r>
              <a:rPr sz="1800" smtClean="0">
                <a:solidFill>
                  <a:srgbClr val="0000FF"/>
                </a:solidFill>
                <a:cs typeface="Courier New" pitchFamily="49" charset="0"/>
              </a:rPr>
              <a:t>//change button label to 'SHOW'</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press.setLabel("SHOW");</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else</a:t>
            </a:r>
            <a:r>
              <a:rPr sz="1800" smtClean="0">
                <a:solidFill>
                  <a:srgbClr val="0000FF"/>
                </a:solidFill>
                <a:cs typeface="Courier New" pitchFamily="49" charset="0"/>
              </a:rPr>
              <a:t>//when command on the button is 'SHOW'</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show_text.setVisible(true);</a:t>
            </a:r>
            <a:r>
              <a:rPr sz="1800" smtClean="0">
                <a:solidFill>
                  <a:srgbClr val="0000FF"/>
                </a:solidFill>
                <a:cs typeface="Courier New" pitchFamily="49" charset="0"/>
              </a:rPr>
              <a:t>//set visibility of label to 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press.setLabel("HIDE");</a:t>
            </a:r>
            <a:r>
              <a:rPr sz="1800" smtClean="0">
                <a:solidFill>
                  <a:srgbClr val="0000FF"/>
                </a:solidFill>
                <a:cs typeface="Courier New" pitchFamily="49" charset="0"/>
              </a:rPr>
              <a:t>//change button label to 'HIDE'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a:t>
            </a:r>
          </a:p>
        </p:txBody>
      </p:sp>
      <p:sp>
        <p:nvSpPr>
          <p:cNvPr id="93186" name="Rectangle 2"/>
          <p:cNvSpPr>
            <a:spLocks noGrp="1"/>
          </p:cNvSpPr>
          <p:nvPr>
            <p:ph type="title" idx="4294967295"/>
          </p:nvPr>
        </p:nvSpPr>
        <p:spPr>
          <a:xfrm>
            <a:off x="152400" y="1524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ActionEvent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3"/>
          <p:cNvSpPr>
            <a:spLocks noGrp="1"/>
          </p:cNvSpPr>
          <p:nvPr>
            <p:ph idx="4294967295"/>
          </p:nvPr>
        </p:nvSpPr>
        <p:spPr>
          <a:xfrm>
            <a:off x="304800" y="838200"/>
            <a:ext cx="8229600" cy="56388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endParaRPr sz="180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if(ae.getSource()==close)</a:t>
            </a:r>
            <a:r>
              <a:rPr sz="1800" smtClean="0">
                <a:solidFill>
                  <a:srgbClr val="0000FF"/>
                </a:solidFill>
                <a:cs typeface="Courier New" pitchFamily="49" charset="0"/>
              </a:rPr>
              <a:t>//when 'close' button is clicked</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this.dispose();</a:t>
            </a:r>
            <a:r>
              <a:rPr sz="1800" smtClean="0">
                <a:solidFill>
                  <a:srgbClr val="0000FF"/>
                </a:solidFill>
                <a:cs typeface="Courier New" pitchFamily="49" charset="0"/>
              </a:rPr>
              <a:t>//closes the current Frame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endParaRPr sz="180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public static void main(String[] args)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ShowHideLabel object=new ShowHideLabel();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object.setVisible(true);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a:t>
            </a:r>
          </a:p>
        </p:txBody>
      </p:sp>
      <p:sp>
        <p:nvSpPr>
          <p:cNvPr id="95234" name="Rectangle 2"/>
          <p:cNvSpPr>
            <a:spLocks noGrp="1"/>
          </p:cNvSpPr>
          <p:nvPr>
            <p:ph type="title" idx="4294967295"/>
          </p:nvPr>
        </p:nvSpPr>
        <p:spPr>
          <a:xfrm>
            <a:off x="152400" y="152400"/>
            <a:ext cx="7562850" cy="549275"/>
          </a:xfrm>
        </p:spPr>
        <p:txBody>
          <a:bodyPr/>
          <a:lstStyle/>
          <a:p>
            <a:pPr eaLnBrk="1" hangingPunct="1"/>
            <a:r>
              <a:rPr smtClean="0">
                <a:solidFill>
                  <a:schemeClr val="tx1"/>
                </a:solidFill>
                <a:cs typeface="Arial" charset="0"/>
              </a:rPr>
              <a:t>Handling ActionEvent (Contd.).</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3"/>
          <p:cNvSpPr>
            <a:spLocks noGrp="1"/>
          </p:cNvSpPr>
          <p:nvPr>
            <p:ph idx="4294967295"/>
          </p:nvPr>
        </p:nvSpPr>
        <p:spPr>
          <a:xfrm>
            <a:off x="304800" y="838200"/>
            <a:ext cx="8229600" cy="533400"/>
          </a:xfrm>
        </p:spPr>
        <p:txBody>
          <a:bodyPr/>
          <a:lstStyle/>
          <a:p>
            <a:pPr eaLnBrk="1" hangingPunct="1">
              <a:lnSpc>
                <a:spcPct val="90000"/>
              </a:lnSpc>
              <a:buFont typeface="Wingdings" pitchFamily="2" charset="2"/>
              <a:buNone/>
            </a:pPr>
            <a:r>
              <a:rPr sz="2200" smtClean="0">
                <a:solidFill>
                  <a:schemeClr val="tx1"/>
                </a:solidFill>
                <a:cs typeface="Arial" charset="0"/>
              </a:rPr>
              <a:t>Expected Output:</a:t>
            </a:r>
          </a:p>
        </p:txBody>
      </p:sp>
      <p:sp>
        <p:nvSpPr>
          <p:cNvPr id="97282" name="Rectangle 2"/>
          <p:cNvSpPr>
            <a:spLocks noGrp="1"/>
          </p:cNvSpPr>
          <p:nvPr>
            <p:ph type="title" idx="4294967295"/>
          </p:nvPr>
        </p:nvSpPr>
        <p:spPr>
          <a:xfrm>
            <a:off x="275418" y="152400"/>
            <a:ext cx="7562850" cy="549275"/>
          </a:xfrm>
        </p:spPr>
        <p:txBody>
          <a:bodyPr/>
          <a:lstStyle/>
          <a:p>
            <a:pPr eaLnBrk="1" hangingPunct="1"/>
            <a:r>
              <a:rPr smtClean="0">
                <a:solidFill>
                  <a:schemeClr val="tx1"/>
                </a:solidFill>
                <a:cs typeface="Arial" charset="0"/>
              </a:rPr>
              <a:t>Handling ActionEvent (Contd.).</a:t>
            </a:r>
          </a:p>
        </p:txBody>
      </p:sp>
      <p:pic>
        <p:nvPicPr>
          <p:cNvPr id="97283" name="Picture 4" descr="F:\Kallol\Show_state.JPG"/>
          <p:cNvPicPr>
            <a:picLocks noChangeAspect="1" noChangeArrowheads="1"/>
          </p:cNvPicPr>
          <p:nvPr/>
        </p:nvPicPr>
        <p:blipFill>
          <a:blip r:embed="rId3" cstate="print"/>
          <a:srcRect/>
          <a:stretch>
            <a:fillRect/>
          </a:stretch>
        </p:blipFill>
        <p:spPr bwMode="auto">
          <a:xfrm>
            <a:off x="838200" y="2209800"/>
            <a:ext cx="2828925" cy="2814638"/>
          </a:xfrm>
          <a:prstGeom prst="rect">
            <a:avLst/>
          </a:prstGeom>
          <a:noFill/>
          <a:ln w="9525">
            <a:noFill/>
            <a:miter lim="800000"/>
            <a:headEnd/>
            <a:tailEnd/>
          </a:ln>
        </p:spPr>
      </p:pic>
      <p:pic>
        <p:nvPicPr>
          <p:cNvPr id="97284" name="Picture 5" descr="F:\Kallol\Hide_state.JPG"/>
          <p:cNvPicPr>
            <a:picLocks noChangeAspect="1" noChangeArrowheads="1"/>
          </p:cNvPicPr>
          <p:nvPr/>
        </p:nvPicPr>
        <p:blipFill>
          <a:blip r:embed="rId4" cstate="print"/>
          <a:srcRect/>
          <a:stretch>
            <a:fillRect/>
          </a:stretch>
        </p:blipFill>
        <p:spPr bwMode="auto">
          <a:xfrm>
            <a:off x="5029200" y="2286000"/>
            <a:ext cx="2819400" cy="2771775"/>
          </a:xfrm>
          <a:prstGeom prst="rect">
            <a:avLst/>
          </a:prstGeom>
          <a:noFill/>
          <a:ln w="9525">
            <a:noFill/>
            <a:miter lim="800000"/>
            <a:headEnd/>
            <a:tailEnd/>
          </a:ln>
        </p:spPr>
      </p:pic>
      <p:sp>
        <p:nvSpPr>
          <p:cNvPr id="8" name="TextBox 7"/>
          <p:cNvSpPr txBox="1"/>
          <p:nvPr/>
        </p:nvSpPr>
        <p:spPr>
          <a:xfrm>
            <a:off x="762000" y="5410200"/>
            <a:ext cx="2971800" cy="369888"/>
          </a:xfrm>
          <a:prstGeom prst="rect">
            <a:avLst/>
          </a:prstGeom>
          <a:noFill/>
        </p:spPr>
        <p:txBody>
          <a:bodyPr>
            <a:spAutoFit/>
          </a:bodyPr>
          <a:lstStyle/>
          <a:p>
            <a:pPr>
              <a:defRPr/>
            </a:pPr>
            <a:endParaRPr lang="en-US" dirty="0">
              <a:solidFill>
                <a:schemeClr val="tx1">
                  <a:lumMod val="50000"/>
                  <a:lumOff val="50000"/>
                </a:schemeClr>
              </a:solidFill>
              <a:latin typeface="Arial" pitchFamily="34" charset="0"/>
            </a:endParaRPr>
          </a:p>
        </p:txBody>
      </p:sp>
      <p:sp>
        <p:nvSpPr>
          <p:cNvPr id="9" name="Rectangle 3"/>
          <p:cNvSpPr txBox="1">
            <a:spLocks/>
          </p:cNvSpPr>
          <p:nvPr/>
        </p:nvSpPr>
        <p:spPr bwMode="auto">
          <a:xfrm>
            <a:off x="838200" y="5105400"/>
            <a:ext cx="2819400" cy="1371600"/>
          </a:xfrm>
          <a:prstGeom prst="rect">
            <a:avLst/>
          </a:prstGeom>
          <a:noFill/>
          <a:ln w="9525">
            <a:noFill/>
            <a:miter lim="800000"/>
            <a:headEnd/>
            <a:tailEnd/>
          </a:ln>
        </p:spPr>
        <p:txBody>
          <a:bodyPr/>
          <a:lstStyle/>
          <a:p>
            <a:pPr marL="231775" indent="-231775" defTabSz="457200">
              <a:lnSpc>
                <a:spcPct val="90000"/>
              </a:lnSpc>
              <a:spcBef>
                <a:spcPct val="20000"/>
              </a:spcBef>
              <a:buFont typeface="Wingdings" pitchFamily="2" charset="2"/>
              <a:buNone/>
              <a:defRPr/>
            </a:pPr>
            <a:r>
              <a:rPr lang="en-US" sz="2000" dirty="0">
                <a:latin typeface="+mn-lt"/>
                <a:cs typeface="Arial" pitchFamily="34" charset="0"/>
              </a:rPr>
              <a:t>Initial state and when </a:t>
            </a:r>
            <a:r>
              <a:rPr lang="en-US" sz="2000" b="1" dirty="0">
                <a:latin typeface="+mn-lt"/>
                <a:cs typeface="Arial" pitchFamily="34" charset="0"/>
              </a:rPr>
              <a:t>SHOW</a:t>
            </a:r>
            <a:r>
              <a:rPr lang="en-US" sz="2000" dirty="0">
                <a:latin typeface="+mn-lt"/>
                <a:cs typeface="Arial" pitchFamily="34" charset="0"/>
              </a:rPr>
              <a:t> button is clicked</a:t>
            </a:r>
          </a:p>
        </p:txBody>
      </p:sp>
      <p:sp>
        <p:nvSpPr>
          <p:cNvPr id="10" name="Rectangle 3"/>
          <p:cNvSpPr txBox="1">
            <a:spLocks/>
          </p:cNvSpPr>
          <p:nvPr/>
        </p:nvSpPr>
        <p:spPr bwMode="auto">
          <a:xfrm>
            <a:off x="5029200" y="5181600"/>
            <a:ext cx="2819400" cy="1371600"/>
          </a:xfrm>
          <a:prstGeom prst="rect">
            <a:avLst/>
          </a:prstGeom>
          <a:noFill/>
          <a:ln w="9525">
            <a:noFill/>
            <a:miter lim="800000"/>
            <a:headEnd/>
            <a:tailEnd/>
          </a:ln>
        </p:spPr>
        <p:txBody>
          <a:bodyPr/>
          <a:lstStyle/>
          <a:p>
            <a:pPr marL="231775" indent="-231775" defTabSz="457200">
              <a:lnSpc>
                <a:spcPct val="90000"/>
              </a:lnSpc>
              <a:spcBef>
                <a:spcPct val="20000"/>
              </a:spcBef>
              <a:buFont typeface="Wingdings" pitchFamily="2" charset="2"/>
              <a:buNone/>
              <a:defRPr/>
            </a:pPr>
            <a:r>
              <a:rPr lang="en-US" sz="2000" dirty="0">
                <a:latin typeface="+mn-lt"/>
                <a:cs typeface="Arial" pitchFamily="34" charset="0"/>
              </a:rPr>
              <a:t>When </a:t>
            </a:r>
            <a:r>
              <a:rPr lang="en-US" sz="2000" b="1" dirty="0">
                <a:latin typeface="+mn-lt"/>
                <a:cs typeface="Arial" pitchFamily="34" charset="0"/>
              </a:rPr>
              <a:t>HIDE</a:t>
            </a:r>
            <a:r>
              <a:rPr lang="en-US" sz="2000" dirty="0">
                <a:latin typeface="+mn-lt"/>
                <a:cs typeface="Arial" pitchFamily="34" charset="0"/>
              </a:rPr>
              <a:t> button is clicked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idx="4294967295"/>
          </p:nvPr>
        </p:nvSpPr>
        <p:spPr>
          <a:xfrm>
            <a:off x="152400" y="152400"/>
            <a:ext cx="7564438" cy="554038"/>
          </a:xfrm>
        </p:spPr>
        <p:txBody>
          <a:bodyPr/>
          <a:lstStyle/>
          <a:p>
            <a:pPr eaLnBrk="1" hangingPunct="1"/>
            <a:r>
              <a:rPr dirty="0" smtClean="0">
                <a:solidFill>
                  <a:schemeClr val="tx1"/>
                </a:solidFill>
                <a:cs typeface="Arial" charset="0"/>
              </a:rPr>
              <a:t>Objectives</a:t>
            </a:r>
          </a:p>
        </p:txBody>
      </p:sp>
      <p:sp>
        <p:nvSpPr>
          <p:cNvPr id="33794" name="Rectangle 3"/>
          <p:cNvSpPr>
            <a:spLocks noGrp="1"/>
          </p:cNvSpPr>
          <p:nvPr>
            <p:ph idx="4294967295"/>
          </p:nvPr>
        </p:nvSpPr>
        <p:spPr>
          <a:xfrm>
            <a:off x="457200" y="990600"/>
            <a:ext cx="8382000" cy="5410200"/>
          </a:xfrm>
        </p:spPr>
        <p:txBody>
          <a:bodyPr/>
          <a:lstStyle/>
          <a:p>
            <a:pPr algn="just" eaLnBrk="1" hangingPunct="1">
              <a:buFontTx/>
              <a:buNone/>
            </a:pPr>
            <a:r>
              <a:rPr sz="2400" dirty="0" smtClean="0">
                <a:solidFill>
                  <a:schemeClr val="tx1"/>
                </a:solidFill>
                <a:cs typeface="Courier New" pitchFamily="49" charset="0"/>
              </a:rPr>
              <a:t>At the end of this module,  you will be able to:</a:t>
            </a:r>
          </a:p>
          <a:p>
            <a:pPr lvl="1"/>
            <a:r>
              <a:rPr lang="en-GB" sz="2400" dirty="0" smtClean="0">
                <a:solidFill>
                  <a:schemeClr val="tx1"/>
                </a:solidFill>
              </a:rPr>
              <a:t>Define the need for event handling </a:t>
            </a:r>
            <a:endParaRPr lang="en-US" sz="2400" dirty="0" smtClean="0">
              <a:solidFill>
                <a:schemeClr val="tx1"/>
              </a:solidFill>
            </a:endParaRPr>
          </a:p>
          <a:p>
            <a:pPr lvl="1"/>
            <a:r>
              <a:rPr lang="en-GB" sz="2400" dirty="0" smtClean="0">
                <a:solidFill>
                  <a:schemeClr val="tx1"/>
                </a:solidFill>
              </a:rPr>
              <a:t>Apply the Delegation Event Model </a:t>
            </a:r>
            <a:endParaRPr lang="en-US" sz="2400" dirty="0" smtClean="0">
              <a:solidFill>
                <a:schemeClr val="tx1"/>
              </a:solidFill>
            </a:endParaRPr>
          </a:p>
          <a:p>
            <a:pPr lvl="1"/>
            <a:r>
              <a:rPr lang="en-GB" sz="2400" dirty="0" smtClean="0">
                <a:solidFill>
                  <a:schemeClr val="tx1"/>
                </a:solidFill>
              </a:rPr>
              <a:t>Define an Event Source </a:t>
            </a:r>
            <a:r>
              <a:rPr lang="en-US" sz="2400" dirty="0" smtClean="0">
                <a:solidFill>
                  <a:schemeClr val="tx1"/>
                </a:solidFill>
              </a:rPr>
              <a:t>and Event Listener</a:t>
            </a:r>
          </a:p>
          <a:p>
            <a:pPr lvl="1"/>
            <a:r>
              <a:rPr lang="en-GB" sz="2400" dirty="0" smtClean="0">
                <a:solidFill>
                  <a:schemeClr val="tx1"/>
                </a:solidFill>
              </a:rPr>
              <a:t>Describe event classes that encapsulate various kinds of events </a:t>
            </a:r>
          </a:p>
          <a:p>
            <a:pPr lvl="1"/>
            <a:r>
              <a:rPr lang="en-GB" sz="2400" dirty="0" smtClean="0"/>
              <a:t>Describe the process of a listener registering with an event source </a:t>
            </a:r>
            <a:endParaRPr lang="en-US" sz="2400" dirty="0" smtClean="0"/>
          </a:p>
          <a:p>
            <a:pPr lvl="1"/>
            <a:r>
              <a:rPr lang="en-GB" sz="2400" dirty="0" smtClean="0"/>
              <a:t>Define adaptor classes, inner classes, and anonymous inner classes</a:t>
            </a:r>
            <a:endParaRPr lang="en-US" sz="2400" dirty="0" smtClean="0"/>
          </a:p>
          <a:p>
            <a:pPr lvl="1"/>
            <a:r>
              <a:rPr lang="en-US" sz="2400" dirty="0" smtClean="0"/>
              <a:t>Implement different event handling methods</a:t>
            </a:r>
          </a:p>
          <a:p>
            <a:pPr lvl="1">
              <a:buNone/>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package com.wipro;</a:t>
            </a:r>
          </a:p>
          <a:p>
            <a:pPr eaLnBrk="1" hangingPunct="1">
              <a:lnSpc>
                <a:spcPct val="90000"/>
              </a:lnSpc>
              <a:buFont typeface="Wingdings" pitchFamily="2" charset="2"/>
              <a:buNone/>
            </a:pPr>
            <a:endParaRPr sz="180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java.awt.Choice;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java.awt.FlowLayout;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java.awt.Frame;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java.awt.TextField;</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java.awt.event.ItemEvent;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import java.awt.event.ItemListener;</a:t>
            </a:r>
          </a:p>
          <a:p>
            <a:pPr eaLnBrk="1" hangingPunct="1">
              <a:lnSpc>
                <a:spcPct val="90000"/>
              </a:lnSpc>
              <a:buFont typeface="Wingdings" pitchFamily="2" charset="2"/>
              <a:buNone/>
            </a:pPr>
            <a:endParaRPr sz="1800" smtClean="0">
              <a:solidFill>
                <a:schemeClr val="tx1"/>
              </a:solidFill>
              <a:latin typeface="Courier New" pitchFamily="49" charset="0"/>
              <a:cs typeface="Courier New" pitchFamily="49" charset="0"/>
            </a:endParaRPr>
          </a:p>
          <a:p>
            <a:pPr eaLnBrk="1" hangingPunct="1">
              <a:lnSpc>
                <a:spcPct val="90000"/>
              </a:lnSpc>
              <a:buFont typeface="Wingdings" pitchFamily="2" charset="2"/>
              <a:buNone/>
            </a:pPr>
            <a:r>
              <a:rPr sz="1800" smtClean="0">
                <a:solidFill>
                  <a:srgbClr val="0000FF"/>
                </a:solidFill>
                <a:cs typeface="Courier New" pitchFamily="49" charset="0"/>
              </a:rPr>
              <a:t>/*</a:t>
            </a:r>
          </a:p>
          <a:p>
            <a:pPr eaLnBrk="1" hangingPunct="1">
              <a:lnSpc>
                <a:spcPct val="90000"/>
              </a:lnSpc>
              <a:buFont typeface="Wingdings" pitchFamily="2" charset="2"/>
              <a:buNone/>
            </a:pPr>
            <a:r>
              <a:rPr sz="1800" smtClean="0">
                <a:solidFill>
                  <a:srgbClr val="0000FF"/>
                </a:solidFill>
                <a:cs typeface="Courier New" pitchFamily="49" charset="0"/>
              </a:rPr>
              <a:t> * Program to demonstrate the ItemListener</a:t>
            </a:r>
          </a:p>
          <a:p>
            <a:pPr eaLnBrk="1" hangingPunct="1">
              <a:lnSpc>
                <a:spcPct val="90000"/>
              </a:lnSpc>
              <a:buFont typeface="Wingdings" pitchFamily="2" charset="2"/>
              <a:buNone/>
            </a:pPr>
            <a:r>
              <a:rPr sz="1800" smtClean="0">
                <a:solidFill>
                  <a:srgbClr val="0000FF"/>
                </a:solidFill>
                <a:cs typeface="Courier New" pitchFamily="49" charset="0"/>
              </a:rPr>
              <a:t> * using Choice. A Choice has a list of States,</a:t>
            </a:r>
          </a:p>
          <a:p>
            <a:pPr eaLnBrk="1" hangingPunct="1">
              <a:lnSpc>
                <a:spcPct val="90000"/>
              </a:lnSpc>
              <a:buFont typeface="Wingdings" pitchFamily="2" charset="2"/>
              <a:buNone/>
            </a:pPr>
            <a:r>
              <a:rPr sz="1800" smtClean="0">
                <a:solidFill>
                  <a:srgbClr val="0000FF"/>
                </a:solidFill>
                <a:cs typeface="Courier New" pitchFamily="49" charset="0"/>
              </a:rPr>
              <a:t> * when one state is selected another choice with</a:t>
            </a:r>
          </a:p>
          <a:p>
            <a:pPr eaLnBrk="1" hangingPunct="1">
              <a:lnSpc>
                <a:spcPct val="90000"/>
              </a:lnSpc>
              <a:buFont typeface="Wingdings" pitchFamily="2" charset="2"/>
              <a:buNone/>
            </a:pPr>
            <a:r>
              <a:rPr sz="1800" smtClean="0">
                <a:solidFill>
                  <a:srgbClr val="0000FF"/>
                </a:solidFill>
                <a:cs typeface="Courier New" pitchFamily="49" charset="0"/>
              </a:rPr>
              <a:t> * list of cities is generated dynamically.</a:t>
            </a:r>
          </a:p>
          <a:p>
            <a:pPr eaLnBrk="1" hangingPunct="1">
              <a:lnSpc>
                <a:spcPct val="90000"/>
              </a:lnSpc>
              <a:buFont typeface="Wingdings" pitchFamily="2" charset="2"/>
              <a:buNone/>
            </a:pPr>
            <a:r>
              <a:rPr sz="1800" smtClean="0">
                <a:solidFill>
                  <a:srgbClr val="0000FF"/>
                </a:solidFill>
                <a:cs typeface="Courier New" pitchFamily="49" charset="0"/>
              </a:rPr>
              <a:t> */</a:t>
            </a:r>
          </a:p>
          <a:p>
            <a:pPr eaLnBrk="1" hangingPunct="1">
              <a:lnSpc>
                <a:spcPct val="90000"/>
              </a:lnSpc>
              <a:buFont typeface="Wingdings" pitchFamily="2" charset="2"/>
              <a:buNone/>
            </a:pPr>
            <a:endParaRPr sz="1800" smtClean="0">
              <a:solidFill>
                <a:schemeClr val="tx1"/>
              </a:solidFill>
              <a:latin typeface="Courier New" pitchFamily="49" charset="0"/>
              <a:cs typeface="Courier New" pitchFamily="49" charset="0"/>
            </a:endParaRPr>
          </a:p>
        </p:txBody>
      </p:sp>
      <p:sp>
        <p:nvSpPr>
          <p:cNvPr id="99330" name="Rectangle 2"/>
          <p:cNvSpPr>
            <a:spLocks noGrp="1"/>
          </p:cNvSpPr>
          <p:nvPr>
            <p:ph type="title" idx="4294967295"/>
          </p:nvPr>
        </p:nvSpPr>
        <p:spPr>
          <a:xfrm>
            <a:off x="152400" y="228600"/>
            <a:ext cx="7562850" cy="554038"/>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endParaRPr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3"/>
          <p:cNvSpPr>
            <a:spLocks noGrp="1"/>
          </p:cNvSpPr>
          <p:nvPr>
            <p:ph idx="4294967295"/>
          </p:nvPr>
        </p:nvSpPr>
        <p:spPr>
          <a:xfrm>
            <a:off x="304800" y="1066800"/>
            <a:ext cx="8229600" cy="53340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public class DynamicCombo extends Frame implements ItemListener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r>
              <a:rPr sz="1800" smtClean="0">
                <a:solidFill>
                  <a:srgbClr val="0000FF"/>
                </a:solidFill>
                <a:cs typeface="Courier New" pitchFamily="49" charset="0"/>
              </a:rPr>
              <a:t>//List of states</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String states[] ={"AP","DEL","KAR","KER","MAH","PB","TN","Other"};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r>
              <a:rPr sz="1800" smtClean="0">
                <a:solidFill>
                  <a:srgbClr val="0000FF"/>
                </a:solidFill>
                <a:cs typeface="Courier New" pitchFamily="49" charset="0"/>
              </a:rPr>
              <a:t>//List of cities for each state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String cities[][]={</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{"Hyderabad","Tirupathy","Vizag","Vijaywada","Other"},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{"New Delhi","Ghaziabad","Gurgaon","Noida","Other"},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{"Belgaum","Bengaluru","Mysore","Mangalore","Other"},	{"Cochin","Trivandrum","Kozhikode","Kottayam","Other"},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{"Aurangabad","Nagpur","Pune","Mumbai","Other"},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{"Durgapur","Kolkata","Kharagpur","Siliguri","Other"}		{"Chennai","Coimbatore","Madurai","Kanyakumari","Other"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Choice stateList,cityList;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Label stateLabel,cityLabel;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TextField stateField,cityField;</a:t>
            </a:r>
          </a:p>
        </p:txBody>
      </p:sp>
      <p:sp>
        <p:nvSpPr>
          <p:cNvPr id="101378" name="Rectangle 2"/>
          <p:cNvSpPr>
            <a:spLocks noGrp="1"/>
          </p:cNvSpPr>
          <p:nvPr>
            <p:ph type="title" idx="4294967295"/>
          </p:nvPr>
        </p:nvSpPr>
        <p:spPr>
          <a:xfrm>
            <a:off x="152400" y="1524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3"/>
          <p:cNvSpPr>
            <a:spLocks noGrp="1"/>
          </p:cNvSpPr>
          <p:nvPr>
            <p:ph idx="4294967295"/>
          </p:nvPr>
        </p:nvSpPr>
        <p:spPr>
          <a:xfrm>
            <a:off x="381000" y="990600"/>
            <a:ext cx="8229600" cy="54102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public DynamicCombo() </a:t>
            </a:r>
            <a:r>
              <a:rPr sz="1800" smtClean="0">
                <a:solidFill>
                  <a:srgbClr val="0000FF"/>
                </a:solidFill>
                <a:cs typeface="Courier New" pitchFamily="49" charset="0"/>
              </a:rPr>
              <a:t>//constructor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setLayout(new FlowLayout());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setLocation(150,150);</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setSize(250,250);</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stateLabel=new Label("Choose State");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add(stateLabel);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stateList=new Choice();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populateStates(stateList);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add(stateList);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cityLabel=new Label("Choose City");</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add(cityLabel);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cityLabel.setVisible(false);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add(cityLabel);</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cityList=new Choice();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cityList.setVisible(false);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add(cityList);</a:t>
            </a:r>
            <a:endParaRPr sz="1200" b="1" smtClean="0">
              <a:solidFill>
                <a:schemeClr val="tx1"/>
              </a:solidFill>
              <a:latin typeface="Courier New" pitchFamily="49" charset="0"/>
              <a:cs typeface="Courier New" pitchFamily="49" charset="0"/>
            </a:endParaRPr>
          </a:p>
        </p:txBody>
      </p:sp>
      <p:sp>
        <p:nvSpPr>
          <p:cNvPr id="103426" name="Rectangle 2"/>
          <p:cNvSpPr>
            <a:spLocks noGrp="1"/>
          </p:cNvSpPr>
          <p:nvPr>
            <p:ph type="title" idx="4294967295"/>
          </p:nvPr>
        </p:nvSpPr>
        <p:spPr>
          <a:xfrm>
            <a:off x="152400" y="1524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3"/>
          <p:cNvSpPr>
            <a:spLocks noGrp="1"/>
          </p:cNvSpPr>
          <p:nvPr>
            <p:ph idx="4294967295"/>
          </p:nvPr>
        </p:nvSpPr>
        <p:spPr>
          <a:xfrm>
            <a:off x="381000" y="990600"/>
            <a:ext cx="8229600" cy="5410200"/>
          </a:xfrm>
        </p:spPr>
        <p:txBody>
          <a:bodyPr/>
          <a:lstStyle/>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stateField</a:t>
            </a:r>
            <a:r>
              <a:rPr sz="1800" dirty="0" smtClean="0">
                <a:solidFill>
                  <a:schemeClr val="tx1"/>
                </a:solidFill>
                <a:latin typeface="Courier New" pitchFamily="49" charset="0"/>
                <a:cs typeface="Courier New" pitchFamily="49" charset="0"/>
              </a:rPr>
              <a:t>=new </a:t>
            </a:r>
            <a:r>
              <a:rPr sz="1800" dirty="0" err="1" smtClean="0">
                <a:solidFill>
                  <a:schemeClr val="tx1"/>
                </a:solidFill>
                <a:latin typeface="Courier New" pitchFamily="49" charset="0"/>
                <a:cs typeface="Courier New" pitchFamily="49" charset="0"/>
              </a:rPr>
              <a:t>TextField</a:t>
            </a:r>
            <a:r>
              <a:rPr sz="1800" dirty="0" smtClean="0">
                <a:solidFill>
                  <a:schemeClr val="tx1"/>
                </a:solidFill>
                <a:latin typeface="Courier New" pitchFamily="49" charset="0"/>
                <a:cs typeface="Courier New" pitchFamily="49" charset="0"/>
              </a:rPr>
              <a:t>(5);</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stateField.setVisible</a:t>
            </a:r>
            <a:r>
              <a:rPr sz="1800" dirty="0" smtClean="0">
                <a:solidFill>
                  <a:schemeClr val="tx1"/>
                </a:solidFill>
                <a:latin typeface="Courier New" pitchFamily="49" charset="0"/>
                <a:cs typeface="Courier New" pitchFamily="49" charset="0"/>
              </a:rPr>
              <a:t>(false);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add(</a:t>
            </a:r>
            <a:r>
              <a:rPr sz="1800" dirty="0" err="1" smtClean="0">
                <a:solidFill>
                  <a:schemeClr val="tx1"/>
                </a:solidFill>
                <a:latin typeface="Courier New" pitchFamily="49" charset="0"/>
                <a:cs typeface="Courier New" pitchFamily="49" charset="0"/>
              </a:rPr>
              <a:t>stateField</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cityField</a:t>
            </a:r>
            <a:r>
              <a:rPr sz="1800" dirty="0" smtClean="0">
                <a:solidFill>
                  <a:schemeClr val="tx1"/>
                </a:solidFill>
                <a:latin typeface="Courier New" pitchFamily="49" charset="0"/>
                <a:cs typeface="Courier New" pitchFamily="49" charset="0"/>
              </a:rPr>
              <a:t>=new </a:t>
            </a:r>
            <a:r>
              <a:rPr sz="1800" dirty="0" err="1" smtClean="0">
                <a:solidFill>
                  <a:schemeClr val="tx1"/>
                </a:solidFill>
                <a:latin typeface="Courier New" pitchFamily="49" charset="0"/>
                <a:cs typeface="Courier New" pitchFamily="49" charset="0"/>
              </a:rPr>
              <a:t>TextField</a:t>
            </a:r>
            <a:r>
              <a:rPr sz="1800" dirty="0" smtClean="0">
                <a:solidFill>
                  <a:schemeClr val="tx1"/>
                </a:solidFill>
                <a:latin typeface="Courier New" pitchFamily="49" charset="0"/>
                <a:cs typeface="Courier New" pitchFamily="49" charset="0"/>
              </a:rPr>
              <a:t>(10);</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cityField.setVisible</a:t>
            </a:r>
            <a:r>
              <a:rPr sz="1800" dirty="0" smtClean="0">
                <a:solidFill>
                  <a:schemeClr val="tx1"/>
                </a:solidFill>
                <a:latin typeface="Courier New" pitchFamily="49" charset="0"/>
                <a:cs typeface="Courier New" pitchFamily="49" charset="0"/>
              </a:rPr>
              <a:t>(false);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add(</a:t>
            </a:r>
            <a:r>
              <a:rPr sz="1800" dirty="0" err="1" smtClean="0">
                <a:solidFill>
                  <a:schemeClr val="tx1"/>
                </a:solidFill>
                <a:latin typeface="Courier New" pitchFamily="49" charset="0"/>
                <a:cs typeface="Courier New" pitchFamily="49" charset="0"/>
              </a:rPr>
              <a:t>cityField</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stateList.addItemListener</a:t>
            </a:r>
            <a:r>
              <a:rPr sz="1800" dirty="0" smtClean="0">
                <a:solidFill>
                  <a:schemeClr val="tx1"/>
                </a:solidFill>
                <a:latin typeface="Courier New" pitchFamily="49" charset="0"/>
                <a:cs typeface="Courier New" pitchFamily="49" charset="0"/>
              </a:rPr>
              <a:t>(this);</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cityList.addItemListener</a:t>
            </a:r>
            <a:r>
              <a:rPr sz="1800" dirty="0" smtClean="0">
                <a:solidFill>
                  <a:schemeClr val="tx1"/>
                </a:solidFill>
                <a:latin typeface="Courier New" pitchFamily="49" charset="0"/>
                <a:cs typeface="Courier New" pitchFamily="49" charset="0"/>
              </a:rPr>
              <a:t>(this);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smtClean="0">
                <a:solidFill>
                  <a:srgbClr val="0000FF"/>
                </a:solidFill>
                <a:cs typeface="Courier New" pitchFamily="49" charset="0"/>
              </a:rPr>
              <a:t>/*</a:t>
            </a:r>
          </a:p>
          <a:p>
            <a:pPr eaLnBrk="1" hangingPunct="1">
              <a:lnSpc>
                <a:spcPct val="90000"/>
              </a:lnSpc>
              <a:buFont typeface="Wingdings" pitchFamily="2" charset="2"/>
              <a:buNone/>
            </a:pPr>
            <a:r>
              <a:rPr sz="1800" dirty="0" smtClean="0">
                <a:solidFill>
                  <a:srgbClr val="0000FF"/>
                </a:solidFill>
                <a:cs typeface="Courier New" pitchFamily="49" charset="0"/>
              </a:rPr>
              <a:t>	 * This method will generate a </a:t>
            </a:r>
            <a:r>
              <a:rPr sz="1800" dirty="0" err="1" smtClean="0">
                <a:solidFill>
                  <a:srgbClr val="0000FF"/>
                </a:solidFill>
                <a:cs typeface="Courier New" pitchFamily="49" charset="0"/>
              </a:rPr>
              <a:t>Combobox</a:t>
            </a:r>
            <a:endParaRPr sz="1800" dirty="0" smtClean="0">
              <a:solidFill>
                <a:srgbClr val="0000FF"/>
              </a:solidFill>
              <a:cs typeface="Courier New" pitchFamily="49" charset="0"/>
            </a:endParaRPr>
          </a:p>
          <a:p>
            <a:pPr eaLnBrk="1" hangingPunct="1">
              <a:lnSpc>
                <a:spcPct val="90000"/>
              </a:lnSpc>
              <a:buFont typeface="Wingdings" pitchFamily="2" charset="2"/>
              <a:buNone/>
            </a:pPr>
            <a:r>
              <a:rPr sz="1800" dirty="0" smtClean="0">
                <a:solidFill>
                  <a:srgbClr val="0000FF"/>
                </a:solidFill>
                <a:cs typeface="Courier New" pitchFamily="49" charset="0"/>
              </a:rPr>
              <a:t>	 * filled with the states</a:t>
            </a:r>
          </a:p>
          <a:p>
            <a:pPr eaLnBrk="1" hangingPunct="1">
              <a:lnSpc>
                <a:spcPct val="90000"/>
              </a:lnSpc>
              <a:buFont typeface="Wingdings" pitchFamily="2" charset="2"/>
              <a:buNone/>
            </a:pPr>
            <a:r>
              <a:rPr sz="1800" dirty="0" smtClean="0">
                <a:solidFill>
                  <a:srgbClr val="0000FF"/>
                </a:solidFill>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void </a:t>
            </a:r>
            <a:r>
              <a:rPr sz="1800" dirty="0" err="1" smtClean="0">
                <a:solidFill>
                  <a:schemeClr val="tx1"/>
                </a:solidFill>
                <a:latin typeface="Courier New" pitchFamily="49" charset="0"/>
                <a:cs typeface="Courier New" pitchFamily="49" charset="0"/>
              </a:rPr>
              <a:t>populateStates</a:t>
            </a:r>
            <a:r>
              <a:rPr sz="1800" dirty="0" smtClean="0">
                <a:solidFill>
                  <a:schemeClr val="tx1"/>
                </a:solidFill>
                <a:latin typeface="Courier New" pitchFamily="49" charset="0"/>
                <a:cs typeface="Courier New" pitchFamily="49" charset="0"/>
              </a:rPr>
              <a:t>(Choice C)</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for(</a:t>
            </a:r>
            <a:r>
              <a:rPr sz="1800" dirty="0" err="1" smtClean="0">
                <a:solidFill>
                  <a:schemeClr val="tx1"/>
                </a:solidFill>
                <a:latin typeface="Courier New" pitchFamily="49" charset="0"/>
                <a:cs typeface="Courier New" pitchFamily="49" charset="0"/>
              </a:rPr>
              <a:t>int</a:t>
            </a: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i</a:t>
            </a:r>
            <a:r>
              <a:rPr sz="1800" dirty="0" smtClean="0">
                <a:solidFill>
                  <a:schemeClr val="tx1"/>
                </a:solidFill>
                <a:latin typeface="Courier New" pitchFamily="49" charset="0"/>
                <a:cs typeface="Courier New" pitchFamily="49" charset="0"/>
              </a:rPr>
              <a:t>=0;i&lt;</a:t>
            </a:r>
            <a:r>
              <a:rPr sz="1800" dirty="0" err="1" smtClean="0">
                <a:solidFill>
                  <a:schemeClr val="tx1"/>
                </a:solidFill>
                <a:latin typeface="Courier New" pitchFamily="49" charset="0"/>
                <a:cs typeface="Courier New" pitchFamily="49" charset="0"/>
              </a:rPr>
              <a:t>states.length;i</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C.add</a:t>
            </a:r>
            <a:r>
              <a:rPr sz="1800" dirty="0" smtClean="0">
                <a:solidFill>
                  <a:schemeClr val="tx1"/>
                </a:solidFill>
                <a:latin typeface="Courier New" pitchFamily="49" charset="0"/>
                <a:cs typeface="Courier New" pitchFamily="49" charset="0"/>
              </a:rPr>
              <a:t>(states[</a:t>
            </a:r>
            <a:r>
              <a:rPr sz="1800" dirty="0" err="1" smtClean="0">
                <a:solidFill>
                  <a:schemeClr val="tx1"/>
                </a:solidFill>
                <a:latin typeface="Courier New" pitchFamily="49" charset="0"/>
                <a:cs typeface="Courier New" pitchFamily="49" charset="0"/>
              </a:rPr>
              <a:t>i</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endParaRPr sz="1200" b="1" dirty="0" smtClean="0">
              <a:solidFill>
                <a:schemeClr val="tx1"/>
              </a:solidFill>
              <a:latin typeface="Courier New" pitchFamily="49" charset="0"/>
              <a:cs typeface="Courier New" pitchFamily="49" charset="0"/>
            </a:endParaRPr>
          </a:p>
        </p:txBody>
      </p:sp>
      <p:sp>
        <p:nvSpPr>
          <p:cNvPr id="105474" name="Rectangle 2"/>
          <p:cNvSpPr>
            <a:spLocks noGrp="1"/>
          </p:cNvSpPr>
          <p:nvPr>
            <p:ph type="title" idx="4294967295"/>
          </p:nvPr>
        </p:nvSpPr>
        <p:spPr>
          <a:xfrm>
            <a:off x="152400" y="1524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smtClean="0">
                <a:solidFill>
                  <a:srgbClr val="0000FF"/>
                </a:solidFill>
                <a:cs typeface="Courier New" pitchFamily="49" charset="0"/>
              </a:rPr>
              <a:t>/*</a:t>
            </a:r>
          </a:p>
          <a:p>
            <a:pPr eaLnBrk="1" hangingPunct="1">
              <a:lnSpc>
                <a:spcPct val="90000"/>
              </a:lnSpc>
              <a:buFont typeface="Wingdings" pitchFamily="2" charset="2"/>
              <a:buNone/>
            </a:pPr>
            <a:r>
              <a:rPr sz="1800" dirty="0" smtClean="0">
                <a:solidFill>
                  <a:srgbClr val="0000FF"/>
                </a:solidFill>
                <a:cs typeface="Courier New" pitchFamily="49" charset="0"/>
              </a:rPr>
              <a:t>	 * This method will generate a </a:t>
            </a:r>
            <a:r>
              <a:rPr sz="1800" dirty="0" err="1" smtClean="0">
                <a:solidFill>
                  <a:srgbClr val="0000FF"/>
                </a:solidFill>
                <a:cs typeface="Courier New" pitchFamily="49" charset="0"/>
              </a:rPr>
              <a:t>Combobox</a:t>
            </a:r>
            <a:endParaRPr sz="1800" dirty="0" smtClean="0">
              <a:solidFill>
                <a:srgbClr val="0000FF"/>
              </a:solidFill>
              <a:cs typeface="Courier New" pitchFamily="49" charset="0"/>
            </a:endParaRPr>
          </a:p>
          <a:p>
            <a:pPr eaLnBrk="1" hangingPunct="1">
              <a:lnSpc>
                <a:spcPct val="90000"/>
              </a:lnSpc>
              <a:buFont typeface="Wingdings" pitchFamily="2" charset="2"/>
              <a:buNone/>
            </a:pPr>
            <a:r>
              <a:rPr sz="1800" dirty="0" smtClean="0">
                <a:solidFill>
                  <a:srgbClr val="0000FF"/>
                </a:solidFill>
                <a:cs typeface="Courier New" pitchFamily="49" charset="0"/>
              </a:rPr>
              <a:t>	 * filled with the cities for the respective state</a:t>
            </a:r>
          </a:p>
          <a:p>
            <a:pPr eaLnBrk="1" hangingPunct="1">
              <a:lnSpc>
                <a:spcPct val="90000"/>
              </a:lnSpc>
              <a:buFont typeface="Wingdings" pitchFamily="2" charset="2"/>
              <a:buNone/>
            </a:pPr>
            <a:r>
              <a:rPr sz="1800" dirty="0" smtClean="0">
                <a:solidFill>
                  <a:srgbClr val="0000FF"/>
                </a:solidFill>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void </a:t>
            </a:r>
            <a:r>
              <a:rPr sz="1800" dirty="0" err="1" smtClean="0">
                <a:solidFill>
                  <a:schemeClr val="tx1"/>
                </a:solidFill>
                <a:latin typeface="Courier New" pitchFamily="49" charset="0"/>
                <a:cs typeface="Courier New" pitchFamily="49" charset="0"/>
              </a:rPr>
              <a:t>populateCities</a:t>
            </a:r>
            <a:r>
              <a:rPr sz="1800" dirty="0" smtClean="0">
                <a:solidFill>
                  <a:schemeClr val="tx1"/>
                </a:solidFill>
                <a:latin typeface="Courier New" pitchFamily="49" charset="0"/>
                <a:cs typeface="Courier New" pitchFamily="49" charset="0"/>
              </a:rPr>
              <a:t>(Choice </a:t>
            </a:r>
            <a:r>
              <a:rPr sz="1800" dirty="0" err="1" smtClean="0">
                <a:solidFill>
                  <a:schemeClr val="tx1"/>
                </a:solidFill>
                <a:latin typeface="Courier New" pitchFamily="49" charset="0"/>
                <a:cs typeface="Courier New" pitchFamily="49" charset="0"/>
              </a:rPr>
              <a:t>C,int</a:t>
            </a: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if(</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&lt;8)</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for(</a:t>
            </a:r>
            <a:r>
              <a:rPr sz="1800" dirty="0" err="1" smtClean="0">
                <a:solidFill>
                  <a:schemeClr val="tx1"/>
                </a:solidFill>
                <a:latin typeface="Courier New" pitchFamily="49" charset="0"/>
                <a:cs typeface="Courier New" pitchFamily="49" charset="0"/>
              </a:rPr>
              <a:t>int</a:t>
            </a: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col</a:t>
            </a:r>
            <a:r>
              <a:rPr sz="1800" dirty="0" smtClean="0">
                <a:solidFill>
                  <a:schemeClr val="tx1"/>
                </a:solidFill>
                <a:latin typeface="Courier New" pitchFamily="49" charset="0"/>
                <a:cs typeface="Courier New" pitchFamily="49" charset="0"/>
              </a:rPr>
              <a:t>=0;col&lt;5;col++)</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C.add</a:t>
            </a:r>
            <a:r>
              <a:rPr sz="1800" dirty="0" smtClean="0">
                <a:solidFill>
                  <a:schemeClr val="tx1"/>
                </a:solidFill>
                <a:latin typeface="Courier New" pitchFamily="49" charset="0"/>
                <a:cs typeface="Courier New" pitchFamily="49" charset="0"/>
              </a:rPr>
              <a:t>(cities[</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col</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endParaRPr sz="1200" b="1" dirty="0" smtClean="0">
              <a:solidFill>
                <a:schemeClr val="tx1"/>
              </a:solidFill>
              <a:latin typeface="Courier New" pitchFamily="49" charset="0"/>
              <a:cs typeface="Courier New" pitchFamily="49" charset="0"/>
            </a:endParaRPr>
          </a:p>
        </p:txBody>
      </p:sp>
      <p:sp>
        <p:nvSpPr>
          <p:cNvPr id="107522" name="Rectangle 2"/>
          <p:cNvSpPr>
            <a:spLocks noGrp="1"/>
          </p:cNvSpPr>
          <p:nvPr>
            <p:ph type="title" idx="4294967295"/>
          </p:nvPr>
        </p:nvSpPr>
        <p:spPr>
          <a:xfrm>
            <a:off x="152400" y="1524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public void </a:t>
            </a:r>
            <a:r>
              <a:rPr sz="1800" dirty="0" err="1" smtClean="0">
                <a:solidFill>
                  <a:schemeClr val="tx1"/>
                </a:solidFill>
                <a:latin typeface="Courier New" pitchFamily="49" charset="0"/>
                <a:cs typeface="Courier New" pitchFamily="49" charset="0"/>
              </a:rPr>
              <a:t>itemStateChanged</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ItemEvent</a:t>
            </a:r>
            <a:r>
              <a:rPr sz="1800" dirty="0" smtClean="0">
                <a:solidFill>
                  <a:schemeClr val="tx1"/>
                </a:solidFill>
                <a:latin typeface="Courier New" pitchFamily="49" charset="0"/>
                <a:cs typeface="Courier New" pitchFamily="49" charset="0"/>
              </a:rPr>
              <a:t> e)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if(</a:t>
            </a:r>
            <a:r>
              <a:rPr sz="1800" dirty="0" err="1" smtClean="0">
                <a:solidFill>
                  <a:schemeClr val="tx1"/>
                </a:solidFill>
                <a:latin typeface="Courier New" pitchFamily="49" charset="0"/>
                <a:cs typeface="Courier New" pitchFamily="49" charset="0"/>
              </a:rPr>
              <a:t>e.getSource</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stateList</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int</a:t>
            </a: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stateList.getSelectedIndex</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if(</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!=7)</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cityList.removeAll</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populateCities</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cityList</a:t>
            </a: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state_index</a:t>
            </a:r>
            <a:r>
              <a:rPr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cityLabel.setVisible</a:t>
            </a:r>
            <a:r>
              <a:rPr sz="1800" dirty="0" smtClean="0">
                <a:solidFill>
                  <a:schemeClr val="tx1"/>
                </a:solidFill>
                <a:latin typeface="Courier New" pitchFamily="49" charset="0"/>
                <a:cs typeface="Courier New" pitchFamily="49" charset="0"/>
              </a:rPr>
              <a:t>(true);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cityList.setVisible</a:t>
            </a:r>
            <a:r>
              <a:rPr sz="1800" dirty="0" smtClean="0">
                <a:solidFill>
                  <a:schemeClr val="tx1"/>
                </a:solidFill>
                <a:latin typeface="Courier New" pitchFamily="49" charset="0"/>
                <a:cs typeface="Courier New" pitchFamily="49" charset="0"/>
              </a:rPr>
              <a:t>(true);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cityField.setVisible</a:t>
            </a:r>
            <a:r>
              <a:rPr sz="1800" dirty="0" smtClean="0">
                <a:solidFill>
                  <a:schemeClr val="tx1"/>
                </a:solidFill>
                <a:latin typeface="Courier New" pitchFamily="49" charset="0"/>
                <a:cs typeface="Courier New" pitchFamily="49" charset="0"/>
              </a:rPr>
              <a:t>(false);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r>
              <a:rPr sz="1800" dirty="0" err="1" smtClean="0">
                <a:solidFill>
                  <a:schemeClr val="tx1"/>
                </a:solidFill>
                <a:latin typeface="Courier New" pitchFamily="49" charset="0"/>
                <a:cs typeface="Courier New" pitchFamily="49" charset="0"/>
              </a:rPr>
              <a:t>stateField.setVisible</a:t>
            </a:r>
            <a:r>
              <a:rPr sz="1800" dirty="0" smtClean="0">
                <a:solidFill>
                  <a:schemeClr val="tx1"/>
                </a:solidFill>
                <a:latin typeface="Courier New" pitchFamily="49" charset="0"/>
                <a:cs typeface="Courier New" pitchFamily="49" charset="0"/>
              </a:rPr>
              <a:t>(false);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endParaRPr sz="1200" b="1" dirty="0" smtClean="0">
              <a:solidFill>
                <a:schemeClr val="tx1"/>
              </a:solidFill>
              <a:latin typeface="Courier New" pitchFamily="49" charset="0"/>
              <a:cs typeface="Courier New" pitchFamily="49" charset="0"/>
            </a:endParaRPr>
          </a:p>
        </p:txBody>
      </p:sp>
      <p:sp>
        <p:nvSpPr>
          <p:cNvPr id="109570" name="Rectangle 2"/>
          <p:cNvSpPr>
            <a:spLocks noGrp="1"/>
          </p:cNvSpPr>
          <p:nvPr>
            <p:ph type="title" idx="4294967295"/>
          </p:nvPr>
        </p:nvSpPr>
        <p:spPr>
          <a:xfrm>
            <a:off x="228600" y="2286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else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cityList.setVisible(false);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cityLabel.setVisible(true);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stateField.setVisible(true);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cityField.setVisible(true);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if(e.getSource()==cityList)</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if(cityList.getSelectedItem().equalsIgnoreCase("Other"))</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cityField.setVisible(true);</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smtClean="0">
                <a:solidFill>
                  <a:schemeClr val="tx1"/>
                </a:solidFill>
                <a:latin typeface="Courier New" pitchFamily="49" charset="0"/>
                <a:cs typeface="Courier New" pitchFamily="49" charset="0"/>
              </a:rPr>
              <a:t>	}</a:t>
            </a:r>
            <a:endParaRPr sz="1200" b="1" smtClean="0">
              <a:solidFill>
                <a:schemeClr val="tx1"/>
              </a:solidFill>
              <a:latin typeface="Courier New" pitchFamily="49" charset="0"/>
              <a:cs typeface="Courier New" pitchFamily="49" charset="0"/>
            </a:endParaRPr>
          </a:p>
        </p:txBody>
      </p:sp>
      <p:sp>
        <p:nvSpPr>
          <p:cNvPr id="111618" name="Rectangle 2"/>
          <p:cNvSpPr>
            <a:spLocks noGrp="1"/>
          </p:cNvSpPr>
          <p:nvPr>
            <p:ph type="title" idx="4294967295"/>
          </p:nvPr>
        </p:nvSpPr>
        <p:spPr>
          <a:xfrm>
            <a:off x="228600" y="2286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endParaRPr sz="1800" dirty="0" smtClean="0">
              <a:solidFill>
                <a:schemeClr val="tx1"/>
              </a:solidFill>
              <a:latin typeface="Verdana" pitchFamily="34" charset="0"/>
              <a:cs typeface="Arial" charset="0"/>
            </a:endParaRPr>
          </a:p>
          <a:p>
            <a:pPr eaLnBrk="1" hangingPunct="1">
              <a:lnSpc>
                <a:spcPct val="90000"/>
              </a:lnSpc>
              <a:buFont typeface="Wingdings" pitchFamily="2" charset="2"/>
              <a:buNone/>
            </a:pPr>
            <a:endParaRPr sz="1800" dirty="0" smtClean="0">
              <a:solidFill>
                <a:schemeClr val="tx1"/>
              </a:solidFill>
              <a:latin typeface="Verdana" pitchFamily="34" charset="0"/>
              <a:cs typeface="Arial" charset="0"/>
            </a:endParaRP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public static void main(String[] </a:t>
            </a:r>
            <a:r>
              <a:rPr sz="1800" dirty="0" err="1" smtClean="0">
                <a:solidFill>
                  <a:schemeClr val="tx1"/>
                </a:solidFill>
                <a:latin typeface="Courier New" pitchFamily="49" charset="0"/>
                <a:cs typeface="Courier New" pitchFamily="49" charset="0"/>
              </a:rPr>
              <a:t>args</a:t>
            </a: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new </a:t>
            </a:r>
            <a:r>
              <a:rPr sz="1800" dirty="0" err="1" smtClean="0">
                <a:solidFill>
                  <a:schemeClr val="tx1"/>
                </a:solidFill>
                <a:latin typeface="Courier New" pitchFamily="49" charset="0"/>
                <a:cs typeface="Courier New" pitchFamily="49" charset="0"/>
              </a:rPr>
              <a:t>DynamicCombo</a:t>
            </a:r>
            <a:r>
              <a:rPr sz="1800" dirty="0" smtClean="0">
                <a:solidFill>
                  <a:schemeClr val="tx1"/>
                </a:solidFill>
                <a:latin typeface="Courier New" pitchFamily="49" charset="0"/>
                <a:cs typeface="Courier New" pitchFamily="49" charset="0"/>
              </a:rPr>
              <a:t>().</a:t>
            </a:r>
            <a:r>
              <a:rPr sz="1800" dirty="0" err="1" smtClean="0">
                <a:solidFill>
                  <a:schemeClr val="tx1"/>
                </a:solidFill>
                <a:latin typeface="Courier New" pitchFamily="49" charset="0"/>
                <a:cs typeface="Courier New" pitchFamily="49" charset="0"/>
              </a:rPr>
              <a:t>setVisible</a:t>
            </a:r>
            <a:r>
              <a:rPr sz="1800" dirty="0" smtClean="0">
                <a:solidFill>
                  <a:schemeClr val="tx1"/>
                </a:solidFill>
                <a:latin typeface="Courier New" pitchFamily="49" charset="0"/>
                <a:cs typeface="Courier New" pitchFamily="49" charset="0"/>
              </a:rPr>
              <a:t>(true);</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sz="1800" dirty="0" smtClean="0">
                <a:solidFill>
                  <a:schemeClr val="tx1"/>
                </a:solidFill>
                <a:latin typeface="Courier New" pitchFamily="49" charset="0"/>
                <a:cs typeface="Courier New" pitchFamily="49" charset="0"/>
              </a:rPr>
              <a:t>}</a:t>
            </a:r>
            <a:endParaRPr sz="1200" b="1" dirty="0" smtClean="0">
              <a:solidFill>
                <a:schemeClr val="tx1"/>
              </a:solidFill>
              <a:latin typeface="Courier New" pitchFamily="49" charset="0"/>
              <a:cs typeface="Courier New" pitchFamily="49" charset="0"/>
            </a:endParaRPr>
          </a:p>
        </p:txBody>
      </p:sp>
      <p:sp>
        <p:nvSpPr>
          <p:cNvPr id="113666" name="Rectangle 2"/>
          <p:cNvSpPr>
            <a:spLocks noGrp="1"/>
          </p:cNvSpPr>
          <p:nvPr>
            <p:ph type="title" idx="4294967295"/>
          </p:nvPr>
        </p:nvSpPr>
        <p:spPr>
          <a:xfrm>
            <a:off x="152400" y="228600"/>
            <a:ext cx="7562850" cy="549275"/>
          </a:xfrm>
        </p:spPr>
        <p:txBody>
          <a:bodyPr/>
          <a:lstStyle/>
          <a:p>
            <a:pPr eaLnBrk="1" hangingPunct="1"/>
            <a:r>
              <a:rPr dirty="0" smtClean="0">
                <a:solidFill>
                  <a:schemeClr val="tx1"/>
                </a:solidFill>
                <a:cs typeface="Arial" charset="0"/>
              </a:rPr>
              <a:t>Handling </a:t>
            </a:r>
            <a:r>
              <a:rPr dirty="0" err="1" smtClean="0">
                <a:solidFill>
                  <a:schemeClr val="tx1"/>
                </a:solidFill>
                <a:cs typeface="Arial" charset="0"/>
              </a:rPr>
              <a:t>ItemEvent</a:t>
            </a:r>
            <a:r>
              <a:rPr dirty="0" smtClean="0">
                <a:solidFill>
                  <a:schemeClr val="tx1"/>
                </a:solidFill>
                <a:cs typeface="Arial" charset="0"/>
              </a:rPr>
              <a:t> (Contd.).</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3"/>
          <p:cNvSpPr>
            <a:spLocks noGrp="1"/>
          </p:cNvSpPr>
          <p:nvPr>
            <p:ph idx="4294967295"/>
          </p:nvPr>
        </p:nvSpPr>
        <p:spPr>
          <a:xfrm>
            <a:off x="304800" y="1066800"/>
            <a:ext cx="8229600" cy="304800"/>
          </a:xfrm>
        </p:spPr>
        <p:txBody>
          <a:bodyPr/>
          <a:lstStyle/>
          <a:p>
            <a:pPr eaLnBrk="1" hangingPunct="1">
              <a:lnSpc>
                <a:spcPct val="90000"/>
              </a:lnSpc>
              <a:buFont typeface="Wingdings" pitchFamily="2" charset="2"/>
              <a:buNone/>
            </a:pPr>
            <a:r>
              <a:rPr sz="2200" b="1" smtClean="0">
                <a:solidFill>
                  <a:schemeClr val="tx1"/>
                </a:solidFill>
                <a:cs typeface="Arial" charset="0"/>
              </a:rPr>
              <a:t>Expected Output:</a:t>
            </a:r>
          </a:p>
        </p:txBody>
      </p:sp>
      <p:sp>
        <p:nvSpPr>
          <p:cNvPr id="115714" name="Rectangle 2"/>
          <p:cNvSpPr>
            <a:spLocks noGrp="1"/>
          </p:cNvSpPr>
          <p:nvPr>
            <p:ph type="title" idx="4294967295"/>
          </p:nvPr>
        </p:nvSpPr>
        <p:spPr>
          <a:xfrm>
            <a:off x="228599" y="228600"/>
            <a:ext cx="7369121" cy="549275"/>
          </a:xfrm>
        </p:spPr>
        <p:txBody>
          <a:bodyPr/>
          <a:lstStyle/>
          <a:p>
            <a:pPr eaLnBrk="1" hangingPunct="1"/>
            <a:r>
              <a:rPr dirty="0" smtClean="0">
                <a:solidFill>
                  <a:schemeClr val="tx1"/>
                </a:solidFill>
                <a:cs typeface="Arial" charset="0"/>
              </a:rPr>
              <a:t>Handling Item Events (Contd.).</a:t>
            </a:r>
          </a:p>
        </p:txBody>
      </p:sp>
      <p:pic>
        <p:nvPicPr>
          <p:cNvPr id="115715" name="Picture 2" descr="F:\Kallol\PRP\Item1.JPG"/>
          <p:cNvPicPr>
            <a:picLocks noChangeAspect="1" noChangeArrowheads="1"/>
          </p:cNvPicPr>
          <p:nvPr/>
        </p:nvPicPr>
        <p:blipFill>
          <a:blip r:embed="rId3" cstate="print"/>
          <a:srcRect/>
          <a:stretch>
            <a:fillRect/>
          </a:stretch>
        </p:blipFill>
        <p:spPr bwMode="auto">
          <a:xfrm>
            <a:off x="381000" y="1447800"/>
            <a:ext cx="3352800" cy="3705225"/>
          </a:xfrm>
          <a:prstGeom prst="rect">
            <a:avLst/>
          </a:prstGeom>
          <a:noFill/>
          <a:ln w="9525">
            <a:noFill/>
            <a:miter lim="800000"/>
            <a:headEnd/>
            <a:tailEnd/>
          </a:ln>
        </p:spPr>
      </p:pic>
      <p:sp>
        <p:nvSpPr>
          <p:cNvPr id="6" name="Rectangle 3"/>
          <p:cNvSpPr txBox="1">
            <a:spLocks/>
          </p:cNvSpPr>
          <p:nvPr/>
        </p:nvSpPr>
        <p:spPr bwMode="auto">
          <a:xfrm>
            <a:off x="381000" y="5334000"/>
            <a:ext cx="3352800" cy="1143000"/>
          </a:xfrm>
          <a:prstGeom prst="rect">
            <a:avLst/>
          </a:prstGeom>
          <a:noFill/>
          <a:ln w="9525">
            <a:noFill/>
            <a:miter lim="800000"/>
            <a:headEnd/>
            <a:tailEnd/>
          </a:ln>
        </p:spPr>
        <p:txBody>
          <a:bodyPr/>
          <a:lstStyle/>
          <a:p>
            <a:pPr marL="231775" indent="-231775" defTabSz="457200">
              <a:lnSpc>
                <a:spcPct val="90000"/>
              </a:lnSpc>
              <a:spcBef>
                <a:spcPct val="20000"/>
              </a:spcBef>
              <a:buFont typeface="Wingdings" pitchFamily="2" charset="2"/>
              <a:buNone/>
              <a:defRPr/>
            </a:pPr>
            <a:r>
              <a:rPr lang="en-US" sz="2000" b="1" dirty="0">
                <a:latin typeface="+mn-lt"/>
                <a:cs typeface="Arial" charset="0"/>
              </a:rPr>
              <a:t>Drop down list showing list of states</a:t>
            </a:r>
          </a:p>
        </p:txBody>
      </p:sp>
      <p:pic>
        <p:nvPicPr>
          <p:cNvPr id="115717" name="Picture 4" descr="F:\Kallol\PRP\Item2.JPG"/>
          <p:cNvPicPr>
            <a:picLocks noChangeAspect="1" noChangeArrowheads="1"/>
          </p:cNvPicPr>
          <p:nvPr/>
        </p:nvPicPr>
        <p:blipFill>
          <a:blip r:embed="rId4" cstate="print"/>
          <a:srcRect/>
          <a:stretch>
            <a:fillRect/>
          </a:stretch>
        </p:blipFill>
        <p:spPr bwMode="auto">
          <a:xfrm>
            <a:off x="4800600" y="1447800"/>
            <a:ext cx="3505200" cy="3671888"/>
          </a:xfrm>
          <a:prstGeom prst="rect">
            <a:avLst/>
          </a:prstGeom>
          <a:noFill/>
          <a:ln w="9525">
            <a:noFill/>
            <a:miter lim="800000"/>
            <a:headEnd/>
            <a:tailEnd/>
          </a:ln>
        </p:spPr>
      </p:pic>
      <p:sp>
        <p:nvSpPr>
          <p:cNvPr id="8" name="Rectangle 3"/>
          <p:cNvSpPr txBox="1">
            <a:spLocks/>
          </p:cNvSpPr>
          <p:nvPr/>
        </p:nvSpPr>
        <p:spPr bwMode="auto">
          <a:xfrm>
            <a:off x="4800600" y="5334000"/>
            <a:ext cx="3352800" cy="1143000"/>
          </a:xfrm>
          <a:prstGeom prst="rect">
            <a:avLst/>
          </a:prstGeom>
          <a:noFill/>
          <a:ln w="9525">
            <a:noFill/>
            <a:miter lim="800000"/>
            <a:headEnd/>
            <a:tailEnd/>
          </a:ln>
        </p:spPr>
        <p:txBody>
          <a:bodyPr/>
          <a:lstStyle/>
          <a:p>
            <a:pPr marL="231775" indent="-231775" defTabSz="457200">
              <a:lnSpc>
                <a:spcPct val="90000"/>
              </a:lnSpc>
              <a:spcBef>
                <a:spcPct val="20000"/>
              </a:spcBef>
              <a:buFont typeface="Wingdings" pitchFamily="2" charset="2"/>
              <a:buNone/>
              <a:defRPr/>
            </a:pPr>
            <a:r>
              <a:rPr lang="en-US" sz="2000" b="1" dirty="0">
                <a:latin typeface="+mn-lt"/>
                <a:cs typeface="Arial" charset="0"/>
              </a:rPr>
              <a:t>Drop down list showing list of cities after KAR option is selected in state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p:cNvSpPr>
          <p:nvPr>
            <p:ph idx="4294967295"/>
          </p:nvPr>
        </p:nvSpPr>
        <p:spPr>
          <a:xfrm>
            <a:off x="304800" y="914400"/>
            <a:ext cx="8229600" cy="5029200"/>
          </a:xfrm>
        </p:spPr>
        <p:txBody>
          <a:bodyPr/>
          <a:lstStyle/>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import </a:t>
            </a:r>
            <a:r>
              <a:rPr lang="en-US" sz="1800" dirty="0" err="1" smtClean="0">
                <a:solidFill>
                  <a:schemeClr val="tx1"/>
                </a:solidFill>
                <a:latin typeface="Courier New" pitchFamily="49" charset="0"/>
                <a:cs typeface="Courier New" pitchFamily="49" charset="0"/>
              </a:rPr>
              <a:t>java.applet</a:t>
            </a:r>
            <a:r>
              <a:rPr lang="en-US"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import java.awt.*;</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import </a:t>
            </a:r>
            <a:r>
              <a:rPr lang="en-US" sz="1800" dirty="0" err="1" smtClean="0">
                <a:solidFill>
                  <a:schemeClr val="tx1"/>
                </a:solidFill>
                <a:latin typeface="Courier New" pitchFamily="49" charset="0"/>
                <a:cs typeface="Courier New" pitchFamily="49" charset="0"/>
              </a:rPr>
              <a:t>java.awt.event</a:t>
            </a:r>
            <a:r>
              <a:rPr lang="en-US"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public class </a:t>
            </a:r>
            <a:r>
              <a:rPr lang="en-US" sz="1800" dirty="0" err="1" smtClean="0">
                <a:solidFill>
                  <a:schemeClr val="tx1"/>
                </a:solidFill>
                <a:latin typeface="Courier New" pitchFamily="49" charset="0"/>
                <a:cs typeface="Courier New" pitchFamily="49" charset="0"/>
              </a:rPr>
              <a:t>MouseEx</a:t>
            </a:r>
            <a:r>
              <a:rPr lang="en-US" sz="1800" dirty="0" smtClean="0">
                <a:solidFill>
                  <a:schemeClr val="tx1"/>
                </a:solidFill>
                <a:latin typeface="Courier New" pitchFamily="49" charset="0"/>
                <a:cs typeface="Courier New" pitchFamily="49" charset="0"/>
              </a:rPr>
              <a:t> extends Frame implements </a:t>
            </a:r>
            <a:r>
              <a:rPr lang="en-US" sz="1800" dirty="0" err="1" smtClean="0">
                <a:solidFill>
                  <a:schemeClr val="tx1"/>
                </a:solidFill>
                <a:latin typeface="Courier New" pitchFamily="49" charset="0"/>
                <a:cs typeface="Courier New" pitchFamily="49" charset="0"/>
              </a:rPr>
              <a:t>MouseListener</a:t>
            </a: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a:t>
            </a:r>
            <a:r>
              <a:rPr lang="en-US" sz="1800" dirty="0" err="1" smtClean="0">
                <a:solidFill>
                  <a:schemeClr val="tx1"/>
                </a:solidFill>
                <a:latin typeface="Courier New" pitchFamily="49" charset="0"/>
                <a:cs typeface="Courier New" pitchFamily="49" charset="0"/>
              </a:rPr>
              <a:t>MouseEx</a:t>
            </a: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addMouseListener</a:t>
            </a:r>
            <a:r>
              <a:rPr lang="en-US" sz="1800" dirty="0" smtClean="0">
                <a:solidFill>
                  <a:schemeClr val="tx1"/>
                </a:solidFill>
                <a:latin typeface="Courier New" pitchFamily="49" charset="0"/>
                <a:cs typeface="Courier New" pitchFamily="49" charset="0"/>
              </a:rPr>
              <a:t>(this);</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static void main(String [] </a:t>
            </a:r>
            <a:r>
              <a:rPr lang="en-US" sz="1800" dirty="0" err="1" smtClean="0">
                <a:solidFill>
                  <a:schemeClr val="tx1"/>
                </a:solidFill>
                <a:latin typeface="Courier New" pitchFamily="49" charset="0"/>
                <a:cs typeface="Courier New" pitchFamily="49" charset="0"/>
              </a:rPr>
              <a:t>args</a:t>
            </a: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Frame </a:t>
            </a:r>
            <a:r>
              <a:rPr lang="en-US" sz="1800" dirty="0" err="1" smtClean="0">
                <a:solidFill>
                  <a:schemeClr val="tx1"/>
                </a:solidFill>
                <a:latin typeface="Courier New" pitchFamily="49" charset="0"/>
                <a:cs typeface="Courier New" pitchFamily="49" charset="0"/>
              </a:rPr>
              <a:t>frame</a:t>
            </a:r>
            <a:r>
              <a:rPr lang="en-US" sz="1800" dirty="0" smtClean="0">
                <a:solidFill>
                  <a:schemeClr val="tx1"/>
                </a:solidFill>
                <a:latin typeface="Courier New" pitchFamily="49" charset="0"/>
                <a:cs typeface="Courier New" pitchFamily="49" charset="0"/>
              </a:rPr>
              <a:t> = new </a:t>
            </a:r>
            <a:r>
              <a:rPr lang="en-US" sz="1800" dirty="0" err="1" smtClean="0">
                <a:solidFill>
                  <a:schemeClr val="tx1"/>
                </a:solidFill>
                <a:latin typeface="Courier New" pitchFamily="49" charset="0"/>
                <a:cs typeface="Courier New" pitchFamily="49" charset="0"/>
              </a:rPr>
              <a:t>MouseEx</a:t>
            </a:r>
            <a:r>
              <a:rPr lang="en-US"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frame.setSize</a:t>
            </a:r>
            <a:r>
              <a:rPr lang="en-US" sz="1800" dirty="0" smtClean="0">
                <a:solidFill>
                  <a:schemeClr val="tx1"/>
                </a:solidFill>
                <a:latin typeface="Courier New" pitchFamily="49" charset="0"/>
                <a:cs typeface="Courier New" pitchFamily="49" charset="0"/>
              </a:rPr>
              <a:t>(300,200);</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frame.setVisible</a:t>
            </a:r>
            <a:r>
              <a:rPr lang="en-US" sz="1800" dirty="0" smtClean="0">
                <a:solidFill>
                  <a:schemeClr val="tx1"/>
                </a:solidFill>
                <a:latin typeface="Courier New" pitchFamily="49" charset="0"/>
                <a:cs typeface="Courier New" pitchFamily="49" charset="0"/>
              </a:rPr>
              <a:t>(true);</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frame.addWindowListener</a:t>
            </a:r>
            <a:r>
              <a:rPr lang="en-US" sz="1800" dirty="0" smtClean="0">
                <a:solidFill>
                  <a:schemeClr val="tx1"/>
                </a:solidFill>
                <a:latin typeface="Courier New" pitchFamily="49" charset="0"/>
                <a:cs typeface="Courier New" pitchFamily="49" charset="0"/>
              </a:rPr>
              <a:t>(new </a:t>
            </a:r>
            <a:r>
              <a:rPr lang="en-US" sz="1800" dirty="0" err="1" smtClean="0">
                <a:solidFill>
                  <a:schemeClr val="tx1"/>
                </a:solidFill>
                <a:latin typeface="Courier New" pitchFamily="49" charset="0"/>
                <a:cs typeface="Courier New" pitchFamily="49" charset="0"/>
              </a:rPr>
              <a:t>WindowAdapter</a:t>
            </a:r>
            <a:r>
              <a:rPr lang="en-US"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windowClosing</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WindowEvent</a:t>
            </a:r>
            <a:r>
              <a:rPr lang="en-US" sz="1800" dirty="0" smtClean="0">
                <a:solidFill>
                  <a:schemeClr val="tx1"/>
                </a:solidFill>
                <a:latin typeface="Courier New" pitchFamily="49" charset="0"/>
                <a:cs typeface="Courier New" pitchFamily="49" charset="0"/>
              </a:rPr>
              <a:t> we){</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System.exit</a:t>
            </a:r>
            <a:r>
              <a:rPr lang="en-US" sz="1800" dirty="0" smtClean="0">
                <a:solidFill>
                  <a:schemeClr val="tx1"/>
                </a:solidFill>
                <a:latin typeface="Courier New" pitchFamily="49" charset="0"/>
                <a:cs typeface="Courier New" pitchFamily="49" charset="0"/>
              </a:rPr>
              <a:t>(0);</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endParaRPr sz="1800" b="1" dirty="0" smtClean="0">
              <a:solidFill>
                <a:schemeClr val="tx1"/>
              </a:solidFill>
              <a:latin typeface="Courier New" pitchFamily="49" charset="0"/>
              <a:cs typeface="Courier New" pitchFamily="49" charset="0"/>
            </a:endParaRPr>
          </a:p>
        </p:txBody>
      </p:sp>
      <p:sp>
        <p:nvSpPr>
          <p:cNvPr id="117762"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Handling Mouse Events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Placeholder 1"/>
          <p:cNvSpPr>
            <a:spLocks noGrp="1"/>
          </p:cNvSpPr>
          <p:nvPr>
            <p:ph type="body" sz="quarter" idx="11"/>
          </p:nvPr>
        </p:nvSpPr>
        <p:spPr/>
        <p:txBody>
          <a:bodyPr/>
          <a:lstStyle/>
          <a:p>
            <a:pPr eaLnBrk="1" hangingPunct="1"/>
            <a:r>
              <a:rPr>
                <a:solidFill>
                  <a:schemeClr val="tx1"/>
                </a:solidFill>
                <a:cs typeface="Arial" charset="0"/>
              </a:rPr>
              <a:t>Introduction to Event Handling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3"/>
          <p:cNvSpPr>
            <a:spLocks noGrp="1"/>
          </p:cNvSpPr>
          <p:nvPr>
            <p:ph idx="4294967295"/>
          </p:nvPr>
        </p:nvSpPr>
        <p:spPr>
          <a:xfrm>
            <a:off x="304800" y="1066800"/>
            <a:ext cx="8229600" cy="5029200"/>
          </a:xfrm>
        </p:spPr>
        <p:txBody>
          <a:bodyPr/>
          <a:lstStyle/>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mouseEntered</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MouseEvent</a:t>
            </a:r>
            <a:r>
              <a:rPr lang="en-US" sz="1800" dirty="0" smtClean="0">
                <a:solidFill>
                  <a:schemeClr val="tx1"/>
                </a:solidFill>
                <a:latin typeface="Courier New" pitchFamily="49" charset="0"/>
                <a:cs typeface="Courier New" pitchFamily="49" charset="0"/>
              </a:rPr>
              <a:t> me)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("Mouse Entered");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mouseExited</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MouseEvent</a:t>
            </a:r>
            <a:r>
              <a:rPr lang="en-US" sz="1800" dirty="0" smtClean="0">
                <a:solidFill>
                  <a:schemeClr val="tx1"/>
                </a:solidFill>
                <a:latin typeface="Courier New" pitchFamily="49" charset="0"/>
                <a:cs typeface="Courier New" pitchFamily="49" charset="0"/>
              </a:rPr>
              <a:t> me)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("Mouse Exited");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mouseClicked</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MouseEvent</a:t>
            </a:r>
            <a:r>
              <a:rPr lang="en-US" sz="1800" dirty="0" smtClean="0">
                <a:solidFill>
                  <a:schemeClr val="tx1"/>
                </a:solidFill>
                <a:latin typeface="Courier New" pitchFamily="49" charset="0"/>
                <a:cs typeface="Courier New" pitchFamily="49" charset="0"/>
              </a:rPr>
              <a:t> me)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("Mouse Clicked");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mousePressed</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MouseEvent</a:t>
            </a:r>
            <a:r>
              <a:rPr lang="en-US" sz="1800" dirty="0" smtClean="0">
                <a:solidFill>
                  <a:schemeClr val="tx1"/>
                </a:solidFill>
                <a:latin typeface="Courier New" pitchFamily="49" charset="0"/>
                <a:cs typeface="Courier New" pitchFamily="49" charset="0"/>
              </a:rPr>
              <a:t> me)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("Mouse Pressed");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public void </a:t>
            </a:r>
            <a:r>
              <a:rPr lang="en-US" sz="1800" dirty="0" err="1" smtClean="0">
                <a:solidFill>
                  <a:schemeClr val="tx1"/>
                </a:solidFill>
                <a:latin typeface="Courier New" pitchFamily="49" charset="0"/>
                <a:cs typeface="Courier New" pitchFamily="49" charset="0"/>
              </a:rPr>
              <a:t>mouseReleased</a:t>
            </a:r>
            <a:r>
              <a:rPr lang="en-US" sz="1800" dirty="0" smtClean="0">
                <a:solidFill>
                  <a:schemeClr val="tx1"/>
                </a:solidFill>
                <a:latin typeface="Courier New" pitchFamily="49" charset="0"/>
                <a:cs typeface="Courier New" pitchFamily="49" charset="0"/>
              </a:rPr>
              <a:t>(</a:t>
            </a:r>
            <a:r>
              <a:rPr lang="en-US" sz="1800" dirty="0" err="1" smtClean="0">
                <a:solidFill>
                  <a:schemeClr val="tx1"/>
                </a:solidFill>
                <a:latin typeface="Courier New" pitchFamily="49" charset="0"/>
                <a:cs typeface="Courier New" pitchFamily="49" charset="0"/>
              </a:rPr>
              <a:t>MouseEvent</a:t>
            </a:r>
            <a:r>
              <a:rPr lang="en-US" sz="1800" dirty="0" smtClean="0">
                <a:solidFill>
                  <a:schemeClr val="tx1"/>
                </a:solidFill>
                <a:latin typeface="Courier New" pitchFamily="49" charset="0"/>
                <a:cs typeface="Courier New" pitchFamily="49" charset="0"/>
              </a:rPr>
              <a:t> me)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r>
              <a:rPr lang="en-US" sz="1800" dirty="0" err="1" smtClean="0">
                <a:solidFill>
                  <a:schemeClr val="tx1"/>
                </a:solidFill>
                <a:latin typeface="Courier New" pitchFamily="49" charset="0"/>
                <a:cs typeface="Courier New" pitchFamily="49" charset="0"/>
              </a:rPr>
              <a:t>System.out.println</a:t>
            </a:r>
            <a:r>
              <a:rPr lang="en-US" sz="1800" dirty="0" smtClean="0">
                <a:solidFill>
                  <a:schemeClr val="tx1"/>
                </a:solidFill>
                <a:latin typeface="Courier New" pitchFamily="49" charset="0"/>
                <a:cs typeface="Courier New" pitchFamily="49" charset="0"/>
              </a:rPr>
              <a:t>("Mouse Released");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 	}</a:t>
            </a:r>
          </a:p>
          <a:p>
            <a:pPr eaLnBrk="1" hangingPunct="1">
              <a:lnSpc>
                <a:spcPct val="90000"/>
              </a:lnSpc>
              <a:buFont typeface="Wingdings" pitchFamily="2" charset="2"/>
              <a:buNone/>
            </a:pPr>
            <a:r>
              <a:rPr lang="en-US" sz="1800" dirty="0" smtClean="0">
                <a:solidFill>
                  <a:schemeClr val="tx1"/>
                </a:solidFill>
                <a:latin typeface="Courier New" pitchFamily="49" charset="0"/>
                <a:cs typeface="Courier New" pitchFamily="49" charset="0"/>
              </a:rPr>
              <a:t>}</a:t>
            </a:r>
          </a:p>
          <a:p>
            <a:pPr eaLnBrk="1" hangingPunct="1">
              <a:lnSpc>
                <a:spcPct val="90000"/>
              </a:lnSpc>
              <a:buFont typeface="Wingdings" pitchFamily="2" charset="2"/>
              <a:buNone/>
            </a:pPr>
            <a:r>
              <a:rPr lang="fr-FR" sz="1800" b="1" dirty="0" smtClean="0">
                <a:solidFill>
                  <a:schemeClr val="tx1"/>
                </a:solidFill>
                <a:latin typeface="Courier New" pitchFamily="49" charset="0"/>
                <a:cs typeface="Courier New" pitchFamily="49" charset="0"/>
              </a:rPr>
              <a:t/>
            </a:r>
            <a:br>
              <a:rPr lang="fr-FR" sz="1800" b="1" dirty="0" smtClean="0">
                <a:solidFill>
                  <a:schemeClr val="tx1"/>
                </a:solidFill>
                <a:latin typeface="Courier New" pitchFamily="49" charset="0"/>
                <a:cs typeface="Courier New" pitchFamily="49" charset="0"/>
              </a:rPr>
            </a:br>
            <a:endParaRPr sz="1800" b="1" dirty="0" smtClean="0">
              <a:solidFill>
                <a:schemeClr val="tx1"/>
              </a:solidFill>
              <a:latin typeface="Courier New" pitchFamily="49" charset="0"/>
              <a:cs typeface="Courier New" pitchFamily="49" charset="0"/>
            </a:endParaRPr>
          </a:p>
        </p:txBody>
      </p:sp>
      <p:sp>
        <p:nvSpPr>
          <p:cNvPr id="117762"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Handling Mouse Events (Contd.).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p:cNvSpPr>
          <p:nvPr>
            <p:ph idx="4294967295"/>
          </p:nvPr>
        </p:nvSpPr>
        <p:spPr>
          <a:xfrm>
            <a:off x="304800" y="1143000"/>
            <a:ext cx="8229600" cy="381000"/>
          </a:xfrm>
        </p:spPr>
        <p:txBody>
          <a:bodyPr/>
          <a:lstStyle/>
          <a:p>
            <a:pPr eaLnBrk="1" hangingPunct="1">
              <a:buFont typeface="Wingdings" pitchFamily="2" charset="2"/>
              <a:buNone/>
            </a:pPr>
            <a:r>
              <a:rPr sz="1800" smtClean="0">
                <a:solidFill>
                  <a:schemeClr val="tx1"/>
                </a:solidFill>
                <a:cs typeface="Courier New" pitchFamily="49" charset="0"/>
              </a:rPr>
              <a:t>Map the methods in Group A with their Listener classes in Group B</a:t>
            </a:r>
          </a:p>
        </p:txBody>
      </p:sp>
      <p:sp>
        <p:nvSpPr>
          <p:cNvPr id="60419" name="Rectangle 2"/>
          <p:cNvSpPr>
            <a:spLocks noGrp="1"/>
          </p:cNvSpPr>
          <p:nvPr>
            <p:ph type="title" idx="4294967295"/>
          </p:nvPr>
        </p:nvSpPr>
        <p:spPr>
          <a:xfrm>
            <a:off x="152400" y="152400"/>
            <a:ext cx="7562850" cy="554038"/>
          </a:xfrm>
        </p:spPr>
        <p:txBody>
          <a:bodyPr/>
          <a:lstStyle/>
          <a:p>
            <a:pPr eaLnBrk="1" hangingPunct="1"/>
            <a:r>
              <a:rPr smtClean="0">
                <a:solidFill>
                  <a:schemeClr val="tx1"/>
                </a:solidFill>
                <a:cs typeface="Arial" charset="0"/>
              </a:rPr>
              <a:t>Quiz </a:t>
            </a:r>
          </a:p>
        </p:txBody>
      </p:sp>
      <p:sp>
        <p:nvSpPr>
          <p:cNvPr id="4" name="TextBox 3"/>
          <p:cNvSpPr txBox="1"/>
          <p:nvPr/>
        </p:nvSpPr>
        <p:spPr>
          <a:xfrm>
            <a:off x="381000" y="2514600"/>
            <a:ext cx="3276600" cy="2308324"/>
          </a:xfrm>
          <a:prstGeom prst="rect">
            <a:avLst/>
          </a:prstGeom>
          <a:noFill/>
        </p:spPr>
        <p:txBody>
          <a:bodyPr wrap="square" rtlCol="0">
            <a:spAutoFit/>
          </a:bodyPr>
          <a:lstStyle/>
          <a:p>
            <a:pPr marL="342900" indent="-342900"/>
            <a:endParaRPr lang="en-US" dirty="0" smtClean="0"/>
          </a:p>
          <a:p>
            <a:pPr marL="342900" indent="-342900">
              <a:buFont typeface="+mj-lt"/>
              <a:buAutoNum type="arabicPeriod"/>
            </a:pPr>
            <a:r>
              <a:rPr lang="en-US" dirty="0" err="1" smtClean="0"/>
              <a:t>itemStateChanged</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windowDeiconified</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actionPerformed</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err="1" smtClean="0"/>
              <a:t>mousePressed</a:t>
            </a:r>
            <a:r>
              <a:rPr lang="en-US" dirty="0" smtClean="0"/>
              <a:t>()</a:t>
            </a:r>
          </a:p>
        </p:txBody>
      </p:sp>
      <p:sp>
        <p:nvSpPr>
          <p:cNvPr id="5" name="TextBox 4"/>
          <p:cNvSpPr txBox="1"/>
          <p:nvPr/>
        </p:nvSpPr>
        <p:spPr>
          <a:xfrm>
            <a:off x="5029200" y="1981200"/>
            <a:ext cx="3581400" cy="369332"/>
          </a:xfrm>
          <a:prstGeom prst="rect">
            <a:avLst/>
          </a:prstGeom>
          <a:noFill/>
        </p:spPr>
        <p:txBody>
          <a:bodyPr wrap="square" rtlCol="0">
            <a:spAutoFit/>
          </a:bodyPr>
          <a:lstStyle/>
          <a:p>
            <a:r>
              <a:rPr lang="en-US" b="1" u="sng" dirty="0" smtClean="0"/>
              <a:t>GROUP B</a:t>
            </a:r>
          </a:p>
        </p:txBody>
      </p:sp>
      <p:sp>
        <p:nvSpPr>
          <p:cNvPr id="6" name="TextBox 5"/>
          <p:cNvSpPr txBox="1"/>
          <p:nvPr/>
        </p:nvSpPr>
        <p:spPr>
          <a:xfrm>
            <a:off x="609600" y="1981200"/>
            <a:ext cx="3581400" cy="369332"/>
          </a:xfrm>
          <a:prstGeom prst="rect">
            <a:avLst/>
          </a:prstGeom>
          <a:noFill/>
        </p:spPr>
        <p:txBody>
          <a:bodyPr wrap="square" rtlCol="0">
            <a:spAutoFit/>
          </a:bodyPr>
          <a:lstStyle/>
          <a:p>
            <a:r>
              <a:rPr lang="en-US" b="1" u="sng" dirty="0" smtClean="0"/>
              <a:t>GROUP A</a:t>
            </a:r>
          </a:p>
        </p:txBody>
      </p:sp>
      <p:sp>
        <p:nvSpPr>
          <p:cNvPr id="7" name="TextBox 6"/>
          <p:cNvSpPr txBox="1"/>
          <p:nvPr/>
        </p:nvSpPr>
        <p:spPr>
          <a:xfrm>
            <a:off x="4953000" y="2514600"/>
            <a:ext cx="3962400" cy="2308324"/>
          </a:xfrm>
          <a:prstGeom prst="rect">
            <a:avLst/>
          </a:prstGeom>
          <a:noFill/>
        </p:spPr>
        <p:txBody>
          <a:bodyPr wrap="square" rtlCol="0">
            <a:spAutoFit/>
          </a:bodyPr>
          <a:lstStyle/>
          <a:p>
            <a:pPr marL="342900" indent="-342900"/>
            <a:endParaRPr lang="en-US" dirty="0" smtClean="0"/>
          </a:p>
          <a:p>
            <a:pPr marL="342900" indent="-342900">
              <a:buFont typeface="+mj-lt"/>
              <a:buAutoNum type="alphaUcPeriod"/>
            </a:pPr>
            <a:r>
              <a:rPr lang="en-US" dirty="0" err="1" smtClean="0"/>
              <a:t>ActionListener</a:t>
            </a:r>
            <a:endParaRPr lang="en-US" dirty="0" smtClean="0"/>
          </a:p>
          <a:p>
            <a:pPr marL="342900" indent="-342900">
              <a:buFont typeface="+mj-lt"/>
              <a:buAutoNum type="alphaUcPeriod"/>
            </a:pPr>
            <a:endParaRPr lang="en-US" dirty="0" smtClean="0"/>
          </a:p>
          <a:p>
            <a:pPr marL="342900" indent="-342900">
              <a:buFont typeface="+mj-lt"/>
              <a:buAutoNum type="alphaUcPeriod"/>
            </a:pPr>
            <a:r>
              <a:rPr lang="en-US" dirty="0" err="1" smtClean="0"/>
              <a:t>ItemListener</a:t>
            </a:r>
            <a:endParaRPr lang="en-US" dirty="0" smtClean="0"/>
          </a:p>
          <a:p>
            <a:pPr marL="342900" indent="-342900">
              <a:buFont typeface="+mj-lt"/>
              <a:buAutoNum type="alphaUcPeriod"/>
            </a:pPr>
            <a:endParaRPr lang="en-US" dirty="0" smtClean="0"/>
          </a:p>
          <a:p>
            <a:pPr marL="342900" indent="-342900">
              <a:buFont typeface="+mj-lt"/>
              <a:buAutoNum type="alphaUcPeriod"/>
            </a:pPr>
            <a:r>
              <a:rPr lang="en-US" dirty="0" err="1" smtClean="0"/>
              <a:t>MouseListener</a:t>
            </a:r>
            <a:endParaRPr lang="en-US" dirty="0" smtClean="0"/>
          </a:p>
          <a:p>
            <a:pPr marL="342900" indent="-342900">
              <a:buFont typeface="+mj-lt"/>
              <a:buAutoNum type="alphaUcPeriod"/>
            </a:pPr>
            <a:endParaRPr lang="en-US" dirty="0" smtClean="0"/>
          </a:p>
          <a:p>
            <a:pPr marL="342900" indent="-342900">
              <a:buFont typeface="+mj-lt"/>
              <a:buAutoNum type="alphaUcPeriod"/>
            </a:pPr>
            <a:r>
              <a:rPr lang="en-US" dirty="0" err="1" smtClean="0"/>
              <a:t>WindowListener</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3"/>
          <p:cNvSpPr>
            <a:spLocks noGrp="1"/>
          </p:cNvSpPr>
          <p:nvPr>
            <p:ph idx="4294967295"/>
          </p:nvPr>
        </p:nvSpPr>
        <p:spPr>
          <a:xfrm>
            <a:off x="457200" y="990600"/>
            <a:ext cx="8458200" cy="5257800"/>
          </a:xfrm>
        </p:spPr>
        <p:txBody>
          <a:bodyPr/>
          <a:lstStyle/>
          <a:p>
            <a:pPr eaLnBrk="1" hangingPunct="1"/>
            <a:r>
              <a:rPr dirty="0" smtClean="0">
                <a:solidFill>
                  <a:schemeClr val="tx1"/>
                </a:solidFill>
                <a:cs typeface="Arial" charset="0"/>
              </a:rPr>
              <a:t>Adapter classes are classes that:</a:t>
            </a:r>
          </a:p>
          <a:p>
            <a:pPr lvl="1" algn="just" eaLnBrk="1" hangingPunct="1"/>
            <a:r>
              <a:rPr sz="1800" dirty="0" smtClean="0">
                <a:solidFill>
                  <a:schemeClr val="tx1"/>
                </a:solidFill>
              </a:rPr>
              <a:t>implicitly implement the listener interfaces</a:t>
            </a:r>
          </a:p>
          <a:p>
            <a:pPr lvl="1" algn="just" eaLnBrk="1" hangingPunct="1"/>
            <a:r>
              <a:rPr sz="1800" dirty="0" smtClean="0">
                <a:solidFill>
                  <a:schemeClr val="tx1"/>
                </a:solidFill>
              </a:rPr>
              <a:t>provide empty implementation for all the methods in the interfaces</a:t>
            </a:r>
          </a:p>
          <a:p>
            <a:pPr lvl="1" algn="just" eaLnBrk="1" hangingPunct="1"/>
            <a:endParaRPr sz="1800" dirty="0" smtClean="0">
              <a:solidFill>
                <a:schemeClr val="tx1"/>
              </a:solidFill>
            </a:endParaRPr>
          </a:p>
          <a:p>
            <a:pPr algn="just" eaLnBrk="1" hangingPunct="1"/>
            <a:r>
              <a:rPr dirty="0" smtClean="0">
                <a:solidFill>
                  <a:schemeClr val="tx1"/>
                </a:solidFill>
                <a:cs typeface="Arial" charset="0"/>
              </a:rPr>
              <a:t>They are useful in situations when we require to work with only few methods of a listener interface.</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You can extend the adapter class and override only the methods you want to implement rather than implementing the listener interface and providing body definition for all its methods.</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Java has provided corresponding adapter classes for those listener interfaces which has more than one method to be implemented.</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These adapter classes are present in </a:t>
            </a:r>
            <a:r>
              <a:rPr dirty="0" err="1" smtClean="0">
                <a:solidFill>
                  <a:schemeClr val="tx1"/>
                </a:solidFill>
                <a:cs typeface="Arial" charset="0"/>
              </a:rPr>
              <a:t>java.awt.event</a:t>
            </a:r>
            <a:r>
              <a:rPr dirty="0" smtClean="0">
                <a:solidFill>
                  <a:schemeClr val="tx1"/>
                </a:solidFill>
                <a:cs typeface="Arial" charset="0"/>
              </a:rPr>
              <a:t> package.</a:t>
            </a:r>
          </a:p>
        </p:txBody>
      </p:sp>
      <p:sp>
        <p:nvSpPr>
          <p:cNvPr id="138242"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Adapter Classes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9873" name="Group 33"/>
          <p:cNvGraphicFramePr>
            <a:graphicFrameLocks noGrp="1"/>
          </p:cNvGraphicFramePr>
          <p:nvPr>
            <p:ph idx="4294967295"/>
          </p:nvPr>
        </p:nvGraphicFramePr>
        <p:xfrm>
          <a:off x="609600" y="1371600"/>
          <a:ext cx="6934200" cy="4748212"/>
        </p:xfrm>
        <a:graphic>
          <a:graphicData uri="http://schemas.openxmlformats.org/drawingml/2006/table">
            <a:tbl>
              <a:tblPr>
                <a:tableStyleId>{616DA210-FB5B-4158-B5E0-FEB733F419BA}</a:tableStyleId>
              </a:tblPr>
              <a:tblGrid>
                <a:gridCol w="3429000"/>
                <a:gridCol w="3505200"/>
              </a:tblGrid>
              <a:tr h="6950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smtClean="0">
                          <a:ln>
                            <a:noFill/>
                          </a:ln>
                          <a:solidFill>
                            <a:schemeClr val="bg1"/>
                          </a:solidFill>
                          <a:effectLst/>
                        </a:rPr>
                        <a:t> Adapter class</a:t>
                      </a:r>
                      <a:endParaRPr kumimoji="0" lang="en-US" sz="1600" b="1" i="0" u="none" strike="noStrike" cap="none" normalizeH="0" baseline="0" dirty="0" smtClean="0">
                        <a:ln>
                          <a:noFill/>
                        </a:ln>
                        <a:solidFill>
                          <a:schemeClr val="bg1"/>
                        </a:solidFill>
                        <a:effectLst/>
                        <a:latin typeface="Gill Sans MT" pitchFamily="34" charset="0"/>
                      </a:endParaRPr>
                    </a:p>
                  </a:txBody>
                  <a:tcPr marT="45724" marB="45724" horzOverflow="overflow">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smtClean="0">
                          <a:ln>
                            <a:noFill/>
                          </a:ln>
                          <a:solidFill>
                            <a:schemeClr val="bg1"/>
                          </a:solidFill>
                          <a:effectLst/>
                        </a:rPr>
                        <a:t>Listener Interface</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dirty="0" smtClean="0">
                        <a:ln>
                          <a:noFill/>
                        </a:ln>
                        <a:solidFill>
                          <a:schemeClr val="bg1"/>
                        </a:solidFill>
                        <a:effectLst/>
                        <a:latin typeface="Gill Sans MT" pitchFamily="34" charset="0"/>
                      </a:endParaRPr>
                    </a:p>
                  </a:txBody>
                  <a:tcPr marT="45724" marB="45724" horzOverflow="overflow">
                    <a:solidFill>
                      <a:schemeClr val="accent1"/>
                    </a:solidFill>
                  </a:tcPr>
                </a:tc>
              </a:tr>
              <a:tr h="5778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ComponentAdapter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ComponentListener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81072">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smtClean="0">
                          <a:ln>
                            <a:noFill/>
                          </a:ln>
                          <a:solidFill>
                            <a:schemeClr val="tx1"/>
                          </a:solidFill>
                          <a:effectLst/>
                        </a:rPr>
                        <a:t>ContainerAdapter</a:t>
                      </a:r>
                      <a:endParaRPr kumimoji="0" lang="en-US" sz="1600" b="0" i="0" u="none" strike="noStrike" cap="none" normalizeH="0" baseline="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ConatinerListener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778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smtClean="0">
                          <a:ln>
                            <a:noFill/>
                          </a:ln>
                          <a:solidFill>
                            <a:schemeClr val="tx1"/>
                          </a:solidFill>
                          <a:effectLst/>
                        </a:rPr>
                        <a:t>MouseAdapter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MouseListener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79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smtClean="0">
                          <a:ln>
                            <a:noFill/>
                          </a:ln>
                          <a:solidFill>
                            <a:schemeClr val="tx1"/>
                          </a:solidFill>
                          <a:effectLst/>
                        </a:rPr>
                        <a:t>MouseMotionAdapter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MouseMotionListener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778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smtClean="0">
                          <a:ln>
                            <a:noFill/>
                          </a:ln>
                          <a:solidFill>
                            <a:schemeClr val="tx1"/>
                          </a:solidFill>
                          <a:effectLst/>
                        </a:rPr>
                        <a:t>WindowAdapter</a:t>
                      </a:r>
                      <a:endParaRPr kumimoji="0" lang="en-US" sz="1600" b="0" i="0" u="none" strike="noStrike" cap="none" normalizeH="0" baseline="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WindowListener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79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smtClean="0">
                          <a:ln>
                            <a:noFill/>
                          </a:ln>
                          <a:solidFill>
                            <a:schemeClr val="tx1"/>
                          </a:solidFill>
                          <a:effectLst/>
                        </a:rPr>
                        <a:t>KeyAdapter</a:t>
                      </a:r>
                      <a:endParaRPr kumimoji="0" lang="en-US" sz="1600" b="0" i="0" u="none" strike="noStrike" cap="none" normalizeH="0" baseline="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KeyListener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r h="57948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smtClean="0">
                          <a:ln>
                            <a:noFill/>
                          </a:ln>
                          <a:solidFill>
                            <a:schemeClr val="tx1"/>
                          </a:solidFill>
                          <a:effectLst/>
                        </a:rPr>
                        <a:t>FocusAdapter</a:t>
                      </a:r>
                      <a:endParaRPr kumimoji="0" lang="en-US" sz="1600" b="0" i="0" u="none" strike="noStrike" cap="none" normalizeH="0" baseline="0" smtClean="0">
                        <a:ln>
                          <a:noFill/>
                        </a:ln>
                        <a:solidFill>
                          <a:schemeClr val="tx1"/>
                        </a:solidFill>
                        <a:effectLst/>
                        <a:latin typeface="Gill Sans MT" pitchFamily="34" charset="0"/>
                      </a:endParaRPr>
                    </a:p>
                  </a:txBody>
                  <a:tcPr marT="45724" marB="45724"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u="none" strike="noStrike" cap="none" normalizeH="0" baseline="0" dirty="0" err="1" smtClean="0">
                          <a:ln>
                            <a:noFill/>
                          </a:ln>
                          <a:solidFill>
                            <a:schemeClr val="tx1"/>
                          </a:solidFill>
                          <a:effectLst/>
                        </a:rPr>
                        <a:t>FocusListener</a:t>
                      </a:r>
                      <a:endParaRPr kumimoji="0" lang="en-US" sz="1600" b="0" i="0" u="none" strike="noStrike" cap="none" normalizeH="0" baseline="0" dirty="0" smtClean="0">
                        <a:ln>
                          <a:noFill/>
                        </a:ln>
                        <a:solidFill>
                          <a:schemeClr val="tx1"/>
                        </a:solidFill>
                        <a:effectLst/>
                        <a:latin typeface="Gill Sans MT" pitchFamily="34" charset="0"/>
                      </a:endParaRPr>
                    </a:p>
                  </a:txBody>
                  <a:tcPr marT="45724" marB="45724" horzOverflow="overflow"/>
                </a:tc>
              </a:tr>
            </a:tbl>
          </a:graphicData>
        </a:graphic>
      </p:graphicFrame>
      <p:sp>
        <p:nvSpPr>
          <p:cNvPr id="142366"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Adapter Classes (Contd.).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Text Placeholder 1"/>
          <p:cNvSpPr>
            <a:spLocks noGrp="1"/>
          </p:cNvSpPr>
          <p:nvPr>
            <p:ph type="body" sz="quarter" idx="11"/>
          </p:nvPr>
        </p:nvSpPr>
        <p:spPr/>
        <p:txBody>
          <a:bodyPr/>
          <a:lstStyle/>
          <a:p>
            <a:pPr eaLnBrk="1" hangingPunct="1"/>
            <a:r>
              <a:rPr dirty="0" smtClean="0">
                <a:solidFill>
                  <a:schemeClr val="tx1"/>
                </a:solidFill>
                <a:cs typeface="Arial" charset="0"/>
              </a:rPr>
              <a:t>Nested and Inner </a:t>
            </a:r>
            <a:r>
              <a:rPr dirty="0">
                <a:solidFill>
                  <a:schemeClr val="tx1"/>
                </a:solidFill>
                <a:cs typeface="Arial" charset="0"/>
              </a:rPr>
              <a:t>Classes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idx="4294967295"/>
          </p:nvPr>
        </p:nvSpPr>
        <p:spPr>
          <a:xfrm>
            <a:off x="533400" y="990600"/>
            <a:ext cx="8458200" cy="5029200"/>
          </a:xfrm>
        </p:spPr>
        <p:txBody>
          <a:bodyPr/>
          <a:lstStyle/>
          <a:p>
            <a:pPr eaLnBrk="1" hangingPunct="1"/>
            <a:r>
              <a:rPr dirty="0" smtClean="0">
                <a:solidFill>
                  <a:schemeClr val="tx1"/>
                </a:solidFill>
                <a:cs typeface="Arial" charset="0"/>
              </a:rPr>
              <a:t>A nested class is:</a:t>
            </a:r>
          </a:p>
          <a:p>
            <a:pPr lvl="1" eaLnBrk="1" hangingPunct="1"/>
            <a:r>
              <a:rPr sz="2000" dirty="0" smtClean="0">
                <a:solidFill>
                  <a:schemeClr val="tx1"/>
                </a:solidFill>
              </a:rPr>
              <a:t>a class defined within a class </a:t>
            </a:r>
          </a:p>
          <a:p>
            <a:pPr lvl="1" algn="just" eaLnBrk="1" hangingPunct="1"/>
            <a:r>
              <a:rPr sz="2000" dirty="0" smtClean="0">
                <a:solidFill>
                  <a:schemeClr val="tx1"/>
                </a:solidFill>
              </a:rPr>
              <a:t>scope is controlled by the scope of the outer class</a:t>
            </a:r>
          </a:p>
          <a:p>
            <a:pPr lvl="1" algn="just" eaLnBrk="1" hangingPunct="1"/>
            <a:r>
              <a:rPr sz="2000" dirty="0" smtClean="0">
                <a:solidFill>
                  <a:schemeClr val="tx1"/>
                </a:solidFill>
              </a:rPr>
              <a:t>has access to all the variables and methods of its outer class</a:t>
            </a:r>
          </a:p>
          <a:p>
            <a:pPr lvl="1" algn="just" eaLnBrk="1" hangingPunct="1">
              <a:buFont typeface="Gill Sans MT"/>
              <a:buNone/>
            </a:pPr>
            <a:r>
              <a:rPr sz="2000" i="1" dirty="0" smtClean="0">
                <a:solidFill>
                  <a:schemeClr val="tx1"/>
                </a:solidFill>
              </a:rPr>
              <a:t>However, vice versa does not hold true.</a:t>
            </a:r>
          </a:p>
          <a:p>
            <a:pPr algn="just" eaLnBrk="1" hangingPunct="1"/>
            <a:endParaRPr sz="1200" dirty="0" smtClean="0">
              <a:solidFill>
                <a:schemeClr val="tx1"/>
              </a:solidFill>
              <a:cs typeface="Arial" charset="0"/>
            </a:endParaRPr>
          </a:p>
          <a:p>
            <a:pPr algn="just" eaLnBrk="1" hangingPunct="1"/>
            <a:r>
              <a:rPr dirty="0" smtClean="0">
                <a:solidFill>
                  <a:schemeClr val="tx1"/>
                </a:solidFill>
                <a:cs typeface="Arial" charset="0"/>
              </a:rPr>
              <a:t>There are two types of nested classes; static and non-static. </a:t>
            </a:r>
          </a:p>
          <a:p>
            <a:pPr algn="just" eaLnBrk="1" hangingPunct="1"/>
            <a:endParaRPr sz="1200" dirty="0" smtClean="0">
              <a:solidFill>
                <a:schemeClr val="tx1"/>
              </a:solidFill>
              <a:cs typeface="Arial" charset="0"/>
            </a:endParaRPr>
          </a:p>
          <a:p>
            <a:pPr algn="just" eaLnBrk="1" hangingPunct="1"/>
            <a:r>
              <a:rPr b="1" dirty="0" smtClean="0">
                <a:solidFill>
                  <a:schemeClr val="tx1"/>
                </a:solidFill>
                <a:cs typeface="Arial" charset="0"/>
              </a:rPr>
              <a:t>The most important type of nested class is the inner class.</a:t>
            </a:r>
          </a:p>
          <a:p>
            <a:pPr algn="just" eaLnBrk="1" hangingPunct="1"/>
            <a:endParaRPr sz="1200" dirty="0" smtClean="0">
              <a:solidFill>
                <a:schemeClr val="tx1"/>
              </a:solidFill>
              <a:cs typeface="Arial" charset="0"/>
            </a:endParaRPr>
          </a:p>
          <a:p>
            <a:pPr algn="just" eaLnBrk="1" hangingPunct="1"/>
            <a:r>
              <a:rPr dirty="0" smtClean="0">
                <a:solidFill>
                  <a:schemeClr val="tx1"/>
                </a:solidFill>
                <a:cs typeface="Arial" charset="0"/>
              </a:rPr>
              <a:t>An inner class is a non-static nested class that:</a:t>
            </a:r>
          </a:p>
          <a:p>
            <a:pPr lvl="1" algn="just" eaLnBrk="1" hangingPunct="1"/>
            <a:r>
              <a:rPr sz="2000" dirty="0" smtClean="0">
                <a:solidFill>
                  <a:schemeClr val="tx1"/>
                </a:solidFill>
              </a:rPr>
              <a:t>has access to all of the variables and methods of its outer class, and may refer to them directly</a:t>
            </a:r>
          </a:p>
          <a:p>
            <a:pPr lvl="1" algn="just" eaLnBrk="1" hangingPunct="1"/>
            <a:r>
              <a:rPr sz="2000" dirty="0" smtClean="0">
                <a:solidFill>
                  <a:schemeClr val="tx1"/>
                </a:solidFill>
              </a:rPr>
              <a:t>is fully within the scope of its enclosing class</a:t>
            </a:r>
          </a:p>
        </p:txBody>
      </p:sp>
      <p:sp>
        <p:nvSpPr>
          <p:cNvPr id="144386" name="Rectangle 2"/>
          <p:cNvSpPr>
            <a:spLocks noGrp="1"/>
          </p:cNvSpPr>
          <p:nvPr>
            <p:ph type="title" idx="4294967295"/>
          </p:nvPr>
        </p:nvSpPr>
        <p:spPr>
          <a:xfrm>
            <a:off x="76200" y="228600"/>
            <a:ext cx="7562850" cy="554038"/>
          </a:xfrm>
        </p:spPr>
        <p:txBody>
          <a:bodyPr/>
          <a:lstStyle/>
          <a:p>
            <a:pPr eaLnBrk="1" hangingPunct="1"/>
            <a:r>
              <a:rPr smtClean="0">
                <a:solidFill>
                  <a:schemeClr val="tx1"/>
                </a:solidFill>
                <a:cs typeface="Arial" charset="0"/>
              </a:rPr>
              <a:t>Nested and Inner Classes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idx="4294967295"/>
          </p:nvPr>
        </p:nvSpPr>
        <p:spPr>
          <a:xfrm>
            <a:off x="304800" y="914400"/>
            <a:ext cx="8839200" cy="5715000"/>
          </a:xfrm>
        </p:spPr>
        <p:txBody>
          <a:bodyPr/>
          <a:lstStyle/>
          <a:p>
            <a:pPr eaLnBrk="1" hangingPunct="1">
              <a:buNone/>
            </a:pPr>
            <a:r>
              <a:rPr lang="en-US" dirty="0" smtClean="0">
                <a:solidFill>
                  <a:schemeClr val="tx1"/>
                </a:solidFill>
                <a:latin typeface="Courier New" pitchFamily="49" charset="0"/>
                <a:cs typeface="Courier New" pitchFamily="49" charset="0"/>
              </a:rPr>
              <a:t>import java.awt.*;</a:t>
            </a:r>
          </a:p>
          <a:p>
            <a:pPr eaLnBrk="1" hangingPunct="1">
              <a:buNone/>
            </a:pPr>
            <a:r>
              <a:rPr lang="en-US" dirty="0" smtClean="0">
                <a:solidFill>
                  <a:schemeClr val="tx1"/>
                </a:solidFill>
                <a:latin typeface="Courier New" pitchFamily="49" charset="0"/>
                <a:cs typeface="Courier New" pitchFamily="49" charset="0"/>
              </a:rPr>
              <a:t>import </a:t>
            </a:r>
            <a:r>
              <a:rPr lang="en-US" dirty="0" err="1" smtClean="0">
                <a:solidFill>
                  <a:schemeClr val="tx1"/>
                </a:solidFill>
                <a:latin typeface="Courier New" pitchFamily="49" charset="0"/>
                <a:cs typeface="Courier New" pitchFamily="49" charset="0"/>
              </a:rPr>
              <a:t>java.awt.event</a:t>
            </a:r>
            <a:r>
              <a:rPr lang="en-US" dirty="0" smtClean="0">
                <a:solidFill>
                  <a:schemeClr val="tx1"/>
                </a:solidFill>
                <a:latin typeface="Courier New" pitchFamily="49" charset="0"/>
                <a:cs typeface="Courier New" pitchFamily="49" charset="0"/>
              </a:rPr>
              <a:t>.*;</a:t>
            </a:r>
          </a:p>
          <a:p>
            <a:pPr eaLnBrk="1" hangingPunct="1">
              <a:buNone/>
            </a:pPr>
            <a:r>
              <a:rPr lang="en-US" dirty="0" smtClean="0">
                <a:solidFill>
                  <a:schemeClr val="tx1"/>
                </a:solidFill>
                <a:latin typeface="Courier New" pitchFamily="49" charset="0"/>
                <a:cs typeface="Courier New" pitchFamily="49" charset="0"/>
              </a:rPr>
              <a:t>public class </a:t>
            </a:r>
            <a:r>
              <a:rPr lang="en-US" dirty="0" err="1" smtClean="0">
                <a:solidFill>
                  <a:schemeClr val="tx1"/>
                </a:solidFill>
                <a:latin typeface="Courier New" pitchFamily="49" charset="0"/>
                <a:cs typeface="Courier New" pitchFamily="49" charset="0"/>
              </a:rPr>
              <a:t>ButtonTest</a:t>
            </a:r>
            <a:r>
              <a:rPr lang="en-US" dirty="0" smtClean="0">
                <a:solidFill>
                  <a:schemeClr val="tx1"/>
                </a:solidFill>
                <a:latin typeface="Courier New" pitchFamily="49" charset="0"/>
                <a:cs typeface="Courier New" pitchFamily="49" charset="0"/>
              </a:rPr>
              <a:t> {  </a:t>
            </a:r>
          </a:p>
          <a:p>
            <a:pPr eaLnBrk="1" hangingPunct="1">
              <a:buNone/>
            </a:pPr>
            <a:r>
              <a:rPr lang="en-US" dirty="0" smtClean="0">
                <a:solidFill>
                  <a:schemeClr val="tx1"/>
                </a:solidFill>
                <a:latin typeface="Courier New" pitchFamily="49" charset="0"/>
                <a:cs typeface="Courier New" pitchFamily="49" charset="0"/>
              </a:rPr>
              <a:t>   public static void main(String[] </a:t>
            </a:r>
            <a:r>
              <a:rPr lang="en-US" dirty="0" err="1" smtClean="0">
                <a:solidFill>
                  <a:schemeClr val="tx1"/>
                </a:solidFill>
                <a:latin typeface="Courier New" pitchFamily="49" charset="0"/>
                <a:cs typeface="Courier New" pitchFamily="49" charset="0"/>
              </a:rPr>
              <a:t>args</a:t>
            </a:r>
            <a:r>
              <a:rPr lang="en-US" dirty="0" smtClean="0">
                <a:solidFill>
                  <a:schemeClr val="tx1"/>
                </a:solidFill>
                <a:latin typeface="Courier New" pitchFamily="49" charset="0"/>
                <a:cs typeface="Courier New" pitchFamily="49" charset="0"/>
              </a:rPr>
              <a:t>){  </a:t>
            </a:r>
          </a:p>
          <a:p>
            <a:pPr eaLnBrk="1" hangingPunct="1">
              <a:buNone/>
            </a:pPr>
            <a:r>
              <a:rPr lang="en-US" dirty="0" smtClean="0">
                <a:solidFill>
                  <a:schemeClr val="tx1"/>
                </a:solidFill>
                <a:latin typeface="Courier New" pitchFamily="49" charset="0"/>
                <a:cs typeface="Courier New" pitchFamily="49" charset="0"/>
              </a:rPr>
              <a:t>      Frame </a:t>
            </a:r>
            <a:r>
              <a:rPr lang="en-US" dirty="0" err="1" smtClean="0">
                <a:solidFill>
                  <a:schemeClr val="tx1"/>
                </a:solidFill>
                <a:latin typeface="Courier New" pitchFamily="49" charset="0"/>
                <a:cs typeface="Courier New" pitchFamily="49" charset="0"/>
              </a:rPr>
              <a:t>frame</a:t>
            </a:r>
            <a:r>
              <a:rPr lang="en-US" dirty="0" smtClean="0">
                <a:solidFill>
                  <a:schemeClr val="tx1"/>
                </a:solidFill>
                <a:latin typeface="Courier New" pitchFamily="49" charset="0"/>
                <a:cs typeface="Courier New" pitchFamily="49" charset="0"/>
              </a:rPr>
              <a:t> = new Frame();</a:t>
            </a:r>
          </a:p>
          <a:p>
            <a:pPr eaLnBrk="1" hangingPunct="1">
              <a:buNone/>
            </a:pPr>
            <a:r>
              <a:rPr lang="en-US" dirty="0" smtClean="0">
                <a:solidFill>
                  <a:schemeClr val="tx1"/>
                </a:solidFill>
                <a:latin typeface="Courier New" pitchFamily="49" charset="0"/>
                <a:cs typeface="Courier New" pitchFamily="49" charset="0"/>
              </a:rPr>
              <a:t>      Panel </a:t>
            </a:r>
            <a:r>
              <a:rPr lang="en-US" dirty="0" err="1" smtClean="0">
                <a:solidFill>
                  <a:schemeClr val="tx1"/>
                </a:solidFill>
                <a:latin typeface="Courier New" pitchFamily="49" charset="0"/>
                <a:cs typeface="Courier New" pitchFamily="49" charset="0"/>
              </a:rPr>
              <a:t>panel</a:t>
            </a:r>
            <a:r>
              <a:rPr lang="en-US" dirty="0" smtClean="0">
                <a:solidFill>
                  <a:schemeClr val="tx1"/>
                </a:solidFill>
                <a:latin typeface="Courier New" pitchFamily="49" charset="0"/>
                <a:cs typeface="Courier New" pitchFamily="49" charset="0"/>
              </a:rPr>
              <a:t> = new Panel();</a:t>
            </a:r>
          </a:p>
          <a:p>
            <a:pPr eaLnBrk="1" hangingPunct="1">
              <a:buNone/>
            </a:pPr>
            <a:r>
              <a:rPr lang="en-US" dirty="0" smtClean="0">
                <a:solidFill>
                  <a:schemeClr val="tx1"/>
                </a:solidFill>
                <a:latin typeface="Courier New" pitchFamily="49" charset="0"/>
                <a:cs typeface="Courier New" pitchFamily="49" charset="0"/>
              </a:rPr>
              <a:t>      Label </a:t>
            </a:r>
            <a:r>
              <a:rPr lang="en-US" dirty="0" err="1" smtClean="0">
                <a:solidFill>
                  <a:schemeClr val="tx1"/>
                </a:solidFill>
                <a:latin typeface="Courier New" pitchFamily="49" charset="0"/>
                <a:cs typeface="Courier New" pitchFamily="49" charset="0"/>
              </a:rPr>
              <a:t>label</a:t>
            </a:r>
            <a:r>
              <a:rPr lang="en-US" dirty="0" smtClean="0">
                <a:solidFill>
                  <a:schemeClr val="tx1"/>
                </a:solidFill>
                <a:latin typeface="Courier New" pitchFamily="49" charset="0"/>
                <a:cs typeface="Courier New" pitchFamily="49" charset="0"/>
              </a:rPr>
              <a:t> = new Label("Get Account Balance");</a:t>
            </a:r>
          </a:p>
          <a:p>
            <a:pPr eaLnBrk="1" hangingPunct="1">
              <a:buNone/>
            </a:pPr>
            <a:r>
              <a:rPr lang="en-US" dirty="0" smtClean="0">
                <a:solidFill>
                  <a:schemeClr val="tx1"/>
                </a:solidFill>
                <a:latin typeface="Courier New" pitchFamily="49" charset="0"/>
                <a:cs typeface="Courier New" pitchFamily="49" charset="0"/>
              </a:rPr>
              <a:t>      Button </a:t>
            </a:r>
            <a:r>
              <a:rPr lang="en-US" dirty="0" err="1" smtClean="0">
                <a:solidFill>
                  <a:schemeClr val="tx1"/>
                </a:solidFill>
                <a:latin typeface="Courier New" pitchFamily="49" charset="0"/>
                <a:cs typeface="Courier New" pitchFamily="49" charset="0"/>
              </a:rPr>
              <a:t>button</a:t>
            </a:r>
            <a:r>
              <a:rPr lang="en-US" dirty="0" smtClean="0">
                <a:solidFill>
                  <a:schemeClr val="tx1"/>
                </a:solidFill>
                <a:latin typeface="Courier New" pitchFamily="49" charset="0"/>
                <a:cs typeface="Courier New" pitchFamily="49" charset="0"/>
              </a:rPr>
              <a:t> = new Button("Balance!");</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panel.add</a:t>
            </a:r>
            <a:r>
              <a:rPr lang="en-US" dirty="0" smtClean="0">
                <a:solidFill>
                  <a:schemeClr val="tx1"/>
                </a:solidFill>
                <a:latin typeface="Courier New" pitchFamily="49" charset="0"/>
                <a:cs typeface="Courier New" pitchFamily="49" charset="0"/>
              </a:rPr>
              <a:t>(label);</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panel.add</a:t>
            </a:r>
            <a:r>
              <a:rPr lang="en-US" dirty="0" smtClean="0">
                <a:solidFill>
                  <a:schemeClr val="tx1"/>
                </a:solidFill>
                <a:latin typeface="Courier New" pitchFamily="49" charset="0"/>
                <a:cs typeface="Courier New" pitchFamily="49" charset="0"/>
              </a:rPr>
              <a:t>(button);</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frame.add</a:t>
            </a:r>
            <a:r>
              <a:rPr lang="en-US" dirty="0" smtClean="0">
                <a:solidFill>
                  <a:schemeClr val="tx1"/>
                </a:solidFill>
                <a:latin typeface="Courier New" pitchFamily="49" charset="0"/>
                <a:cs typeface="Courier New" pitchFamily="49" charset="0"/>
              </a:rPr>
              <a:t>(panel);</a:t>
            </a:r>
          </a:p>
          <a:p>
            <a:pPr eaLnBrk="1" hangingPunct="1">
              <a:buNone/>
            </a:pPr>
            <a:r>
              <a:rPr lang="en-US" dirty="0" smtClean="0">
                <a:solidFill>
                  <a:schemeClr val="tx1"/>
                </a:solidFill>
                <a:latin typeface="Courier New" pitchFamily="49" charset="0"/>
                <a:cs typeface="Courier New" pitchFamily="49" charset="0"/>
              </a:rPr>
              <a:t>      </a:t>
            </a:r>
            <a:r>
              <a:rPr lang="en-US" b="1" dirty="0" smtClean="0">
                <a:solidFill>
                  <a:schemeClr val="accent1"/>
                </a:solidFill>
                <a:latin typeface="Courier New" pitchFamily="49" charset="0"/>
                <a:cs typeface="Courier New" pitchFamily="49" charset="0"/>
              </a:rPr>
              <a:t>class </a:t>
            </a:r>
            <a:r>
              <a:rPr lang="en-US" b="1" dirty="0" err="1" smtClean="0">
                <a:solidFill>
                  <a:schemeClr val="accent1"/>
                </a:solidFill>
                <a:latin typeface="Courier New" pitchFamily="49" charset="0"/>
                <a:cs typeface="Courier New" pitchFamily="49" charset="0"/>
              </a:rPr>
              <a:t>ClickListener</a:t>
            </a:r>
            <a:r>
              <a:rPr lang="en-US" b="1" dirty="0" smtClean="0">
                <a:solidFill>
                  <a:schemeClr val="accent1"/>
                </a:solidFill>
                <a:latin typeface="Courier New" pitchFamily="49" charset="0"/>
                <a:cs typeface="Courier New" pitchFamily="49" charset="0"/>
              </a:rPr>
              <a:t> implements </a:t>
            </a:r>
            <a:r>
              <a:rPr lang="en-US" b="1" dirty="0" err="1" smtClean="0">
                <a:solidFill>
                  <a:schemeClr val="accent1"/>
                </a:solidFill>
                <a:latin typeface="Courier New" pitchFamily="49" charset="0"/>
                <a:cs typeface="Courier New" pitchFamily="49" charset="0"/>
              </a:rPr>
              <a:t>ActionListener</a:t>
            </a:r>
            <a:r>
              <a:rPr lang="en-US" b="1" dirty="0" smtClean="0">
                <a:solidFill>
                  <a:schemeClr val="accent1"/>
                </a:solidFill>
                <a:latin typeface="Courier New" pitchFamily="49" charset="0"/>
                <a:cs typeface="Courier New" pitchFamily="49" charset="0"/>
              </a:rPr>
              <a:t> {</a:t>
            </a:r>
          </a:p>
          <a:p>
            <a:pPr eaLnBrk="1" hangingPunct="1">
              <a:buNone/>
            </a:pPr>
            <a:r>
              <a:rPr lang="en-US" b="1" dirty="0" smtClean="0">
                <a:solidFill>
                  <a:schemeClr val="accent1"/>
                </a:solidFill>
                <a:latin typeface="Courier New" pitchFamily="49" charset="0"/>
                <a:cs typeface="Courier New" pitchFamily="49" charset="0"/>
              </a:rPr>
              <a:t>         public void </a:t>
            </a:r>
            <a:r>
              <a:rPr lang="en-US" b="1" dirty="0" err="1" smtClean="0">
                <a:solidFill>
                  <a:schemeClr val="accent1"/>
                </a:solidFill>
                <a:latin typeface="Courier New" pitchFamily="49" charset="0"/>
                <a:cs typeface="Courier New" pitchFamily="49" charset="0"/>
              </a:rPr>
              <a:t>actionPerformed</a:t>
            </a:r>
            <a:r>
              <a:rPr lang="en-US" b="1" dirty="0" smtClean="0">
                <a:solidFill>
                  <a:schemeClr val="accent1"/>
                </a:solidFill>
                <a:latin typeface="Courier New" pitchFamily="49" charset="0"/>
                <a:cs typeface="Courier New" pitchFamily="49" charset="0"/>
              </a:rPr>
              <a:t>(</a:t>
            </a:r>
            <a:r>
              <a:rPr lang="en-US" b="1" dirty="0" err="1" smtClean="0">
                <a:solidFill>
                  <a:schemeClr val="accent1"/>
                </a:solidFill>
                <a:latin typeface="Courier New" pitchFamily="49" charset="0"/>
                <a:cs typeface="Courier New" pitchFamily="49" charset="0"/>
              </a:rPr>
              <a:t>ActionEvent</a:t>
            </a:r>
            <a:r>
              <a:rPr lang="en-US" b="1" dirty="0" smtClean="0">
                <a:solidFill>
                  <a:schemeClr val="accent1"/>
                </a:solidFill>
                <a:latin typeface="Courier New" pitchFamily="49" charset="0"/>
                <a:cs typeface="Courier New" pitchFamily="49" charset="0"/>
              </a:rPr>
              <a:t> event){</a:t>
            </a:r>
          </a:p>
          <a:p>
            <a:pPr eaLnBrk="1" hangingPunct="1">
              <a:buNone/>
            </a:pPr>
            <a:r>
              <a:rPr lang="en-US" b="1" dirty="0" smtClean="0">
                <a:solidFill>
                  <a:schemeClr val="accent1"/>
                </a:solidFill>
                <a:latin typeface="Courier New" pitchFamily="49" charset="0"/>
                <a:cs typeface="Courier New" pitchFamily="49" charset="0"/>
              </a:rPr>
              <a:t>            </a:t>
            </a:r>
            <a:r>
              <a:rPr lang="en-US" b="1" dirty="0" err="1" smtClean="0">
                <a:solidFill>
                  <a:schemeClr val="accent1"/>
                </a:solidFill>
                <a:latin typeface="Courier New" pitchFamily="49" charset="0"/>
                <a:cs typeface="Courier New" pitchFamily="49" charset="0"/>
              </a:rPr>
              <a:t>System.out.println</a:t>
            </a:r>
            <a:r>
              <a:rPr lang="en-US" b="1" dirty="0" smtClean="0">
                <a:solidFill>
                  <a:schemeClr val="accent1"/>
                </a:solidFill>
                <a:latin typeface="Courier New" pitchFamily="49" charset="0"/>
                <a:cs typeface="Courier New" pitchFamily="49" charset="0"/>
              </a:rPr>
              <a:t>("Button was clicked.");</a:t>
            </a:r>
          </a:p>
          <a:p>
            <a:pPr eaLnBrk="1" hangingPunct="1">
              <a:buNone/>
            </a:pPr>
            <a:r>
              <a:rPr lang="en-US" b="1" dirty="0" smtClean="0">
                <a:solidFill>
                  <a:schemeClr val="accent1"/>
                </a:solidFill>
                <a:latin typeface="Courier New" pitchFamily="49" charset="0"/>
                <a:cs typeface="Courier New" pitchFamily="49" charset="0"/>
              </a:rPr>
              <a:t>         }            </a:t>
            </a:r>
          </a:p>
          <a:p>
            <a:pPr eaLnBrk="1" hangingPunct="1">
              <a:buNone/>
            </a:pPr>
            <a:r>
              <a:rPr lang="en-US" b="1" dirty="0" smtClean="0">
                <a:solidFill>
                  <a:schemeClr val="accent1"/>
                </a:solidFill>
                <a:latin typeface="Courier New" pitchFamily="49" charset="0"/>
                <a:cs typeface="Courier New" pitchFamily="49" charset="0"/>
              </a:rPr>
              <a:t>      }</a:t>
            </a:r>
          </a:p>
          <a:p>
            <a:pPr eaLnBrk="1" hangingPunct="1">
              <a:buNone/>
            </a:pPr>
            <a:r>
              <a:rPr lang="en-US" dirty="0" smtClean="0">
                <a:solidFill>
                  <a:schemeClr val="tx1"/>
                </a:solidFill>
                <a:latin typeface="Courier New" pitchFamily="49" charset="0"/>
                <a:cs typeface="Courier New" pitchFamily="49" charset="0"/>
              </a:rPr>
              <a:t>      </a:t>
            </a:r>
            <a:endParaRPr sz="2000" dirty="0" smtClean="0">
              <a:solidFill>
                <a:schemeClr val="tx1"/>
              </a:solidFill>
              <a:latin typeface="Courier New" pitchFamily="49" charset="0"/>
              <a:cs typeface="Courier New" pitchFamily="49" charset="0"/>
            </a:endParaRPr>
          </a:p>
        </p:txBody>
      </p:sp>
      <p:sp>
        <p:nvSpPr>
          <p:cNvPr id="144386" name="Rectangle 2"/>
          <p:cNvSpPr>
            <a:spLocks noGrp="1"/>
          </p:cNvSpPr>
          <p:nvPr>
            <p:ph type="title" idx="4294967295"/>
          </p:nvPr>
        </p:nvSpPr>
        <p:spPr>
          <a:xfrm>
            <a:off x="76200" y="228600"/>
            <a:ext cx="7562850" cy="554038"/>
          </a:xfrm>
        </p:spPr>
        <p:txBody>
          <a:bodyPr/>
          <a:lstStyle/>
          <a:p>
            <a:pPr eaLnBrk="1" hangingPunct="1"/>
            <a:r>
              <a:rPr dirty="0" smtClean="0">
                <a:solidFill>
                  <a:schemeClr val="tx1"/>
                </a:solidFill>
                <a:cs typeface="Arial" charset="0"/>
              </a:rPr>
              <a:t>Inner Classes Demo</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3"/>
          <p:cNvSpPr>
            <a:spLocks noGrp="1"/>
          </p:cNvSpPr>
          <p:nvPr>
            <p:ph idx="4294967295"/>
          </p:nvPr>
        </p:nvSpPr>
        <p:spPr>
          <a:xfrm>
            <a:off x="533400" y="990600"/>
            <a:ext cx="8458200" cy="5029200"/>
          </a:xfrm>
        </p:spPr>
        <p:txBody>
          <a:bodyPr/>
          <a:lstStyle/>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ActionListener</a:t>
            </a:r>
            <a:r>
              <a:rPr lang="en-US" dirty="0" smtClean="0">
                <a:solidFill>
                  <a:schemeClr val="tx1"/>
                </a:solidFill>
                <a:latin typeface="Courier New" pitchFamily="49" charset="0"/>
                <a:cs typeface="Courier New" pitchFamily="49" charset="0"/>
              </a:rPr>
              <a:t> listener = new </a:t>
            </a:r>
            <a:r>
              <a:rPr lang="en-US" dirty="0" err="1" smtClean="0">
                <a:solidFill>
                  <a:schemeClr val="tx1"/>
                </a:solidFill>
                <a:latin typeface="Courier New" pitchFamily="49" charset="0"/>
                <a:cs typeface="Courier New" pitchFamily="49" charset="0"/>
              </a:rPr>
              <a:t>ClickListener</a:t>
            </a:r>
            <a:r>
              <a:rPr lang="en-US" dirty="0" smtClean="0">
                <a:solidFill>
                  <a:schemeClr val="tx1"/>
                </a:solidFill>
                <a:latin typeface="Courier New" pitchFamily="49" charset="0"/>
                <a:cs typeface="Courier New" pitchFamily="49" charset="0"/>
              </a:rPr>
              <a:t>();  </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button.addActionListener</a:t>
            </a:r>
            <a:r>
              <a:rPr lang="en-US" dirty="0" smtClean="0">
                <a:solidFill>
                  <a:schemeClr val="tx1"/>
                </a:solidFill>
                <a:latin typeface="Courier New" pitchFamily="49" charset="0"/>
                <a:cs typeface="Courier New" pitchFamily="49" charset="0"/>
              </a:rPr>
              <a:t>(listener); </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frame.setSize</a:t>
            </a:r>
            <a:r>
              <a:rPr lang="en-US" dirty="0" smtClean="0">
                <a:solidFill>
                  <a:schemeClr val="tx1"/>
                </a:solidFill>
                <a:latin typeface="Courier New" pitchFamily="49" charset="0"/>
                <a:cs typeface="Courier New" pitchFamily="49" charset="0"/>
              </a:rPr>
              <a:t>(300,200);</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frame.addWindowListener</a:t>
            </a:r>
            <a:r>
              <a:rPr lang="en-US" dirty="0" smtClean="0">
                <a:solidFill>
                  <a:schemeClr val="tx1"/>
                </a:solidFill>
                <a:latin typeface="Courier New" pitchFamily="49" charset="0"/>
                <a:cs typeface="Courier New" pitchFamily="49" charset="0"/>
              </a:rPr>
              <a:t>(new </a:t>
            </a:r>
            <a:r>
              <a:rPr lang="en-US" dirty="0" err="1" smtClean="0">
                <a:solidFill>
                  <a:schemeClr val="tx1"/>
                </a:solidFill>
                <a:latin typeface="Courier New" pitchFamily="49" charset="0"/>
                <a:cs typeface="Courier New" pitchFamily="49" charset="0"/>
              </a:rPr>
              <a:t>WindowAdapter</a:t>
            </a:r>
            <a:r>
              <a:rPr lang="en-US" dirty="0" smtClean="0">
                <a:solidFill>
                  <a:schemeClr val="tx1"/>
                </a:solidFill>
                <a:latin typeface="Courier New" pitchFamily="49" charset="0"/>
                <a:cs typeface="Courier New" pitchFamily="49" charset="0"/>
              </a:rPr>
              <a:t>(){</a:t>
            </a:r>
          </a:p>
          <a:p>
            <a:pPr eaLnBrk="1" hangingPunct="1">
              <a:buNone/>
            </a:pPr>
            <a:r>
              <a:rPr lang="en-US" dirty="0" smtClean="0">
                <a:solidFill>
                  <a:schemeClr val="tx1"/>
                </a:solidFill>
                <a:latin typeface="Courier New" pitchFamily="49" charset="0"/>
                <a:cs typeface="Courier New" pitchFamily="49" charset="0"/>
              </a:rPr>
              <a:t>  			public void </a:t>
            </a:r>
            <a:r>
              <a:rPr lang="en-US" dirty="0" err="1" smtClean="0">
                <a:solidFill>
                  <a:schemeClr val="tx1"/>
                </a:solidFill>
                <a:latin typeface="Courier New" pitchFamily="49" charset="0"/>
                <a:cs typeface="Courier New" pitchFamily="49" charset="0"/>
              </a:rPr>
              <a:t>windowClosing</a:t>
            </a:r>
            <a:r>
              <a:rPr lang="en-US" dirty="0" smtClean="0">
                <a:solidFill>
                  <a:schemeClr val="tx1"/>
                </a:solidFill>
                <a:latin typeface="Courier New" pitchFamily="49" charset="0"/>
                <a:cs typeface="Courier New" pitchFamily="49" charset="0"/>
              </a:rPr>
              <a:t>(</a:t>
            </a:r>
            <a:r>
              <a:rPr lang="en-US" dirty="0" err="1" smtClean="0">
                <a:solidFill>
                  <a:schemeClr val="tx1"/>
                </a:solidFill>
                <a:latin typeface="Courier New" pitchFamily="49" charset="0"/>
                <a:cs typeface="Courier New" pitchFamily="49" charset="0"/>
              </a:rPr>
              <a:t>WindowEvent</a:t>
            </a:r>
            <a:r>
              <a:rPr lang="en-US" dirty="0" smtClean="0">
                <a:solidFill>
                  <a:schemeClr val="tx1"/>
                </a:solidFill>
                <a:latin typeface="Courier New" pitchFamily="49" charset="0"/>
                <a:cs typeface="Courier New" pitchFamily="49" charset="0"/>
              </a:rPr>
              <a:t> we){</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System.exit</a:t>
            </a:r>
            <a:r>
              <a:rPr lang="en-US" dirty="0" smtClean="0">
                <a:solidFill>
                  <a:schemeClr val="tx1"/>
                </a:solidFill>
                <a:latin typeface="Courier New" pitchFamily="49" charset="0"/>
                <a:cs typeface="Courier New" pitchFamily="49" charset="0"/>
              </a:rPr>
              <a:t>(0);</a:t>
            </a:r>
          </a:p>
          <a:p>
            <a:pPr eaLnBrk="1" hangingPunct="1">
              <a:buNone/>
            </a:pPr>
            <a:r>
              <a:rPr lang="en-US" dirty="0" smtClean="0">
                <a:solidFill>
                  <a:schemeClr val="tx1"/>
                </a:solidFill>
                <a:latin typeface="Courier New" pitchFamily="49" charset="0"/>
                <a:cs typeface="Courier New" pitchFamily="49" charset="0"/>
              </a:rPr>
              <a:t>			}</a:t>
            </a:r>
          </a:p>
          <a:p>
            <a:pPr eaLnBrk="1" hangingPunct="1">
              <a:buNone/>
            </a:pPr>
            <a:r>
              <a:rPr lang="en-US" dirty="0" smtClean="0">
                <a:solidFill>
                  <a:schemeClr val="tx1"/>
                </a:solidFill>
                <a:latin typeface="Courier New" pitchFamily="49" charset="0"/>
                <a:cs typeface="Courier New" pitchFamily="49" charset="0"/>
              </a:rPr>
              <a:t>		});</a:t>
            </a:r>
          </a:p>
          <a:p>
            <a:pPr eaLnBrk="1" hangingPunct="1">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frame.setVisible</a:t>
            </a:r>
            <a:r>
              <a:rPr lang="en-US" dirty="0" smtClean="0">
                <a:solidFill>
                  <a:schemeClr val="tx1"/>
                </a:solidFill>
                <a:latin typeface="Courier New" pitchFamily="49" charset="0"/>
                <a:cs typeface="Courier New" pitchFamily="49" charset="0"/>
              </a:rPr>
              <a:t>(true);</a:t>
            </a:r>
          </a:p>
          <a:p>
            <a:pPr eaLnBrk="1" hangingPunct="1">
              <a:buNone/>
            </a:pPr>
            <a:r>
              <a:rPr lang="en-US" dirty="0" smtClean="0">
                <a:solidFill>
                  <a:schemeClr val="tx1"/>
                </a:solidFill>
                <a:latin typeface="Courier New" pitchFamily="49" charset="0"/>
                <a:cs typeface="Courier New" pitchFamily="49" charset="0"/>
              </a:rPr>
              <a:t>   }	</a:t>
            </a:r>
          </a:p>
          <a:p>
            <a:pPr eaLnBrk="1" hangingPunct="1">
              <a:buNone/>
            </a:pPr>
            <a:r>
              <a:rPr lang="en-US" dirty="0" smtClean="0">
                <a:solidFill>
                  <a:schemeClr val="tx1"/>
                </a:solidFill>
                <a:latin typeface="Courier New" pitchFamily="49" charset="0"/>
                <a:cs typeface="Courier New" pitchFamily="49" charset="0"/>
              </a:rPr>
              <a:t>}</a:t>
            </a:r>
            <a:endParaRPr sz="2000" dirty="0" smtClean="0">
              <a:solidFill>
                <a:schemeClr val="tx1"/>
              </a:solidFill>
              <a:latin typeface="Courier New" pitchFamily="49" charset="0"/>
              <a:cs typeface="Courier New" pitchFamily="49" charset="0"/>
            </a:endParaRPr>
          </a:p>
        </p:txBody>
      </p:sp>
      <p:sp>
        <p:nvSpPr>
          <p:cNvPr id="144386" name="Rectangle 2"/>
          <p:cNvSpPr>
            <a:spLocks noGrp="1"/>
          </p:cNvSpPr>
          <p:nvPr>
            <p:ph type="title" idx="4294967295"/>
          </p:nvPr>
        </p:nvSpPr>
        <p:spPr>
          <a:xfrm>
            <a:off x="76200" y="228600"/>
            <a:ext cx="7562850" cy="554038"/>
          </a:xfrm>
        </p:spPr>
        <p:txBody>
          <a:bodyPr/>
          <a:lstStyle/>
          <a:p>
            <a:pPr eaLnBrk="1" hangingPunct="1"/>
            <a:r>
              <a:rPr dirty="0" smtClean="0">
                <a:solidFill>
                  <a:schemeClr val="tx1"/>
                </a:solidFill>
                <a:cs typeface="Arial" charset="0"/>
              </a:rPr>
              <a:t>Inner Classes Demo (Contd.).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3"/>
          <p:cNvSpPr>
            <a:spLocks noGrp="1"/>
          </p:cNvSpPr>
          <p:nvPr>
            <p:ph idx="4294967295"/>
          </p:nvPr>
        </p:nvSpPr>
        <p:spPr>
          <a:xfrm>
            <a:off x="304800" y="1066800"/>
            <a:ext cx="8458200" cy="5257800"/>
          </a:xfrm>
        </p:spPr>
        <p:txBody>
          <a:bodyPr/>
          <a:lstStyle/>
          <a:p>
            <a:pPr algn="just" eaLnBrk="1" hangingPunct="1"/>
            <a:r>
              <a:rPr dirty="0" smtClean="0">
                <a:solidFill>
                  <a:schemeClr val="tx1"/>
                </a:solidFill>
                <a:cs typeface="Arial" charset="0"/>
              </a:rPr>
              <a:t>A class that does not have a name is called an anonymous class.</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Therefore, an inner class without a name is called an anonymous inner class.</a:t>
            </a:r>
          </a:p>
          <a:p>
            <a:pPr algn="just" eaLnBrk="1" hangingPunct="1"/>
            <a:endParaRPr sz="1050" dirty="0" smtClean="0">
              <a:solidFill>
                <a:schemeClr val="tx1"/>
              </a:solidFill>
              <a:cs typeface="Arial" charset="0"/>
            </a:endParaRPr>
          </a:p>
          <a:p>
            <a:pPr algn="just" eaLnBrk="1" hangingPunct="1"/>
            <a:r>
              <a:rPr dirty="0" smtClean="0">
                <a:solidFill>
                  <a:schemeClr val="tx1"/>
                </a:solidFill>
                <a:cs typeface="Arial" charset="0"/>
              </a:rPr>
              <a:t>Anonymous inner classes facilitate you to write clean and manageable event handling code.</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Anonymous inner classes are effectively used to override or overload methods of multiple classes in one class without inheriting them directly.</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They are created through an </a:t>
            </a:r>
            <a:r>
              <a:rPr b="1" dirty="0" err="1" smtClean="0">
                <a:solidFill>
                  <a:schemeClr val="tx1"/>
                </a:solidFill>
                <a:cs typeface="Arial" charset="0"/>
              </a:rPr>
              <a:t>annonymous</a:t>
            </a:r>
            <a:r>
              <a:rPr b="1" dirty="0" smtClean="0">
                <a:solidFill>
                  <a:schemeClr val="tx1"/>
                </a:solidFill>
                <a:cs typeface="Arial" charset="0"/>
              </a:rPr>
              <a:t> instance</a:t>
            </a:r>
            <a:r>
              <a:rPr dirty="0" smtClean="0">
                <a:solidFill>
                  <a:schemeClr val="tx1"/>
                </a:solidFill>
                <a:cs typeface="Arial" charset="0"/>
              </a:rPr>
              <a:t>(instance without reference identifier) of a subclass created inline </a:t>
            </a:r>
            <a:r>
              <a:rPr dirty="0" err="1" smtClean="0">
                <a:solidFill>
                  <a:schemeClr val="tx1"/>
                </a:solidFill>
                <a:cs typeface="Arial" charset="0"/>
              </a:rPr>
              <a:t>i.e</a:t>
            </a:r>
            <a:r>
              <a:rPr dirty="0" smtClean="0">
                <a:solidFill>
                  <a:schemeClr val="tx1"/>
                </a:solidFill>
                <a:cs typeface="Arial" charset="0"/>
              </a:rPr>
              <a:t> the </a:t>
            </a:r>
            <a:r>
              <a:rPr dirty="0" err="1" smtClean="0">
                <a:solidFill>
                  <a:schemeClr val="tx1"/>
                </a:solidFill>
                <a:cs typeface="Arial" charset="0"/>
              </a:rPr>
              <a:t>annonymous</a:t>
            </a:r>
            <a:r>
              <a:rPr dirty="0" smtClean="0">
                <a:solidFill>
                  <a:schemeClr val="tx1"/>
                </a:solidFill>
                <a:cs typeface="Arial" charset="0"/>
              </a:rPr>
              <a:t> object instance gives rise to a class body along with its declaration where the base class methods can be overloaded and </a:t>
            </a:r>
            <a:r>
              <a:rPr dirty="0" err="1" smtClean="0">
                <a:solidFill>
                  <a:schemeClr val="tx1"/>
                </a:solidFill>
                <a:cs typeface="Arial" charset="0"/>
              </a:rPr>
              <a:t>overriden</a:t>
            </a:r>
            <a:r>
              <a:rPr dirty="0" smtClean="0">
                <a:solidFill>
                  <a:schemeClr val="tx1"/>
                </a:solidFill>
                <a:cs typeface="Arial" charset="0"/>
              </a:rPr>
              <a:t>.  </a:t>
            </a:r>
          </a:p>
        </p:txBody>
      </p:sp>
      <p:sp>
        <p:nvSpPr>
          <p:cNvPr id="152578" name="Rectangle 2"/>
          <p:cNvSpPr>
            <a:spLocks noGrp="1"/>
          </p:cNvSpPr>
          <p:nvPr>
            <p:ph type="title" idx="4294967295"/>
          </p:nvPr>
        </p:nvSpPr>
        <p:spPr>
          <a:xfrm>
            <a:off x="228600" y="152400"/>
            <a:ext cx="7356206" cy="554038"/>
          </a:xfrm>
        </p:spPr>
        <p:txBody>
          <a:bodyPr/>
          <a:lstStyle/>
          <a:p>
            <a:pPr eaLnBrk="1" hangingPunct="1"/>
            <a:r>
              <a:rPr dirty="0" smtClean="0">
                <a:solidFill>
                  <a:schemeClr val="tx1"/>
                </a:solidFill>
                <a:cs typeface="Arial" charset="0"/>
              </a:rPr>
              <a:t>Anonymous Inner Classes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idx="4294967295"/>
          </p:nvPr>
        </p:nvSpPr>
        <p:spPr>
          <a:xfrm>
            <a:off x="304800" y="1143000"/>
            <a:ext cx="8458200" cy="5029200"/>
          </a:xfrm>
        </p:spPr>
        <p:txBody>
          <a:bodyPr/>
          <a:lstStyle/>
          <a:p>
            <a:pPr eaLnBrk="1" hangingPunct="1"/>
            <a:r>
              <a:rPr dirty="0" smtClean="0">
                <a:solidFill>
                  <a:schemeClr val="tx1"/>
                </a:solidFill>
                <a:cs typeface="Arial" charset="0"/>
              </a:rPr>
              <a:t>In console-based programs, the program:</a:t>
            </a:r>
          </a:p>
          <a:p>
            <a:pPr lvl="1" algn="just" eaLnBrk="1" hangingPunct="1"/>
            <a:r>
              <a:rPr sz="2000" dirty="0" smtClean="0">
                <a:solidFill>
                  <a:schemeClr val="tx1"/>
                </a:solidFill>
              </a:rPr>
              <a:t>may prompt the user for some input</a:t>
            </a:r>
          </a:p>
          <a:p>
            <a:pPr lvl="1" algn="just" eaLnBrk="1" hangingPunct="1"/>
            <a:r>
              <a:rPr sz="2000" dirty="0" smtClean="0">
                <a:solidFill>
                  <a:schemeClr val="tx1"/>
                </a:solidFill>
              </a:rPr>
              <a:t>processes the user input and displays the result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 console-based programming, the user acts according to the program, and therefore, the program drives the user.</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 a GUI-based program,  the user initiates the interaction with the program through GUI events such as a button click.</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 a GUI environment, the user drives the program.</a:t>
            </a:r>
          </a:p>
        </p:txBody>
      </p:sp>
      <p:sp>
        <p:nvSpPr>
          <p:cNvPr id="37890" name="Rectangle 2"/>
          <p:cNvSpPr>
            <a:spLocks noGrp="1"/>
          </p:cNvSpPr>
          <p:nvPr>
            <p:ph type="title" idx="4294967295"/>
          </p:nvPr>
        </p:nvSpPr>
        <p:spPr>
          <a:xfrm>
            <a:off x="228600" y="31750"/>
            <a:ext cx="7562850" cy="554038"/>
          </a:xfrm>
        </p:spPr>
        <p:txBody>
          <a:bodyPr/>
          <a:lstStyle/>
          <a:p>
            <a:pPr eaLnBrk="1" hangingPunct="1"/>
            <a:r>
              <a:rPr smtClean="0">
                <a:solidFill>
                  <a:schemeClr val="tx1"/>
                </a:solidFill>
                <a:cs typeface="Arial" charset="0"/>
              </a:rPr>
              <a:t>Introduction</a:t>
            </a:r>
            <a:endParaRPr lang="en-GB"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381000" y="914400"/>
            <a:ext cx="8229600" cy="5715000"/>
          </a:xfrm>
        </p:spPr>
        <p:txBody>
          <a:bodyPr/>
          <a:lstStyle/>
          <a:p>
            <a:pPr eaLnBrk="1" hangingPunct="1">
              <a:buFont typeface="Wingdings" pitchFamily="2" charset="2"/>
              <a:buNone/>
            </a:pPr>
            <a:r>
              <a:rPr lang="en-US" dirty="0" smtClean="0">
                <a:solidFill>
                  <a:schemeClr val="tx1"/>
                </a:solidFill>
                <a:latin typeface="Courier New" pitchFamily="49" charset="0"/>
                <a:cs typeface="Courier New" pitchFamily="49" charset="0"/>
              </a:rPr>
              <a:t>import </a:t>
            </a:r>
            <a:r>
              <a:rPr lang="en-US" dirty="0" err="1" smtClean="0">
                <a:solidFill>
                  <a:schemeClr val="tx1"/>
                </a:solidFill>
                <a:latin typeface="Courier New" pitchFamily="49" charset="0"/>
                <a:cs typeface="Courier New" pitchFamily="49" charset="0"/>
              </a:rPr>
              <a:t>java.awt.Frame</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import </a:t>
            </a:r>
            <a:r>
              <a:rPr lang="en-US" dirty="0" err="1" smtClean="0">
                <a:solidFill>
                  <a:schemeClr val="tx1"/>
                </a:solidFill>
                <a:latin typeface="Courier New" pitchFamily="49" charset="0"/>
                <a:cs typeface="Courier New" pitchFamily="49" charset="0"/>
              </a:rPr>
              <a:t>java.awt.event.WindowAdapter</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import </a:t>
            </a:r>
            <a:r>
              <a:rPr lang="en-US" dirty="0" err="1" smtClean="0">
                <a:solidFill>
                  <a:schemeClr val="tx1"/>
                </a:solidFill>
                <a:latin typeface="Courier New" pitchFamily="49" charset="0"/>
                <a:cs typeface="Courier New" pitchFamily="49" charset="0"/>
              </a:rPr>
              <a:t>java.awt.event.WindowEvent</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p>
          <a:p>
            <a:pPr eaLnBrk="1" hangingPunct="1">
              <a:buFont typeface="Wingdings" pitchFamily="2" charset="2"/>
              <a:buNone/>
            </a:pPr>
            <a:r>
              <a:rPr lang="en-US" dirty="0" smtClean="0">
                <a:solidFill>
                  <a:schemeClr val="tx1"/>
                </a:solidFill>
                <a:latin typeface="Courier New" pitchFamily="49" charset="0"/>
                <a:cs typeface="Courier New" pitchFamily="49" charset="0"/>
              </a:rPr>
              <a:t>public class </a:t>
            </a:r>
            <a:r>
              <a:rPr lang="en-US" dirty="0" err="1" smtClean="0">
                <a:solidFill>
                  <a:schemeClr val="tx1"/>
                </a:solidFill>
                <a:latin typeface="Courier New" pitchFamily="49" charset="0"/>
                <a:cs typeface="Courier New" pitchFamily="49" charset="0"/>
              </a:rPr>
              <a:t>AnonymousInnerClassDemo</a:t>
            </a:r>
            <a:r>
              <a:rPr lang="en-US" dirty="0" smtClean="0">
                <a:solidFill>
                  <a:schemeClr val="tx1"/>
                </a:solidFill>
                <a:latin typeface="Courier New" pitchFamily="49" charset="0"/>
                <a:cs typeface="Courier New" pitchFamily="49" charset="0"/>
              </a:rPr>
              <a:t> extends Frame {</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public </a:t>
            </a:r>
            <a:r>
              <a:rPr lang="en-US" dirty="0" err="1" smtClean="0">
                <a:solidFill>
                  <a:schemeClr val="tx1"/>
                </a:solidFill>
                <a:latin typeface="Courier New" pitchFamily="49" charset="0"/>
                <a:cs typeface="Courier New" pitchFamily="49" charset="0"/>
              </a:rPr>
              <a:t>AnonymousInnerClassDemo</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addWindowListener</a:t>
            </a:r>
            <a:r>
              <a:rPr lang="en-US" dirty="0" smtClean="0">
                <a:solidFill>
                  <a:schemeClr val="tx1"/>
                </a:solidFill>
                <a:latin typeface="Courier New" pitchFamily="49" charset="0"/>
                <a:cs typeface="Courier New" pitchFamily="49" charset="0"/>
              </a:rPr>
              <a:t>(new </a:t>
            </a:r>
            <a:r>
              <a:rPr lang="en-US" dirty="0" err="1" smtClean="0">
                <a:solidFill>
                  <a:schemeClr val="tx1"/>
                </a:solidFill>
                <a:latin typeface="Courier New" pitchFamily="49" charset="0"/>
                <a:cs typeface="Courier New" pitchFamily="49" charset="0"/>
              </a:rPr>
              <a:t>WindowAdapter</a:t>
            </a:r>
            <a:r>
              <a:rPr lang="en-US" dirty="0" smtClean="0">
                <a:solidFill>
                  <a:schemeClr val="tx1"/>
                </a:solidFill>
                <a:latin typeface="Courier New" pitchFamily="49" charset="0"/>
                <a:cs typeface="Courier New" pitchFamily="49" charset="0"/>
              </a:rPr>
              <a:t>()</a:t>
            </a:r>
            <a:r>
              <a:rPr lang="en-US" b="1" dirty="0" smtClean="0">
                <a:solidFill>
                  <a:schemeClr val="accent1"/>
                </a:solidFill>
                <a:latin typeface="Courier New" pitchFamily="49" charset="0"/>
                <a:cs typeface="Courier New" pitchFamily="49" charset="0"/>
              </a:rPr>
              <a:t>{</a:t>
            </a:r>
          </a:p>
          <a:p>
            <a:pPr eaLnBrk="1" hangingPunct="1">
              <a:buFont typeface="Wingdings" pitchFamily="2" charset="2"/>
              <a:buNone/>
            </a:pPr>
            <a:r>
              <a:rPr lang="en-US" b="1" dirty="0" smtClean="0">
                <a:solidFill>
                  <a:schemeClr val="accent1"/>
                </a:solidFill>
                <a:latin typeface="Courier New" pitchFamily="49" charset="0"/>
                <a:cs typeface="Courier New" pitchFamily="49" charset="0"/>
              </a:rPr>
              <a:t>       public void </a:t>
            </a:r>
            <a:r>
              <a:rPr lang="en-US" b="1" dirty="0" err="1" smtClean="0">
                <a:solidFill>
                  <a:schemeClr val="accent1"/>
                </a:solidFill>
                <a:latin typeface="Courier New" pitchFamily="49" charset="0"/>
                <a:cs typeface="Courier New" pitchFamily="49" charset="0"/>
              </a:rPr>
              <a:t>windowClosing</a:t>
            </a:r>
            <a:r>
              <a:rPr lang="en-US" b="1" dirty="0" smtClean="0">
                <a:solidFill>
                  <a:schemeClr val="accent1"/>
                </a:solidFill>
                <a:latin typeface="Courier New" pitchFamily="49" charset="0"/>
                <a:cs typeface="Courier New" pitchFamily="49" charset="0"/>
              </a:rPr>
              <a:t>(</a:t>
            </a:r>
            <a:r>
              <a:rPr lang="en-US" b="1" dirty="0" err="1" smtClean="0">
                <a:solidFill>
                  <a:schemeClr val="accent1"/>
                </a:solidFill>
                <a:latin typeface="Courier New" pitchFamily="49" charset="0"/>
                <a:cs typeface="Courier New" pitchFamily="49" charset="0"/>
              </a:rPr>
              <a:t>WindowEvent</a:t>
            </a:r>
            <a:r>
              <a:rPr lang="en-US" b="1" dirty="0" smtClean="0">
                <a:solidFill>
                  <a:schemeClr val="accent1"/>
                </a:solidFill>
                <a:latin typeface="Courier New" pitchFamily="49" charset="0"/>
                <a:cs typeface="Courier New" pitchFamily="49" charset="0"/>
              </a:rPr>
              <a:t> e){</a:t>
            </a:r>
          </a:p>
          <a:p>
            <a:pPr eaLnBrk="1" hangingPunct="1">
              <a:buFont typeface="Wingdings" pitchFamily="2" charset="2"/>
              <a:buNone/>
            </a:pPr>
            <a:r>
              <a:rPr lang="en-US" b="1" dirty="0" smtClean="0">
                <a:solidFill>
                  <a:schemeClr val="accent1"/>
                </a:solidFill>
                <a:latin typeface="Courier New" pitchFamily="49" charset="0"/>
                <a:cs typeface="Courier New" pitchFamily="49" charset="0"/>
              </a:rPr>
              <a:t>	 				</a:t>
            </a:r>
            <a:r>
              <a:rPr lang="en-US" b="1" dirty="0" err="1" smtClean="0">
                <a:solidFill>
                  <a:schemeClr val="accent1"/>
                </a:solidFill>
                <a:latin typeface="Courier New" pitchFamily="49" charset="0"/>
                <a:cs typeface="Courier New" pitchFamily="49" charset="0"/>
              </a:rPr>
              <a:t>System.exit</a:t>
            </a:r>
            <a:r>
              <a:rPr lang="en-US" b="1" dirty="0" smtClean="0">
                <a:solidFill>
                  <a:schemeClr val="accent1"/>
                </a:solidFill>
                <a:latin typeface="Courier New" pitchFamily="49" charset="0"/>
                <a:cs typeface="Courier New" pitchFamily="49" charset="0"/>
              </a:rPr>
              <a:t>(0);</a:t>
            </a:r>
          </a:p>
          <a:p>
            <a:pPr eaLnBrk="1" hangingPunct="1">
              <a:buFont typeface="Wingdings" pitchFamily="2" charset="2"/>
              <a:buNone/>
            </a:pPr>
            <a:r>
              <a:rPr lang="en-US" b="1" dirty="0" smtClean="0">
                <a:solidFill>
                  <a:schemeClr val="accent1"/>
                </a:solidFill>
                <a:latin typeface="Courier New" pitchFamily="49" charset="0"/>
                <a:cs typeface="Courier New" pitchFamily="49" charset="0"/>
              </a:rPr>
              <a:t>       }</a:t>
            </a:r>
          </a:p>
          <a:p>
            <a:pPr eaLnBrk="1" hangingPunct="1">
              <a:buFont typeface="Wingdings" pitchFamily="2" charset="2"/>
              <a:buNone/>
            </a:pPr>
            <a:r>
              <a:rPr lang="en-US" b="1" dirty="0" smtClean="0">
                <a:solidFill>
                  <a:schemeClr val="accent1"/>
                </a:solidFill>
                <a:latin typeface="Courier New" pitchFamily="49" charset="0"/>
                <a:cs typeface="Courier New" pitchFamily="49" charset="0"/>
              </a:rPr>
              <a:t>     }</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p>
          <a:p>
            <a:pPr eaLnBrk="1" hangingPunct="1">
              <a:buFont typeface="Wingdings" pitchFamily="2" charset="2"/>
              <a:buNone/>
            </a:pPr>
            <a:r>
              <a:rPr lang="en-US" dirty="0" smtClean="0">
                <a:solidFill>
                  <a:srgbClr val="0000FF"/>
                </a:solidFill>
                <a:latin typeface="Courier New" pitchFamily="49" charset="0"/>
                <a:cs typeface="Courier New" pitchFamily="49" charset="0"/>
              </a:rPr>
              <a:t> </a:t>
            </a:r>
          </a:p>
          <a:p>
            <a:pPr eaLnBrk="1" hangingPunct="1">
              <a:buFont typeface="Wingdings" pitchFamily="2" charset="2"/>
              <a:buNone/>
            </a:pPr>
            <a:r>
              <a:rPr lang="en-US" sz="2200" dirty="0" smtClean="0">
                <a:solidFill>
                  <a:srgbClr val="0000FF"/>
                </a:solidFill>
                <a:latin typeface="Courier New" pitchFamily="49" charset="0"/>
                <a:cs typeface="Courier New" pitchFamily="49" charset="0"/>
              </a:rPr>
              <a:t>    </a:t>
            </a:r>
          </a:p>
        </p:txBody>
      </p:sp>
      <p:sp>
        <p:nvSpPr>
          <p:cNvPr id="154626" name="Rectangle 2"/>
          <p:cNvSpPr>
            <a:spLocks noGrp="1"/>
          </p:cNvSpPr>
          <p:nvPr>
            <p:ph type="title" idx="4294967295"/>
          </p:nvPr>
        </p:nvSpPr>
        <p:spPr>
          <a:xfrm>
            <a:off x="76200" y="228600"/>
            <a:ext cx="7562850" cy="554038"/>
          </a:xfrm>
        </p:spPr>
        <p:txBody>
          <a:bodyPr/>
          <a:lstStyle/>
          <a:p>
            <a:pPr eaLnBrk="1" hangingPunct="1"/>
            <a:r>
              <a:rPr dirty="0" smtClean="0">
                <a:solidFill>
                  <a:schemeClr val="tx1"/>
                </a:solidFill>
                <a:cs typeface="Arial" charset="0"/>
              </a:rPr>
              <a:t>Anonymous Inner Classes Demo</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3"/>
          <p:cNvSpPr>
            <a:spLocks noGrp="1"/>
          </p:cNvSpPr>
          <p:nvPr>
            <p:ph idx="4294967295"/>
          </p:nvPr>
        </p:nvSpPr>
        <p:spPr>
          <a:xfrm>
            <a:off x="381000" y="914400"/>
            <a:ext cx="8229600" cy="5334000"/>
          </a:xfrm>
        </p:spPr>
        <p:txBody>
          <a:bodyPr/>
          <a:lstStyle/>
          <a:p>
            <a:pPr eaLnBrk="1" hangingPunct="1">
              <a:buFont typeface="Wingdings" pitchFamily="2" charset="2"/>
              <a:buNone/>
            </a:pPr>
            <a:r>
              <a:rPr lang="en-US" sz="1800" dirty="0" smtClean="0">
                <a:solidFill>
                  <a:srgbClr val="0000FF"/>
                </a:solidFill>
                <a:cs typeface="Courier New" pitchFamily="49" charset="0"/>
              </a:rPr>
              <a:t> </a:t>
            </a:r>
          </a:p>
          <a:p>
            <a:pPr eaLnBrk="1" hangingPunct="1">
              <a:buFont typeface="Wingdings" pitchFamily="2" charset="2"/>
              <a:buNone/>
            </a:pPr>
            <a:r>
              <a:rPr lang="en-US" sz="1800"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setTitle</a:t>
            </a:r>
            <a:r>
              <a:rPr lang="en-US" dirty="0" smtClean="0">
                <a:solidFill>
                  <a:schemeClr val="tx1"/>
                </a:solidFill>
                <a:latin typeface="Courier New" pitchFamily="49" charset="0"/>
                <a:cs typeface="Courier New" pitchFamily="49" charset="0"/>
              </a:rPr>
              <a:t>("Anonymous Inner Class Demo");</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setSize</a:t>
            </a:r>
            <a:r>
              <a:rPr lang="en-US" dirty="0" smtClean="0">
                <a:solidFill>
                  <a:schemeClr val="tx1"/>
                </a:solidFill>
                <a:latin typeface="Courier New" pitchFamily="49" charset="0"/>
                <a:cs typeface="Courier New" pitchFamily="49" charset="0"/>
              </a:rPr>
              <a:t>(300, 300);</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r>
              <a:rPr lang="en-US" dirty="0" err="1" smtClean="0">
                <a:solidFill>
                  <a:schemeClr val="tx1"/>
                </a:solidFill>
                <a:latin typeface="Courier New" pitchFamily="49" charset="0"/>
                <a:cs typeface="Courier New" pitchFamily="49" charset="0"/>
              </a:rPr>
              <a:t>setVisible</a:t>
            </a:r>
            <a:r>
              <a:rPr lang="en-US" dirty="0" smtClean="0">
                <a:solidFill>
                  <a:schemeClr val="tx1"/>
                </a:solidFill>
                <a:latin typeface="Courier New" pitchFamily="49" charset="0"/>
                <a:cs typeface="Courier New" pitchFamily="49" charset="0"/>
              </a:rPr>
              <a:t>(true);</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public static void main(String </a:t>
            </a:r>
            <a:r>
              <a:rPr lang="en-US" dirty="0" err="1" smtClean="0">
                <a:solidFill>
                  <a:schemeClr val="tx1"/>
                </a:solidFill>
                <a:latin typeface="Courier New" pitchFamily="49" charset="0"/>
                <a:cs typeface="Courier New" pitchFamily="49" charset="0"/>
              </a:rPr>
              <a:t>args</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new </a:t>
            </a:r>
            <a:r>
              <a:rPr lang="en-US" dirty="0" err="1" smtClean="0">
                <a:solidFill>
                  <a:schemeClr val="tx1"/>
                </a:solidFill>
                <a:latin typeface="Courier New" pitchFamily="49" charset="0"/>
                <a:cs typeface="Courier New" pitchFamily="49" charset="0"/>
              </a:rPr>
              <a:t>AnonymousInnerClassDemo</a:t>
            </a:r>
            <a:r>
              <a:rPr lang="en-US" dirty="0" smtClean="0">
                <a:solidFill>
                  <a:schemeClr val="tx1"/>
                </a:solidFill>
                <a:latin typeface="Courier New" pitchFamily="49" charset="0"/>
                <a:cs typeface="Courier New" pitchFamily="49" charset="0"/>
              </a:rPr>
              <a:t>();</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p>
          <a:p>
            <a:pPr eaLnBrk="1" hangingPunct="1">
              <a:buFont typeface="Wingdings" pitchFamily="2" charset="2"/>
              <a:buNone/>
            </a:pPr>
            <a:r>
              <a:rPr lang="en-US" dirty="0" smtClean="0">
                <a:solidFill>
                  <a:schemeClr val="tx1"/>
                </a:solidFill>
                <a:latin typeface="Courier New" pitchFamily="49" charset="0"/>
                <a:cs typeface="Courier New" pitchFamily="49" charset="0"/>
              </a:rPr>
              <a:t>} </a:t>
            </a:r>
          </a:p>
        </p:txBody>
      </p:sp>
      <p:sp>
        <p:nvSpPr>
          <p:cNvPr id="154626" name="Rectangle 2"/>
          <p:cNvSpPr>
            <a:spLocks noGrp="1"/>
          </p:cNvSpPr>
          <p:nvPr>
            <p:ph type="title" idx="4294967295"/>
          </p:nvPr>
        </p:nvSpPr>
        <p:spPr>
          <a:xfrm>
            <a:off x="76200" y="228600"/>
            <a:ext cx="8686800" cy="553998"/>
          </a:xfrm>
        </p:spPr>
        <p:txBody>
          <a:bodyPr/>
          <a:lstStyle/>
          <a:p>
            <a:pPr eaLnBrk="1" hangingPunct="1"/>
            <a:r>
              <a:rPr dirty="0" smtClean="0">
                <a:solidFill>
                  <a:schemeClr val="tx1"/>
                </a:solidFill>
                <a:cs typeface="Arial" charset="0"/>
              </a:rPr>
              <a:t>Anonymous Inner Classes Demo (Contd.).</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457200" y="914400"/>
            <a:ext cx="8229600" cy="5410200"/>
          </a:xfrm>
        </p:spPr>
        <p:txBody>
          <a:bodyPr/>
          <a:lstStyle/>
          <a:p>
            <a:r>
              <a:rPr lang="en-US" sz="2400" dirty="0" smtClean="0">
                <a:latin typeface="+mn-lt"/>
                <a:cs typeface="Arial" charset="0"/>
              </a:rPr>
              <a:t>In this module, you were able to:</a:t>
            </a:r>
          </a:p>
          <a:p>
            <a:pPr lvl="1"/>
            <a:r>
              <a:rPr lang="en-GB" sz="2400" dirty="0" smtClean="0"/>
              <a:t>Define the need for event handling </a:t>
            </a:r>
            <a:endParaRPr lang="en-US" sz="2400" dirty="0" smtClean="0"/>
          </a:p>
          <a:p>
            <a:pPr lvl="1"/>
            <a:r>
              <a:rPr lang="en-GB" sz="2400" dirty="0" smtClean="0"/>
              <a:t>Apply the Delegation Event Model </a:t>
            </a:r>
            <a:endParaRPr lang="en-US" sz="2400" dirty="0" smtClean="0"/>
          </a:p>
          <a:p>
            <a:pPr lvl="1"/>
            <a:r>
              <a:rPr lang="en-GB" sz="2400" dirty="0" smtClean="0"/>
              <a:t>Define an Event Source </a:t>
            </a:r>
            <a:r>
              <a:rPr lang="en-US" sz="2400" dirty="0" smtClean="0"/>
              <a:t>and Event Listener</a:t>
            </a:r>
          </a:p>
          <a:p>
            <a:pPr lvl="1"/>
            <a:r>
              <a:rPr lang="en-GB" sz="2400" dirty="0" smtClean="0"/>
              <a:t>Describe event classes that encapsulate various kinds of events </a:t>
            </a:r>
          </a:p>
          <a:p>
            <a:pPr lvl="1"/>
            <a:r>
              <a:rPr lang="en-GB" sz="2400" dirty="0" smtClean="0"/>
              <a:t>Describe the process of a listener registering with an event source </a:t>
            </a:r>
            <a:endParaRPr lang="en-US" sz="2400" dirty="0" smtClean="0"/>
          </a:p>
          <a:p>
            <a:pPr lvl="1"/>
            <a:r>
              <a:rPr lang="en-GB" sz="2400" dirty="0" smtClean="0"/>
              <a:t>Define adaptor classes, inner classes, and anonymous inner classes</a:t>
            </a:r>
            <a:endParaRPr lang="en-US" sz="2400" dirty="0" smtClean="0"/>
          </a:p>
          <a:p>
            <a:pPr lvl="1"/>
            <a:r>
              <a:rPr lang="en-US" sz="2400" dirty="0" smtClean="0"/>
              <a:t>Implement different event handling methods</a:t>
            </a:r>
          </a:p>
          <a:p>
            <a:pPr lvl="1">
              <a:buNone/>
            </a:pPr>
            <a:endParaRPr lang="en-US" sz="2400" dirty="0" smtClean="0"/>
          </a:p>
        </p:txBody>
      </p:sp>
      <p:sp>
        <p:nvSpPr>
          <p:cNvPr id="267267" name="Rectangle 2"/>
          <p:cNvSpPr>
            <a:spLocks noGrp="1"/>
          </p:cNvSpPr>
          <p:nvPr>
            <p:ph type="title"/>
          </p:nvPr>
        </p:nvSpPr>
        <p:spPr>
          <a:xfrm>
            <a:off x="30480" y="152400"/>
            <a:ext cx="7562850" cy="523220"/>
          </a:xfrm>
        </p:spPr>
        <p:txBody>
          <a:bodyPr>
            <a:spAutoFit/>
          </a:bodyPr>
          <a:lstStyle/>
          <a:p>
            <a:r>
              <a:rPr sz="2800" dirty="0" smtClean="0">
                <a:latin typeface="+mj-lt"/>
                <a:cs typeface="Arial" charset="0"/>
              </a:rPr>
              <a:t>Sum</a:t>
            </a:r>
            <a:r>
              <a:rPr lang="en-US" sz="2800" dirty="0" smtClean="0">
                <a:latin typeface="+mj-lt"/>
              </a:rPr>
              <a:t>m</a:t>
            </a:r>
            <a:r>
              <a:rPr sz="2800" dirty="0" smtClean="0">
                <a:latin typeface="+mj-lt"/>
                <a:cs typeface="Arial" charset="0"/>
              </a:rPr>
              <a:t>ary</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noChangeArrowheads="1"/>
          </p:cNvSpPr>
          <p:nvPr>
            <p:ph type="title" idx="4294967295"/>
          </p:nvPr>
        </p:nvSpPr>
        <p:spPr>
          <a:xfrm>
            <a:off x="0" y="176213"/>
            <a:ext cx="7696200" cy="554037"/>
          </a:xfrm>
        </p:spPr>
        <p:txBody>
          <a:bodyPr/>
          <a:lstStyle/>
          <a:p>
            <a:pPr eaLnBrk="1" hangingPunct="1"/>
            <a:r>
              <a:rPr lang="en-GB" smtClean="0">
                <a:solidFill>
                  <a:schemeClr val="tx1"/>
                </a:solidFill>
                <a:cs typeface="Arial" charset="0"/>
              </a:rPr>
              <a:t>References</a:t>
            </a:r>
          </a:p>
        </p:txBody>
      </p:sp>
      <p:sp>
        <p:nvSpPr>
          <p:cNvPr id="203779" name="Rectangle 3"/>
          <p:cNvSpPr>
            <a:spLocks noGrp="1" noChangeArrowheads="1"/>
          </p:cNvSpPr>
          <p:nvPr>
            <p:ph type="body" idx="4294967295"/>
          </p:nvPr>
        </p:nvSpPr>
        <p:spPr>
          <a:xfrm>
            <a:off x="381000" y="990600"/>
            <a:ext cx="8458200" cy="4953000"/>
          </a:xfrm>
        </p:spPr>
        <p:txBody>
          <a:bodyPr/>
          <a:lstStyle/>
          <a:p>
            <a:pPr marL="457200" indent="-457200" algn="just">
              <a:buFont typeface="+mj-lt"/>
              <a:buAutoNum type="arabicPeriod"/>
              <a:defRPr/>
            </a:pPr>
            <a:r>
              <a:rPr lang="en-US" dirty="0" err="1">
                <a:solidFill>
                  <a:schemeClr val="tx1"/>
                </a:solidFill>
                <a:cs typeface="Arial" pitchFamily="34" charset="0"/>
              </a:rPr>
              <a:t>Schildt</a:t>
            </a:r>
            <a:r>
              <a:rPr lang="en-US" dirty="0">
                <a:solidFill>
                  <a:schemeClr val="tx1"/>
                </a:solidFill>
                <a:cs typeface="Arial" pitchFamily="34" charset="0"/>
              </a:rPr>
              <a:t>, Herbert and </a:t>
            </a:r>
            <a:r>
              <a:rPr lang="en-US" dirty="0" err="1">
                <a:solidFill>
                  <a:schemeClr val="tx1"/>
                </a:solidFill>
                <a:cs typeface="Arial" pitchFamily="34" charset="0"/>
              </a:rPr>
              <a:t>Naughton</a:t>
            </a:r>
            <a:r>
              <a:rPr lang="en-US" dirty="0">
                <a:solidFill>
                  <a:schemeClr val="tx1"/>
                </a:solidFill>
                <a:cs typeface="Arial" pitchFamily="34" charset="0"/>
              </a:rPr>
              <a:t>, Patrick. Java 2: The Complete Reference. New Delhi: McGraw-Hill, 2002</a:t>
            </a:r>
            <a:r>
              <a:rPr lang="en-US" dirty="0" smtClean="0">
                <a:solidFill>
                  <a:schemeClr val="tx1"/>
                </a:solidFill>
                <a:cs typeface="Arial" pitchFamily="34" charset="0"/>
              </a:rPr>
              <a:t>.</a:t>
            </a:r>
          </a:p>
          <a:p>
            <a:pPr marL="457200" indent="-457200" algn="just">
              <a:buFont typeface="+mj-lt"/>
              <a:buAutoNum type="arabicPeriod"/>
              <a:defRPr/>
            </a:pPr>
            <a:endParaRPr lang="en-GB" dirty="0" smtClean="0">
              <a:solidFill>
                <a:schemeClr val="tx1"/>
              </a:solidFill>
              <a:cs typeface="Arial" pitchFamily="34" charset="0"/>
            </a:endParaRPr>
          </a:p>
          <a:p>
            <a:pPr marL="457200" indent="-457200" algn="just">
              <a:buFont typeface="+mj-lt"/>
              <a:buAutoNum type="arabicPeriod"/>
              <a:defRPr/>
            </a:pPr>
            <a:r>
              <a:rPr lang="en-US" dirty="0" err="1">
                <a:solidFill>
                  <a:schemeClr val="tx1"/>
                </a:solidFill>
              </a:rPr>
              <a:t>Walrath</a:t>
            </a:r>
            <a:r>
              <a:rPr lang="en-US" dirty="0">
                <a:solidFill>
                  <a:schemeClr val="tx1"/>
                </a:solidFill>
              </a:rPr>
              <a:t>, Kathy and others. </a:t>
            </a:r>
            <a:r>
              <a:rPr lang="en-US" dirty="0" err="1">
                <a:solidFill>
                  <a:schemeClr val="tx1"/>
                </a:solidFill>
              </a:rPr>
              <a:t>JFC</a:t>
            </a:r>
            <a:r>
              <a:rPr lang="en-US" dirty="0">
                <a:solidFill>
                  <a:schemeClr val="tx1"/>
                </a:solidFill>
              </a:rPr>
              <a:t> Swing Tutorial, The: A Guide to Constructing GUIs. Ed 2. New Delhi: Prentice Hall, 2004</a:t>
            </a:r>
            <a:r>
              <a:rPr lang="en-US" dirty="0" smtClean="0">
                <a:solidFill>
                  <a:schemeClr val="tx1"/>
                </a:solidFill>
              </a:rPr>
              <a:t>.</a:t>
            </a:r>
          </a:p>
          <a:p>
            <a:pPr marL="457200" indent="-457200">
              <a:buFont typeface="+mj-lt"/>
              <a:buAutoNum type="arabicPeriod"/>
              <a:defRPr/>
            </a:pPr>
            <a:endParaRPr dirty="0">
              <a:solidFill>
                <a:schemeClr val="tx1"/>
              </a:solidFill>
              <a:cs typeface="Arial" pitchFamily="34" charset="0"/>
            </a:endParaRPr>
          </a:p>
          <a:p>
            <a:pPr marL="457200" indent="-457200">
              <a:buFont typeface="+mj-lt"/>
              <a:buAutoNum type="arabicPeriod"/>
              <a:defRPr/>
            </a:pPr>
            <a:r>
              <a:rPr lang="en-US" dirty="0" smtClean="0">
                <a:solidFill>
                  <a:schemeClr val="tx1"/>
                </a:solidFill>
              </a:rPr>
              <a:t>Oracle (2012). The Java Tutorials: Components.  Retrieved on 17 April, 2012, from, </a:t>
            </a:r>
            <a:r>
              <a:rPr lang="en-US" dirty="0" smtClean="0">
                <a:solidFill>
                  <a:schemeClr val="tx1"/>
                </a:solidFill>
                <a:hlinkClick r:id="rId3"/>
              </a:rPr>
              <a:t>http://docs.oracle.com/javase/tutorial/uiswing/components/index.html</a:t>
            </a:r>
            <a:endParaRPr lang="en-US" dirty="0" smtClean="0">
              <a:solidFill>
                <a:schemeClr val="tx1"/>
              </a:solidFill>
            </a:endParaRPr>
          </a:p>
          <a:p>
            <a:pPr marL="457200" indent="-457200">
              <a:buNone/>
              <a:defRPr/>
            </a:pPr>
            <a:endParaRPr lang="en-GB" dirty="0">
              <a:solidFill>
                <a:schemeClr val="tx1"/>
              </a:solidFill>
              <a:cs typeface="Arial" pitchFamily="34" charset="0"/>
            </a:endParaRPr>
          </a:p>
          <a:p>
            <a:pPr marL="381000" indent="-381000" eaLnBrk="1" hangingPunct="1">
              <a:buFont typeface="Wingdings" pitchFamily="2" charset="2"/>
              <a:buNone/>
              <a:defRPr/>
            </a:pPr>
            <a:endParaRPr sz="16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2"/>
          <p:cNvSpPr>
            <a:spLocks noGrp="1" noChangeArrowheads="1"/>
          </p:cNvSpPr>
          <p:nvPr>
            <p:ph type="title" idx="4294967295"/>
          </p:nvPr>
        </p:nvSpPr>
        <p:spPr>
          <a:xfrm>
            <a:off x="0" y="176213"/>
            <a:ext cx="7696200" cy="554037"/>
          </a:xfrm>
        </p:spPr>
        <p:txBody>
          <a:bodyPr/>
          <a:lstStyle/>
          <a:p>
            <a:pPr eaLnBrk="1" hangingPunct="1"/>
            <a:r>
              <a:rPr lang="en-GB" dirty="0" smtClean="0">
                <a:solidFill>
                  <a:schemeClr val="tx1"/>
                </a:solidFill>
                <a:cs typeface="Arial" charset="0"/>
              </a:rPr>
              <a:t>References (Contd.).</a:t>
            </a:r>
          </a:p>
        </p:txBody>
      </p:sp>
      <p:sp>
        <p:nvSpPr>
          <p:cNvPr id="203779" name="Rectangle 3"/>
          <p:cNvSpPr>
            <a:spLocks noGrp="1" noChangeArrowheads="1"/>
          </p:cNvSpPr>
          <p:nvPr>
            <p:ph type="body" idx="4294967295"/>
          </p:nvPr>
        </p:nvSpPr>
        <p:spPr>
          <a:xfrm>
            <a:off x="457200" y="1219200"/>
            <a:ext cx="8229600" cy="4953000"/>
          </a:xfrm>
        </p:spPr>
        <p:txBody>
          <a:bodyPr/>
          <a:lstStyle/>
          <a:p>
            <a:pPr marL="457200" indent="-457200" algn="just">
              <a:buFont typeface="+mj-lt"/>
              <a:buAutoNum type="arabicPeriod" startAt="4"/>
              <a:defRPr/>
            </a:pPr>
            <a:r>
              <a:rPr lang="en-US" dirty="0" err="1">
                <a:solidFill>
                  <a:schemeClr val="tx1"/>
                </a:solidFill>
                <a:cs typeface="Arial" pitchFamily="34" charset="0"/>
              </a:rPr>
              <a:t>Schildt</a:t>
            </a:r>
            <a:r>
              <a:rPr lang="en-US" dirty="0">
                <a:solidFill>
                  <a:schemeClr val="tx1"/>
                </a:solidFill>
                <a:cs typeface="Arial" pitchFamily="34" charset="0"/>
              </a:rPr>
              <a:t>, Herbert and </a:t>
            </a:r>
            <a:r>
              <a:rPr lang="en-US" dirty="0" err="1">
                <a:solidFill>
                  <a:schemeClr val="tx1"/>
                </a:solidFill>
                <a:cs typeface="Arial" pitchFamily="34" charset="0"/>
              </a:rPr>
              <a:t>Naughton</a:t>
            </a:r>
            <a:r>
              <a:rPr lang="en-US" dirty="0">
                <a:solidFill>
                  <a:schemeClr val="tx1"/>
                </a:solidFill>
                <a:cs typeface="Arial" pitchFamily="34" charset="0"/>
              </a:rPr>
              <a:t>, Patrick. Java 2: The Complete Reference. New Delhi: McGraw-Hill, 2002.</a:t>
            </a:r>
          </a:p>
          <a:p>
            <a:pPr marL="457200" indent="-457200" algn="just">
              <a:buFont typeface="+mj-lt"/>
              <a:buAutoNum type="arabicPeriod" startAt="4"/>
              <a:defRPr/>
            </a:pPr>
            <a:endParaRPr lang="en-US" dirty="0">
              <a:solidFill>
                <a:schemeClr val="tx1"/>
              </a:solidFill>
              <a:cs typeface="Arial" pitchFamily="34" charset="0"/>
            </a:endParaRPr>
          </a:p>
          <a:p>
            <a:pPr marL="457200" indent="-457200" algn="just">
              <a:buFont typeface="+mj-lt"/>
              <a:buAutoNum type="arabicPeriod" startAt="4"/>
              <a:defRPr/>
            </a:pPr>
            <a:r>
              <a:rPr lang="en-US" dirty="0" err="1">
                <a:solidFill>
                  <a:schemeClr val="tx1"/>
                </a:solidFill>
                <a:cs typeface="Arial" pitchFamily="34" charset="0"/>
              </a:rPr>
              <a:t>Walrath</a:t>
            </a:r>
            <a:r>
              <a:rPr lang="en-US" dirty="0">
                <a:solidFill>
                  <a:schemeClr val="tx1"/>
                </a:solidFill>
                <a:cs typeface="Arial" pitchFamily="34" charset="0"/>
              </a:rPr>
              <a:t>, Kathy and others. </a:t>
            </a:r>
            <a:r>
              <a:rPr lang="en-US" dirty="0" err="1">
                <a:solidFill>
                  <a:schemeClr val="tx1"/>
                </a:solidFill>
                <a:cs typeface="Arial" pitchFamily="34" charset="0"/>
              </a:rPr>
              <a:t>JFC</a:t>
            </a:r>
            <a:r>
              <a:rPr lang="en-US" dirty="0">
                <a:solidFill>
                  <a:schemeClr val="tx1"/>
                </a:solidFill>
                <a:cs typeface="Arial" pitchFamily="34" charset="0"/>
              </a:rPr>
              <a:t> Swing Tutorial, The: A Guide to Constructing GUIs. Ed 2. New Delhi: Prentice Hall, 2004</a:t>
            </a:r>
            <a:r>
              <a:rPr lang="en-US" dirty="0" smtClean="0">
                <a:solidFill>
                  <a:schemeClr val="tx1"/>
                </a:solidFill>
                <a:cs typeface="Arial" pitchFamily="34" charset="0"/>
              </a:rPr>
              <a:t>.</a:t>
            </a:r>
          </a:p>
          <a:p>
            <a:pPr marL="457200" indent="-457200">
              <a:buFont typeface="+mj-lt"/>
              <a:buAutoNum type="arabicPeriod" startAt="4"/>
              <a:defRPr/>
            </a:pPr>
            <a:endParaRPr dirty="0">
              <a:solidFill>
                <a:schemeClr val="tx1"/>
              </a:solidFill>
              <a:cs typeface="Arial" pitchFamily="34" charset="0"/>
            </a:endParaRPr>
          </a:p>
          <a:p>
            <a:pPr marL="457200" indent="-457200">
              <a:buFont typeface="+mj-lt"/>
              <a:buAutoNum type="arabicPeriod" startAt="4"/>
              <a:defRPr/>
            </a:pPr>
            <a:r>
              <a:rPr lang="en-US" dirty="0" smtClean="0">
                <a:solidFill>
                  <a:schemeClr val="tx1"/>
                </a:solidFill>
              </a:rPr>
              <a:t>Oracle(2012). The Java Tutorials: Components. Retrieved on 17 April, 2012, from, </a:t>
            </a:r>
            <a:r>
              <a:rPr lang="en-US" dirty="0" smtClean="0">
                <a:solidFill>
                  <a:schemeClr val="tx1"/>
                </a:solidFill>
                <a:hlinkClick r:id="rId3"/>
              </a:rPr>
              <a:t>http://</a:t>
            </a:r>
            <a:r>
              <a:rPr lang="en-US" dirty="0" err="1" smtClean="0">
                <a:solidFill>
                  <a:schemeClr val="tx1"/>
                </a:solidFill>
                <a:hlinkClick r:id="rId3"/>
              </a:rPr>
              <a:t>docs.oracle.com</a:t>
            </a:r>
            <a:r>
              <a:rPr lang="en-US" dirty="0" smtClean="0">
                <a:solidFill>
                  <a:schemeClr val="tx1"/>
                </a:solidFill>
                <a:hlinkClick r:id="rId3"/>
              </a:rPr>
              <a:t>/</a:t>
            </a:r>
            <a:r>
              <a:rPr lang="en-US" dirty="0" err="1" smtClean="0">
                <a:solidFill>
                  <a:schemeClr val="tx1"/>
                </a:solidFill>
                <a:hlinkClick r:id="rId3"/>
              </a:rPr>
              <a:t>javase</a:t>
            </a:r>
            <a:r>
              <a:rPr lang="en-US" dirty="0" smtClean="0">
                <a:solidFill>
                  <a:schemeClr val="tx1"/>
                </a:solidFill>
                <a:hlinkClick r:id="rId3"/>
              </a:rPr>
              <a:t>/tutorial/</a:t>
            </a:r>
            <a:r>
              <a:rPr lang="en-US" dirty="0" err="1" smtClean="0">
                <a:solidFill>
                  <a:schemeClr val="tx1"/>
                </a:solidFill>
                <a:hlinkClick r:id="rId3"/>
              </a:rPr>
              <a:t>uiswing</a:t>
            </a:r>
            <a:r>
              <a:rPr lang="en-US" dirty="0" smtClean="0">
                <a:solidFill>
                  <a:schemeClr val="tx1"/>
                </a:solidFill>
                <a:hlinkClick r:id="rId3"/>
              </a:rPr>
              <a:t>/components/</a:t>
            </a:r>
            <a:r>
              <a:rPr lang="en-US" dirty="0" err="1" smtClean="0">
                <a:solidFill>
                  <a:schemeClr val="tx1"/>
                </a:solidFill>
                <a:hlinkClick r:id="rId3"/>
              </a:rPr>
              <a:t>index.html</a:t>
            </a:r>
            <a:endParaRPr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a:xfrm>
            <a:off x="4572000" y="2667000"/>
            <a:ext cx="4203553" cy="553998"/>
          </a:xfrm>
        </p:spPr>
        <p:txBody>
          <a:bodyPr>
            <a:spAutoFit/>
          </a:bodyPr>
          <a:lstStyle/>
          <a:p>
            <a:pPr algn="r"/>
            <a:r>
              <a:rPr dirty="0" smtClean="0">
                <a:cs typeface="Arial" charset="0"/>
              </a:rPr>
              <a:t>Thank You</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idx="4294967295"/>
          </p:nvPr>
        </p:nvSpPr>
        <p:spPr>
          <a:xfrm>
            <a:off x="533400" y="1066800"/>
            <a:ext cx="8229600" cy="5029200"/>
          </a:xfrm>
        </p:spPr>
        <p:txBody>
          <a:bodyPr/>
          <a:lstStyle/>
          <a:p>
            <a:pPr algn="just" eaLnBrk="1" hangingPunct="1"/>
            <a:r>
              <a:rPr dirty="0" smtClean="0">
                <a:solidFill>
                  <a:schemeClr val="tx1"/>
                </a:solidFill>
                <a:cs typeface="Arial" charset="0"/>
              </a:rPr>
              <a:t>Whenever a user interacts with these GUI controls:</a:t>
            </a:r>
          </a:p>
          <a:p>
            <a:pPr lvl="1" algn="just" eaLnBrk="1" hangingPunct="1"/>
            <a:r>
              <a:rPr sz="1800" dirty="0" smtClean="0">
                <a:solidFill>
                  <a:schemeClr val="tx1"/>
                </a:solidFill>
              </a:rPr>
              <a:t>some event is generated</a:t>
            </a:r>
          </a:p>
          <a:p>
            <a:pPr lvl="1" algn="just" eaLnBrk="1" hangingPunct="1"/>
            <a:r>
              <a:rPr sz="1800" dirty="0" smtClean="0">
                <a:solidFill>
                  <a:schemeClr val="tx1"/>
                </a:solidFill>
              </a:rPr>
              <a:t>some action implicitly takes place that validates or adds functionality to the event</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This type of programming is called event-driven programming, where the program is driven by the events.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Events are best used in GUI-based programs.</a:t>
            </a:r>
          </a:p>
          <a:p>
            <a:pPr eaLnBrk="1" hangingPunct="1"/>
            <a:endParaRPr dirty="0" smtClean="0">
              <a:solidFill>
                <a:schemeClr val="tx1"/>
              </a:solidFill>
              <a:cs typeface="Arial" charset="0"/>
            </a:endParaRPr>
          </a:p>
        </p:txBody>
      </p:sp>
      <p:sp>
        <p:nvSpPr>
          <p:cNvPr id="39938" name="Rectangle 2"/>
          <p:cNvSpPr>
            <a:spLocks noGrp="1"/>
          </p:cNvSpPr>
          <p:nvPr>
            <p:ph type="title" idx="4294967295"/>
          </p:nvPr>
        </p:nvSpPr>
        <p:spPr>
          <a:xfrm>
            <a:off x="152400" y="152400"/>
            <a:ext cx="7562850" cy="554038"/>
          </a:xfrm>
        </p:spPr>
        <p:txBody>
          <a:bodyPr/>
          <a:lstStyle/>
          <a:p>
            <a:pPr eaLnBrk="1" hangingPunct="1"/>
            <a:r>
              <a:rPr lang="en-GB" dirty="0" smtClean="0">
                <a:solidFill>
                  <a:schemeClr val="tx1"/>
                </a:solidFill>
                <a:cs typeface="Arial" charset="0"/>
              </a:rPr>
              <a:t>Introduction (Contd.).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idx="4294967295"/>
          </p:nvPr>
        </p:nvSpPr>
        <p:spPr>
          <a:xfrm>
            <a:off x="381000" y="914400"/>
            <a:ext cx="8458200" cy="5638800"/>
          </a:xfrm>
        </p:spPr>
        <p:txBody>
          <a:bodyPr/>
          <a:lstStyle/>
          <a:p>
            <a:pPr algn="just" eaLnBrk="1" hangingPunct="1"/>
            <a:r>
              <a:rPr dirty="0" smtClean="0">
                <a:solidFill>
                  <a:schemeClr val="tx1"/>
                </a:solidFill>
                <a:cs typeface="Arial" charset="0"/>
              </a:rPr>
              <a:t>Event can be considered as any activity happening (in this context on a GUI)</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Event can be also considered as change in object state. That means if mouse pointer has shifted from position (30,45) to (60,75) its state has changed or an event has occurred</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When an event occurs, the GUI run-time system:</a:t>
            </a:r>
          </a:p>
          <a:p>
            <a:pPr lvl="1" algn="just" eaLnBrk="1" hangingPunct="1"/>
            <a:r>
              <a:rPr sz="2000" dirty="0" smtClean="0">
                <a:solidFill>
                  <a:schemeClr val="tx1"/>
                </a:solidFill>
              </a:rPr>
              <a:t>intercepts the event</a:t>
            </a:r>
          </a:p>
          <a:p>
            <a:pPr lvl="1" algn="just" eaLnBrk="1" hangingPunct="1"/>
            <a:r>
              <a:rPr sz="2000" dirty="0" smtClean="0">
                <a:solidFill>
                  <a:schemeClr val="tx1"/>
                </a:solidFill>
              </a:rPr>
              <a:t>notifies the program that some event has occurred</a:t>
            </a:r>
          </a:p>
          <a:p>
            <a:pPr lvl="1" algn="just" eaLnBrk="1" hangingPunct="1"/>
            <a:endParaRPr sz="1100" dirty="0" smtClean="0">
              <a:solidFill>
                <a:schemeClr val="tx1"/>
              </a:solidFill>
            </a:endParaRPr>
          </a:p>
          <a:p>
            <a:pPr algn="just" eaLnBrk="1" hangingPunct="1"/>
            <a:r>
              <a:rPr dirty="0" smtClean="0">
                <a:solidFill>
                  <a:schemeClr val="tx1"/>
                </a:solidFill>
                <a:cs typeface="Arial" charset="0"/>
              </a:rPr>
              <a:t>Thus, an event is a signal from the GUI run-time system to the program that a user interaction has taken place</a:t>
            </a:r>
          </a:p>
          <a:p>
            <a:pPr algn="just" eaLnBrk="1" hangingPunct="1"/>
            <a:endParaRPr sz="1100" dirty="0" smtClean="0">
              <a:solidFill>
                <a:schemeClr val="tx1"/>
              </a:solidFill>
              <a:cs typeface="Arial" charset="0"/>
            </a:endParaRPr>
          </a:p>
          <a:p>
            <a:pPr algn="just" eaLnBrk="1" hangingPunct="1"/>
            <a:r>
              <a:rPr dirty="0" smtClean="0">
                <a:solidFill>
                  <a:schemeClr val="tx1"/>
                </a:solidFill>
                <a:cs typeface="Arial" charset="0"/>
              </a:rPr>
              <a:t>This specific signal has to be interpreted by the program, and it must take appropriate action on the occurrence of the specific event</a:t>
            </a:r>
          </a:p>
        </p:txBody>
      </p:sp>
      <p:sp>
        <p:nvSpPr>
          <p:cNvPr id="41986" name="Rectangle 2"/>
          <p:cNvSpPr>
            <a:spLocks noGrp="1"/>
          </p:cNvSpPr>
          <p:nvPr>
            <p:ph type="title" idx="4294967295"/>
          </p:nvPr>
        </p:nvSpPr>
        <p:spPr>
          <a:xfrm>
            <a:off x="152400" y="152400"/>
            <a:ext cx="7562850" cy="554038"/>
          </a:xfrm>
        </p:spPr>
        <p:txBody>
          <a:bodyPr/>
          <a:lstStyle/>
          <a:p>
            <a:pPr eaLnBrk="1" hangingPunct="1"/>
            <a:r>
              <a:rPr dirty="0" smtClean="0">
                <a:solidFill>
                  <a:schemeClr val="tx1"/>
                </a:solidFill>
                <a:cs typeface="Arial" charset="0"/>
              </a:rPr>
              <a:t>What is an Event?</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idx="4294967295"/>
          </p:nvPr>
        </p:nvSpPr>
        <p:spPr>
          <a:xfrm>
            <a:off x="457200" y="990600"/>
            <a:ext cx="8458200" cy="5029200"/>
          </a:xfrm>
        </p:spPr>
        <p:txBody>
          <a:bodyPr/>
          <a:lstStyle/>
          <a:p>
            <a:pPr algn="just" eaLnBrk="1" hangingPunct="1"/>
            <a:r>
              <a:rPr dirty="0" smtClean="0">
                <a:solidFill>
                  <a:schemeClr val="tx1"/>
                </a:solidFill>
                <a:cs typeface="Arial" charset="0"/>
              </a:rPr>
              <a:t>The GUI object on which an event is generated is called the source of the event</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In Java, all events are implemented as classes </a:t>
            </a:r>
          </a:p>
          <a:p>
            <a:pPr algn="just" eaLnBrk="1" hangingPunct="1"/>
            <a:endParaRPr dirty="0" smtClean="0">
              <a:solidFill>
                <a:schemeClr val="tx1"/>
              </a:solidFill>
              <a:cs typeface="Arial" charset="0"/>
            </a:endParaRPr>
          </a:p>
          <a:p>
            <a:pPr algn="just" eaLnBrk="1" hangingPunct="1"/>
            <a:r>
              <a:rPr dirty="0" smtClean="0">
                <a:solidFill>
                  <a:schemeClr val="tx1"/>
                </a:solidFill>
                <a:cs typeface="Arial" charset="0"/>
              </a:rPr>
              <a:t>When an event occurs, an object:</a:t>
            </a:r>
          </a:p>
          <a:p>
            <a:pPr lvl="1" algn="just" eaLnBrk="1" hangingPunct="1"/>
            <a:r>
              <a:rPr sz="1800" dirty="0" smtClean="0">
                <a:solidFill>
                  <a:schemeClr val="tx1"/>
                </a:solidFill>
              </a:rPr>
              <a:t>of the respective event class is created </a:t>
            </a:r>
          </a:p>
          <a:p>
            <a:pPr lvl="1" algn="just" eaLnBrk="1" hangingPunct="1"/>
            <a:r>
              <a:rPr sz="1800" dirty="0" smtClean="0">
                <a:solidFill>
                  <a:schemeClr val="tx1"/>
                </a:solidFill>
              </a:rPr>
              <a:t>encapsulates a state change in the source that generated the event</a:t>
            </a:r>
          </a:p>
          <a:p>
            <a:pPr algn="just" eaLnBrk="1" hangingPunct="1">
              <a:buFont typeface="Arial" charset="0"/>
              <a:buNone/>
            </a:pPr>
            <a:endParaRPr dirty="0" smtClean="0">
              <a:solidFill>
                <a:schemeClr val="tx1"/>
              </a:solidFill>
              <a:cs typeface="Arial" charset="0"/>
            </a:endParaRPr>
          </a:p>
          <a:p>
            <a:pPr algn="just" eaLnBrk="1" hangingPunct="1"/>
            <a:r>
              <a:rPr dirty="0" smtClean="0">
                <a:solidFill>
                  <a:schemeClr val="tx1"/>
                </a:solidFill>
                <a:cs typeface="Arial" charset="0"/>
              </a:rPr>
              <a:t>Thus, an event can be captured as an object that describes a state change on the source</a:t>
            </a:r>
          </a:p>
        </p:txBody>
      </p:sp>
      <p:sp>
        <p:nvSpPr>
          <p:cNvPr id="44034" name="Rectangle 2"/>
          <p:cNvSpPr>
            <a:spLocks noGrp="1"/>
          </p:cNvSpPr>
          <p:nvPr>
            <p:ph type="title" idx="4294967295"/>
          </p:nvPr>
        </p:nvSpPr>
        <p:spPr>
          <a:xfrm>
            <a:off x="152400" y="152400"/>
            <a:ext cx="7415616" cy="554038"/>
          </a:xfrm>
        </p:spPr>
        <p:txBody>
          <a:bodyPr/>
          <a:lstStyle/>
          <a:p>
            <a:pPr eaLnBrk="1" hangingPunct="1"/>
            <a:r>
              <a:rPr dirty="0" smtClean="0">
                <a:solidFill>
                  <a:schemeClr val="tx1"/>
                </a:solidFill>
                <a:cs typeface="Arial" charset="0"/>
              </a:rPr>
              <a:t>What is an Event? (Contd.).</a:t>
            </a:r>
            <a:endParaRPr lang="en-GB" dirty="0" smtClean="0">
              <a:solidFill>
                <a:schemeClr val="tx1"/>
              </a:solidFill>
              <a:cs typeface="Arial"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Placeholder 1"/>
          <p:cNvSpPr>
            <a:spLocks noGrp="1"/>
          </p:cNvSpPr>
          <p:nvPr>
            <p:ph type="body" sz="quarter" idx="11"/>
          </p:nvPr>
        </p:nvSpPr>
        <p:spPr/>
        <p:txBody>
          <a:bodyPr/>
          <a:lstStyle/>
          <a:p>
            <a:pPr eaLnBrk="1" hangingPunct="1"/>
            <a:r>
              <a:rPr>
                <a:solidFill>
                  <a:schemeClr val="tx1"/>
                </a:solidFill>
                <a:cs typeface="Arial" charset="0"/>
              </a:rPr>
              <a:t>Delegation Event Model</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55_Wipro_Presentation_Template ver2 (2)">
  <a:themeElements>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1.xml><?xml version="1.0" encoding="utf-8"?>
<a:theme xmlns:a="http://schemas.openxmlformats.org/drawingml/2006/main" name="56_Wipro_Presentation_Template ver2 (2)">
  <a:themeElements>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2.xml><?xml version="1.0" encoding="utf-8"?>
<a:theme xmlns:a="http://schemas.openxmlformats.org/drawingml/2006/main" name="57_Wipro_Presentation_Template ver2 (2)">
  <a:themeElements>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3.xml><?xml version="1.0" encoding="utf-8"?>
<a:theme xmlns:a="http://schemas.openxmlformats.org/drawingml/2006/main" name="58_Wipro_Presentation_Template ver2 (2)">
  <a:themeElements>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4.xml><?xml version="1.0" encoding="utf-8"?>
<a:theme xmlns:a="http://schemas.openxmlformats.org/drawingml/2006/main" name="59_Wipro_Presentation_Template ver2 (2)">
  <a:themeElements>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5.xml><?xml version="1.0" encoding="utf-8"?>
<a:theme xmlns:a="http://schemas.openxmlformats.org/drawingml/2006/main" name="60_Wipro_Presentation_Template ver2 (2)">
  <a:themeElements>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6.xml><?xml version="1.0" encoding="utf-8"?>
<a:theme xmlns:a="http://schemas.openxmlformats.org/drawingml/2006/main" name="61_Wipro_Presentation_Template ver2 (2)">
  <a:themeElements>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7.xml><?xml version="1.0" encoding="utf-8"?>
<a:theme xmlns:a="http://schemas.openxmlformats.org/drawingml/2006/main" name="62_Wipro_Presentation_Template ver2 (2)">
  <a:themeElements>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8.xml><?xml version="1.0" encoding="utf-8"?>
<a:theme xmlns:a="http://schemas.openxmlformats.org/drawingml/2006/main" name="63_Wipro_Presentation_Template ver2 (2)">
  <a:themeElements>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9.xml><?xml version="1.0" encoding="utf-8"?>
<a:theme xmlns:a="http://schemas.openxmlformats.org/drawingml/2006/main" name="64_Wipro_Presentation_Template ver2 (2)">
  <a:themeElements>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65_Wipro_Presentation_Template ver2 (2)">
  <a:themeElements>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1.xml><?xml version="1.0" encoding="utf-8"?>
<a:theme xmlns:a="http://schemas.openxmlformats.org/drawingml/2006/main" name="66_Wipro_Presentation_Template ver2 (2)">
  <a:themeElements>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2.xml><?xml version="1.0" encoding="utf-8"?>
<a:theme xmlns:a="http://schemas.openxmlformats.org/drawingml/2006/main" name="67_Wipro_Presentation_Template ver2 (2)">
  <a:themeElements>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3.xml><?xml version="1.0" encoding="utf-8"?>
<a:theme xmlns:a="http://schemas.openxmlformats.org/drawingml/2006/main" name="68_Wipro_Presentation_Template ver2 (2)">
  <a:themeElements>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4.xml><?xml version="1.0" encoding="utf-8"?>
<a:theme xmlns:a="http://schemas.openxmlformats.org/drawingml/2006/main" name="69_Wipro_Presentation_Template ver2 (2)">
  <a:themeElements>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5.xml><?xml version="1.0" encoding="utf-8"?>
<a:theme xmlns:a="http://schemas.openxmlformats.org/drawingml/2006/main" name="Eclipse overview">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Wipro_Presentation_Template ver2 (2)">
  <a:themeElements>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Wipro_Presentation_Template ver2 (2)">
  <a:themeElements>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2_Wipro_Presentation_Template ver2 (2)">
  <a:themeElements>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3_Wipro_Presentation_Template ver2 (2)">
  <a:themeElements>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_Wipro_Presentation_Template ver2 (2)">
  <a:themeElements>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_Wipro_Presentation_Template ver2 (2)">
  <a:themeElements>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6_Wipro_Presentation_Template ver2 (2)">
  <a:themeElements>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7_Wipro_Presentation_Template ver2 (2)">
  <a:themeElements>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8_Wipro_Presentation_Template ver2 (2)">
  <a:themeElements>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9_Wipro_Presentation_Template ver2 (2)">
  <a:themeElements>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10_Wipro_Presentation_Template ver2 (2)">
  <a:themeElements>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1_Wipro_Presentation_Template ver2 (2)">
  <a:themeElements>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12_Wipro_Presentation_Template ver2 (2)">
  <a:themeElements>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13_Wipro_Presentation_Template ver2 (2)">
  <a:themeElements>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14_Wipro_Presentation_Template ver2 (2)">
  <a:themeElements>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15_Wipro_Presentation_Template ver2 (2)">
  <a:themeElements>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16_Wipro_Presentation_Template ver2 (2)">
  <a:themeElements>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17_Wipro_Presentation_Template ver2 (2)">
  <a:themeElements>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18_Wipro_Presentation_Template ver2 (2)">
  <a:themeElements>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19_Wipro_Presentation_Template ver2 (2)">
  <a:themeElements>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20_Wipro_Presentation_Template ver2 (2)">
  <a:themeElements>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21_Wipro_Presentation_Template ver2 (2)">
  <a:themeElements>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22_Wipro_Presentation_Template ver2 (2)">
  <a:themeElements>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24_Wipro_Presentation_Template ver2 (2)">
  <a:themeElements>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23_Wipro_Presentation_Template ver2 (2)">
  <a:themeElements>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5_Wipro_Presentation_Template ver2 (2)">
  <a:themeElements>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26_Wipro_Presentation_Template ver2 (2)">
  <a:themeElements>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27_Wipro_Presentation_Template ver2 (2)">
  <a:themeElements>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28_Wipro_Presentation_Template ver2 (2)">
  <a:themeElements>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29_Wipro_Presentation_Template ver2 (2)">
  <a:themeElements>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30_Wipro_Presentation_Template ver2 (2)">
  <a:themeElements>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31_Wipro_Presentation_Template ver2 (2)">
  <a:themeElements>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32_Wipro_Presentation_Template ver2 (2)">
  <a:themeElements>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33_Wipro_Presentation_Template ver2 (2)">
  <a:themeElements>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34_Wipro_Presentation_Template ver2 (2)">
  <a:themeElements>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35_Wipro_Presentation_Template ver2 (2)">
  <a:themeElements>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36_Wipro_Presentation_Template ver2 (2)">
  <a:themeElements>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37_Wipro_Presentation_Template ver2 (2)">
  <a:themeElements>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38_Wipro_Presentation_Template ver2 (2)">
  <a:themeElements>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39_Wipro_Presentation_Template ver2 (2)">
  <a:themeElements>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40_Wipro_Presentation_Template ver2 (2)">
  <a:themeElements>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41_Wipro_Presentation_Template ver2 (2)">
  <a:themeElements>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42_Wipro_Presentation_Template ver2 (2)">
  <a:themeElements>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43_Wipro_Presentation_Template ver2 (2)">
  <a:themeElements>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44_Wipro_Presentation_Template ver2 (2)">
  <a:themeElements>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45_Wipro_Presentation_Template ver2 (2)">
  <a:themeElements>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46_Wipro_Presentation_Template ver2 (2)">
  <a:themeElements>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47_Wipro_Presentation_Template ver2 (2)">
  <a:themeElements>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48_Wipro_Presentation_Template ver2 (2)">
  <a:themeElements>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49_Wipro_Presentation_Template ver2 (2)">
  <a:themeElements>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50_Wipro_Presentation_Template ver2 (2)">
  <a:themeElements>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51_Wipro_Presentation_Template ver2 (2)">
  <a:themeElements>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7.xml><?xml version="1.0" encoding="utf-8"?>
<a:theme xmlns:a="http://schemas.openxmlformats.org/drawingml/2006/main" name="52_Wipro_Presentation_Template ver2 (2)">
  <a:themeElements>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8.xml><?xml version="1.0" encoding="utf-8"?>
<a:theme xmlns:a="http://schemas.openxmlformats.org/drawingml/2006/main" name="53_Wipro_Presentation_Template ver2 (2)">
  <a:themeElements>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9.xml><?xml version="1.0" encoding="utf-8"?>
<a:theme xmlns:a="http://schemas.openxmlformats.org/drawingml/2006/main" name="54_Wipro_Presentation_Template ver2 (2)">
  <a:themeElements>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97CE27BD-9B5A-430C-B94B-9880983936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7049887F-8579-411A-B992-9BD420E41F83}">
  <ds:schemaRefs>
    <ds:schemaRef ds:uri="http://schemas.microsoft.com/sharepoint/v3/contenttype/forms"/>
  </ds:schemaRefs>
</ds:datastoreItem>
</file>

<file path=customXml/itemProps3.xml><?xml version="1.0" encoding="utf-8"?>
<ds:datastoreItem xmlns:ds="http://schemas.openxmlformats.org/officeDocument/2006/customXml" ds:itemID="{172619C1-E641-4C9A-AD98-D0420976AAB8}">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TTtemplate</Template>
  <TotalTime>8004</TotalTime>
  <Words>3533</Words>
  <Application>Microsoft Office PowerPoint</Application>
  <PresentationFormat>On-screen Show (4:3)</PresentationFormat>
  <Paragraphs>729</Paragraphs>
  <Slides>55</Slides>
  <Notes>55</Notes>
  <HiddenSlides>1</HiddenSlides>
  <MMClips>0</MMClips>
  <ScaleCrop>false</ScaleCrop>
  <HeadingPairs>
    <vt:vector size="4" baseType="variant">
      <vt:variant>
        <vt:lpstr>Theme</vt:lpstr>
      </vt:variant>
      <vt:variant>
        <vt:i4>115</vt:i4>
      </vt:variant>
      <vt:variant>
        <vt:lpstr>Slide Titles</vt:lpstr>
      </vt:variant>
      <vt:variant>
        <vt:i4>55</vt:i4>
      </vt:variant>
    </vt:vector>
  </HeadingPairs>
  <TitlesOfParts>
    <vt:vector size="170" baseType="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1_Wipro_Presentation_Template ver2 (2)</vt:lpstr>
      <vt:lpstr>Wipro_Presentation_Template ver2 (2)</vt:lpstr>
      <vt:lpstr>2_Wipro_Presentation_Template ver2 (2)</vt:lpstr>
      <vt:lpstr>3_Wipro_Presentation_Template ver2 (2)</vt:lpstr>
      <vt:lpstr>4_Wipro_Presentation_Template ver2 (2)</vt:lpstr>
      <vt:lpstr>5_Wipro_Presentation_Template ver2 (2)</vt:lpstr>
      <vt:lpstr>6_Wipro_Presentation_Template ver2 (2)</vt:lpstr>
      <vt:lpstr>7_Wipro_Presentation_Template ver2 (2)</vt:lpstr>
      <vt:lpstr>8_Wipro_Presentation_Template ver2 (2)</vt:lpstr>
      <vt:lpstr>9_Wipro_Presentation_Template ver2 (2)</vt:lpstr>
      <vt:lpstr>10_Wipro_Presentation_Template ver2 (2)</vt:lpstr>
      <vt:lpstr>11_Wipro_Presentation_Template ver2 (2)</vt:lpstr>
      <vt:lpstr>12_Wipro_Presentation_Template ver2 (2)</vt:lpstr>
      <vt:lpstr>13_Wipro_Presentation_Template ver2 (2)</vt:lpstr>
      <vt:lpstr>14_Wipro_Presentation_Template ver2 (2)</vt:lpstr>
      <vt:lpstr>15_Wipro_Presentation_Template ver2 (2)</vt:lpstr>
      <vt:lpstr>16_Wipro_Presentation_Template ver2 (2)</vt:lpstr>
      <vt:lpstr>17_Wipro_Presentation_Template ver2 (2)</vt:lpstr>
      <vt:lpstr>18_Wipro_Presentation_Template ver2 (2)</vt:lpstr>
      <vt:lpstr>19_Wipro_Presentation_Template ver2 (2)</vt:lpstr>
      <vt:lpstr>20_Wipro_Presentation_Template ver2 (2)</vt:lpstr>
      <vt:lpstr>21_Wipro_Presentation_Template ver2 (2)</vt:lpstr>
      <vt:lpstr>22_Wipro_Presentation_Template ver2 (2)</vt:lpstr>
      <vt:lpstr>24_Wipro_Presentation_Template ver2 (2)</vt:lpstr>
      <vt:lpstr>23_Wipro_Presentation_Template ver2 (2)</vt:lpstr>
      <vt:lpstr>25_Wipro_Presentation_Template ver2 (2)</vt:lpstr>
      <vt:lpstr>26_Wipro_Presentation_Template ver2 (2)</vt:lpstr>
      <vt:lpstr>27_Wipro_Presentation_Template ver2 (2)</vt:lpstr>
      <vt:lpstr>28_Wipro_Presentation_Template ver2 (2)</vt:lpstr>
      <vt:lpstr>29_Wipro_Presentation_Template ver2 (2)</vt:lpstr>
      <vt:lpstr>30_Wipro_Presentation_Template ver2 (2)</vt:lpstr>
      <vt:lpstr>31_Wipro_Presentation_Template ver2 (2)</vt:lpstr>
      <vt:lpstr>32_Wipro_Presentation_Template ver2 (2)</vt:lpstr>
      <vt:lpstr>33_Wipro_Presentation_Template ver2 (2)</vt:lpstr>
      <vt:lpstr>34_Wipro_Presentation_Template ver2 (2)</vt:lpstr>
      <vt:lpstr>35_Wipro_Presentation_Template ver2 (2)</vt:lpstr>
      <vt:lpstr>36_Wipro_Presentation_Template ver2 (2)</vt:lpstr>
      <vt:lpstr>37_Wipro_Presentation_Template ver2 (2)</vt:lpstr>
      <vt:lpstr>38_Wipro_Presentation_Template ver2 (2)</vt:lpstr>
      <vt:lpstr>39_Wipro_Presentation_Template ver2 (2)</vt:lpstr>
      <vt:lpstr>40_Wipro_Presentation_Template ver2 (2)</vt:lpstr>
      <vt:lpstr>41_Wipro_Presentation_Template ver2 (2)</vt:lpstr>
      <vt:lpstr>42_Wipro_Presentation_Template ver2 (2)</vt:lpstr>
      <vt:lpstr>43_Wipro_Presentation_Template ver2 (2)</vt:lpstr>
      <vt:lpstr>44_Wipro_Presentation_Template ver2 (2)</vt:lpstr>
      <vt:lpstr>45_Wipro_Presentation_Template ver2 (2)</vt:lpstr>
      <vt:lpstr>46_Wipro_Presentation_Template ver2 (2)</vt:lpstr>
      <vt:lpstr>47_Wipro_Presentation_Template ver2 (2)</vt:lpstr>
      <vt:lpstr>48_Wipro_Presentation_Template ver2 (2)</vt:lpstr>
      <vt:lpstr>49_Wipro_Presentation_Template ver2 (2)</vt:lpstr>
      <vt:lpstr>50_Wipro_Presentation_Template ver2 (2)</vt:lpstr>
      <vt:lpstr>51_Wipro_Presentation_Template ver2 (2)</vt:lpstr>
      <vt:lpstr>52_Wipro_Presentation_Template ver2 (2)</vt:lpstr>
      <vt:lpstr>53_Wipro_Presentation_Template ver2 (2)</vt:lpstr>
      <vt:lpstr>54_Wipro_Presentation_Template ver2 (2)</vt:lpstr>
      <vt:lpstr>55_Wipro_Presentation_Template ver2 (2)</vt:lpstr>
      <vt:lpstr>56_Wipro_Presentation_Template ver2 (2)</vt:lpstr>
      <vt:lpstr>57_Wipro_Presentation_Template ver2 (2)</vt:lpstr>
      <vt:lpstr>58_Wipro_Presentation_Template ver2 (2)</vt:lpstr>
      <vt:lpstr>59_Wipro_Presentation_Template ver2 (2)</vt:lpstr>
      <vt:lpstr>60_Wipro_Presentation_Template ver2 (2)</vt:lpstr>
      <vt:lpstr>61_Wipro_Presentation_Template ver2 (2)</vt:lpstr>
      <vt:lpstr>62_Wipro_Presentation_Template ver2 (2)</vt:lpstr>
      <vt:lpstr>63_Wipro_Presentation_Template ver2 (2)</vt:lpstr>
      <vt:lpstr>64_Wipro_Presentation_Template ver2 (2)</vt:lpstr>
      <vt:lpstr>65_Wipro_Presentation_Template ver2 (2)</vt:lpstr>
      <vt:lpstr>66_Wipro_Presentation_Template ver2 (2)</vt:lpstr>
      <vt:lpstr>67_Wipro_Presentation_Template ver2 (2)</vt:lpstr>
      <vt:lpstr>68_Wipro_Presentation_Template ver2 (2)</vt:lpstr>
      <vt:lpstr>69_Wipro_Presentation_Template ver2 (2)</vt:lpstr>
      <vt:lpstr>Eclipse overview</vt:lpstr>
      <vt:lpstr>Java Programming</vt:lpstr>
      <vt:lpstr>Agenda</vt:lpstr>
      <vt:lpstr>Objectives</vt:lpstr>
      <vt:lpstr>PowerPoint Presentation</vt:lpstr>
      <vt:lpstr>Introduction</vt:lpstr>
      <vt:lpstr>Introduction (Contd.).</vt:lpstr>
      <vt:lpstr>What is an Event?</vt:lpstr>
      <vt:lpstr>What is an Event? (Contd.).</vt:lpstr>
      <vt:lpstr>PowerPoint Presentation</vt:lpstr>
      <vt:lpstr>Delegation Event Model</vt:lpstr>
      <vt:lpstr>Delegation Event Model (Contd.).</vt:lpstr>
      <vt:lpstr>Delegation Event Model - Event Source</vt:lpstr>
      <vt:lpstr>Delegation Event Model - Event Source (Contd.).</vt:lpstr>
      <vt:lpstr>Delegation Event Model - Event Listener</vt:lpstr>
      <vt:lpstr>Delegation Event Model - Event Sources</vt:lpstr>
      <vt:lpstr>PowerPoint Presentation</vt:lpstr>
      <vt:lpstr>Event Classes</vt:lpstr>
      <vt:lpstr>AWTEvent Subclasses</vt:lpstr>
      <vt:lpstr>Event Listener Interfaces</vt:lpstr>
      <vt:lpstr>ActionListener, ItemListener &amp; AdjustmentListener Interfaces</vt:lpstr>
      <vt:lpstr>MouseListener Interface</vt:lpstr>
      <vt:lpstr>WindowListener Interface</vt:lpstr>
      <vt:lpstr>WindowListener Interface (Contd.).</vt:lpstr>
      <vt:lpstr>Implementing the Delegation Event Model</vt:lpstr>
      <vt:lpstr>Handling ActionEvent</vt:lpstr>
      <vt:lpstr>Handling ActionEvent (Contd.).</vt:lpstr>
      <vt:lpstr>Handling ActionEvent (Contd.).</vt:lpstr>
      <vt:lpstr>Handling ActionEvent (Contd.).</vt:lpstr>
      <vt:lpstr>Handling ActionEvent (Contd.).</vt:lpstr>
      <vt:lpstr>Handling ItemEvent</vt:lpstr>
      <vt:lpstr>Handling ItemEvent (Contd.).</vt:lpstr>
      <vt:lpstr>Handling ItemEvent (Contd.).</vt:lpstr>
      <vt:lpstr>Handling ItemEvent (Contd.).</vt:lpstr>
      <vt:lpstr>Handling ItemEvent (Contd.).</vt:lpstr>
      <vt:lpstr>Handling ItemEvent (Contd.).</vt:lpstr>
      <vt:lpstr>Handling ItemEvent (Contd.).</vt:lpstr>
      <vt:lpstr>Handling ItemEvent (Contd.).</vt:lpstr>
      <vt:lpstr>Handling Item Events (Contd.).</vt:lpstr>
      <vt:lpstr>Handling Mouse Events</vt:lpstr>
      <vt:lpstr>Handling Mouse Events (Contd.).</vt:lpstr>
      <vt:lpstr>Quiz </vt:lpstr>
      <vt:lpstr>Adapter Classes</vt:lpstr>
      <vt:lpstr>PowerPoint Presentation</vt:lpstr>
      <vt:lpstr>Adapter Classes (Contd.).</vt:lpstr>
      <vt:lpstr>PowerPoint Presentation</vt:lpstr>
      <vt:lpstr>Nested and Inner Classes</vt:lpstr>
      <vt:lpstr>Inner Classes Demo</vt:lpstr>
      <vt:lpstr>Inner Classes Demo (Contd.).</vt:lpstr>
      <vt:lpstr>Anonymous Inner Classes</vt:lpstr>
      <vt:lpstr>Anonymous Inner Classes Demo</vt:lpstr>
      <vt:lpstr>Anonymous Inner Classes Demo (Contd.).</vt:lpstr>
      <vt:lpstr>Summary</vt:lpstr>
      <vt:lpstr>References</vt:lpstr>
      <vt:lpstr>References (Contd.).</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chithra</dc:creator>
  <cp:lastModifiedBy>lalitc</cp:lastModifiedBy>
  <cp:revision>528</cp:revision>
  <dcterms:created xsi:type="dcterms:W3CDTF">2007-05-11T06:07:07Z</dcterms:created>
  <dcterms:modified xsi:type="dcterms:W3CDTF">2012-06-05T06:38:03Z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