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D830-012B-0856-53CA-B52346E1A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2E034-9FBA-7519-182D-B25FC6ACF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AEEE-F155-9BA8-2004-727E96C6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D5E-F8C3-463B-9B56-1EB45B74E584}" type="datetimeFigureOut">
              <a:rPr lang="en-CA" smtClean="0"/>
              <a:t>2024-12-08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BAF74-36A4-A269-8BFD-8C89C389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CFA2-C441-2862-6BF6-3234ACE8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0933-3034-4941-8353-FD298A6DC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149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09E8-F281-08B6-0FA2-978D091C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4E8B9-CA6D-7369-2C63-8BA79BB58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5E517-B2AF-F862-6487-A5479320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D5E-F8C3-463B-9B56-1EB45B74E584}" type="datetimeFigureOut">
              <a:rPr lang="en-CA" smtClean="0"/>
              <a:t>2024-12-08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BC4A2-7412-0F24-7DA8-A91F20CB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5D94-950B-5C09-8286-BC62655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0933-3034-4941-8353-FD298A6DC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61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C632A-2DC2-4F69-BF0B-AF4B0B9B5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3B7FC-9EAD-EC79-1E4F-F9125A15B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B4D00-22A9-9FF4-5BE6-2AAE6EFE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D5E-F8C3-463B-9B56-1EB45B74E584}" type="datetimeFigureOut">
              <a:rPr lang="en-CA" smtClean="0"/>
              <a:t>2024-12-08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533E4-4AE3-7187-E8B8-F9C2A175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84CE-843E-0EBE-8196-EB4B7845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0933-3034-4941-8353-FD298A6DC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107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B8F3-5A36-73DC-4BCE-C37664B1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98BB-A4EC-6F89-72E8-AC4071D95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D4A6-3E02-1332-AB1A-C82BA5F7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D5E-F8C3-463B-9B56-1EB45B74E584}" type="datetimeFigureOut">
              <a:rPr lang="en-CA" smtClean="0"/>
              <a:t>2024-12-08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73B54-13CB-3604-0A27-8CEEF4C6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48B-4994-3B40-5D33-69AF93FB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0933-3034-4941-8353-FD298A6DC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17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7F6A3-0754-0EE0-95E5-66854071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42804-0B8D-066A-452B-721DE930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9E9A-CEBA-0871-3B2C-D047AD81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D5E-F8C3-463B-9B56-1EB45B74E584}" type="datetimeFigureOut">
              <a:rPr lang="en-CA" smtClean="0"/>
              <a:t>2024-12-08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EBDDE-87FA-35D2-65E0-66509D25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812E-1E26-B605-B4EE-A70EE708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0933-3034-4941-8353-FD298A6DC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29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84B8-4147-DA25-4243-FE915AAE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BE3E8-E24D-9A1C-ECB2-4F1C186F7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D8529-E9DA-6A49-B43B-C0CC7FE92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8DA12-50F6-78C0-85F8-A04A3384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D5E-F8C3-463B-9B56-1EB45B74E584}" type="datetimeFigureOut">
              <a:rPr lang="en-CA" smtClean="0"/>
              <a:t>2024-12-08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4D86-CC69-DB13-46A0-D3D0E79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FF9C6-AED3-077A-D3B3-E1E7224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0933-3034-4941-8353-FD298A6DC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39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88E7-64DA-3126-8324-6EAD794C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C924E-DA89-B7B0-DFA8-F97F0D093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170C3-ADF0-125F-C843-98A6C0E13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58A13-D139-8114-0263-704AEE757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516FF-5652-AF66-F8E7-05202C253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7CB1B-4757-9F93-42E3-CFB527E9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D5E-F8C3-463B-9B56-1EB45B74E584}" type="datetimeFigureOut">
              <a:rPr lang="en-CA" smtClean="0"/>
              <a:t>2024-12-08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92029-1A07-D38E-E1FE-BFE331D9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5810F-0544-C274-4CE2-821D2B54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0933-3034-4941-8353-FD298A6DC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83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3E6E-CE7D-0117-25EA-2ADB8EF3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6AF1F-D938-268F-B196-98067D8D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D5E-F8C3-463B-9B56-1EB45B74E584}" type="datetimeFigureOut">
              <a:rPr lang="en-CA" smtClean="0"/>
              <a:t>2024-12-08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87A22-BCEB-1C12-3D13-14314EC8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040CA-69FC-9AAE-A124-1BEDCEE4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0933-3034-4941-8353-FD298A6DC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40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C1B91-A62B-A203-633C-7A694A16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D5E-F8C3-463B-9B56-1EB45B74E584}" type="datetimeFigureOut">
              <a:rPr lang="en-CA" smtClean="0"/>
              <a:t>2024-12-08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5F67C-B464-A6B7-1149-E2B8E22A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43226-5F6C-2FE2-88BC-73C09E7D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0933-3034-4941-8353-FD298A6DC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80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5F2D-7B87-9E1D-C79D-2AD74199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5216-C245-3760-B067-46C32EEEC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3F7C9-4395-960F-D449-8ACD3249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07A42-9E95-55FA-69F2-06A93E78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D5E-F8C3-463B-9B56-1EB45B74E584}" type="datetimeFigureOut">
              <a:rPr lang="en-CA" smtClean="0"/>
              <a:t>2024-12-08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459BD-E72F-8FDC-4742-D2730127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C3CE-CB9C-9BDE-A235-59281AA2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0933-3034-4941-8353-FD298A6DC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62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961A-2A32-DB80-B555-40E3C797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D0C6D-146E-8E42-1F88-7E5D9C992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66499-E61B-A4F5-3045-1DD8040DB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DE727-FB10-610D-7E76-CE8E597B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9D5E-F8C3-463B-9B56-1EB45B74E584}" type="datetimeFigureOut">
              <a:rPr lang="en-CA" smtClean="0"/>
              <a:t>2024-12-08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D7A28-DC0D-92B1-8BC5-FA5F34E7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87AB9-B61F-C472-2851-35E1E49C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0933-3034-4941-8353-FD298A6DC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69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E964D-5B70-4B74-58F6-E5D28283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D3A77-52D8-FF44-862D-412263011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C076-800F-832C-6D9B-2CBD0CE0C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29D5E-F8C3-463B-9B56-1EB45B74E584}" type="datetimeFigureOut">
              <a:rPr lang="en-CA" smtClean="0"/>
              <a:t>2024-12-08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4DC1-5D55-68D9-39FA-BFC25E094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6674-59F9-B4CC-5B7A-AF5D71E31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60933-3034-4941-8353-FD298A6DCE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38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rrow: Bent-Up 36">
            <a:extLst>
              <a:ext uri="{FF2B5EF4-FFF2-40B4-BE49-F238E27FC236}">
                <a16:creationId xmlns:a16="http://schemas.microsoft.com/office/drawing/2014/main" id="{97CA14A7-94C6-7E5C-3066-56891CA8ED1A}"/>
              </a:ext>
            </a:extLst>
          </p:cNvPr>
          <p:cNvSpPr/>
          <p:nvPr/>
        </p:nvSpPr>
        <p:spPr>
          <a:xfrm rot="5400000">
            <a:off x="1495970" y="1825203"/>
            <a:ext cx="1040130" cy="118415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04E4003-D337-4B96-C223-AFAF144E4EB5}"/>
              </a:ext>
            </a:extLst>
          </p:cNvPr>
          <p:cNvSpPr/>
          <p:nvPr/>
        </p:nvSpPr>
        <p:spPr>
          <a:xfrm>
            <a:off x="1220399" y="672198"/>
            <a:ext cx="1750966" cy="1225619"/>
          </a:xfrm>
          <a:custGeom>
            <a:avLst/>
            <a:gdLst>
              <a:gd name="connsiteX0" fmla="*/ 0 w 1750966"/>
              <a:gd name="connsiteY0" fmla="*/ 204311 h 1225619"/>
              <a:gd name="connsiteX1" fmla="*/ 204311 w 1750966"/>
              <a:gd name="connsiteY1" fmla="*/ 0 h 1225619"/>
              <a:gd name="connsiteX2" fmla="*/ 1546655 w 1750966"/>
              <a:gd name="connsiteY2" fmla="*/ 0 h 1225619"/>
              <a:gd name="connsiteX3" fmla="*/ 1750966 w 1750966"/>
              <a:gd name="connsiteY3" fmla="*/ 204311 h 1225619"/>
              <a:gd name="connsiteX4" fmla="*/ 1750966 w 1750966"/>
              <a:gd name="connsiteY4" fmla="*/ 1021308 h 1225619"/>
              <a:gd name="connsiteX5" fmla="*/ 1546655 w 1750966"/>
              <a:gd name="connsiteY5" fmla="*/ 1225619 h 1225619"/>
              <a:gd name="connsiteX6" fmla="*/ 204311 w 1750966"/>
              <a:gd name="connsiteY6" fmla="*/ 1225619 h 1225619"/>
              <a:gd name="connsiteX7" fmla="*/ 0 w 1750966"/>
              <a:gd name="connsiteY7" fmla="*/ 1021308 h 1225619"/>
              <a:gd name="connsiteX8" fmla="*/ 0 w 1750966"/>
              <a:gd name="connsiteY8" fmla="*/ 204311 h 12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966" h="1225619">
                <a:moveTo>
                  <a:pt x="0" y="204311"/>
                </a:moveTo>
                <a:cubicBezTo>
                  <a:pt x="0" y="91473"/>
                  <a:pt x="91473" y="0"/>
                  <a:pt x="204311" y="0"/>
                </a:cubicBezTo>
                <a:lnTo>
                  <a:pt x="1546655" y="0"/>
                </a:lnTo>
                <a:cubicBezTo>
                  <a:pt x="1659493" y="0"/>
                  <a:pt x="1750966" y="91473"/>
                  <a:pt x="1750966" y="204311"/>
                </a:cubicBezTo>
                <a:lnTo>
                  <a:pt x="1750966" y="1021308"/>
                </a:lnTo>
                <a:cubicBezTo>
                  <a:pt x="1750966" y="1134146"/>
                  <a:pt x="1659493" y="1225619"/>
                  <a:pt x="1546655" y="1225619"/>
                </a:cubicBezTo>
                <a:lnTo>
                  <a:pt x="204311" y="1225619"/>
                </a:lnTo>
                <a:cubicBezTo>
                  <a:pt x="91473" y="1225619"/>
                  <a:pt x="0" y="1134146"/>
                  <a:pt x="0" y="1021308"/>
                </a:cubicBezTo>
                <a:lnTo>
                  <a:pt x="0" y="2043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041" tIns="136041" rIns="136041" bIns="136041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2000" kern="1200" dirty="0"/>
              <a:t>Setup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AAF8947-D373-0C39-9746-8715F2B88181}"/>
              </a:ext>
            </a:extLst>
          </p:cNvPr>
          <p:cNvSpPr/>
          <p:nvPr/>
        </p:nvSpPr>
        <p:spPr>
          <a:xfrm>
            <a:off x="2966584" y="816588"/>
            <a:ext cx="2969502" cy="990600"/>
          </a:xfrm>
          <a:custGeom>
            <a:avLst/>
            <a:gdLst>
              <a:gd name="connsiteX0" fmla="*/ 0 w 2969502"/>
              <a:gd name="connsiteY0" fmla="*/ 0 h 990600"/>
              <a:gd name="connsiteX1" fmla="*/ 2969502 w 2969502"/>
              <a:gd name="connsiteY1" fmla="*/ 0 h 990600"/>
              <a:gd name="connsiteX2" fmla="*/ 2969502 w 2969502"/>
              <a:gd name="connsiteY2" fmla="*/ 990600 h 990600"/>
              <a:gd name="connsiteX3" fmla="*/ 0 w 2969502"/>
              <a:gd name="connsiteY3" fmla="*/ 990600 h 990600"/>
              <a:gd name="connsiteX4" fmla="*/ 0 w 2969502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502" h="990600">
                <a:moveTo>
                  <a:pt x="0" y="0"/>
                </a:moveTo>
                <a:lnTo>
                  <a:pt x="2969502" y="0"/>
                </a:lnTo>
                <a:lnTo>
                  <a:pt x="2969502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CA" sz="1400" kern="1200" dirty="0" err="1"/>
              <a:t>setup.R</a:t>
            </a:r>
            <a:endParaRPr lang="en-CA" sz="1400" kern="1200" dirty="0"/>
          </a:p>
        </p:txBody>
      </p:sp>
      <p:sp>
        <p:nvSpPr>
          <p:cNvPr id="40" name="Arrow: Bent-Up 39">
            <a:extLst>
              <a:ext uri="{FF2B5EF4-FFF2-40B4-BE49-F238E27FC236}">
                <a16:creationId xmlns:a16="http://schemas.microsoft.com/office/drawing/2014/main" id="{390A7762-D969-35C9-E761-29460C839CF0}"/>
              </a:ext>
            </a:extLst>
          </p:cNvPr>
          <p:cNvSpPr/>
          <p:nvPr/>
        </p:nvSpPr>
        <p:spPr>
          <a:xfrm rot="5400000">
            <a:off x="3354752" y="3201978"/>
            <a:ext cx="1040130" cy="118415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5DE9D75-27FA-A2D6-C6E6-0ACAE91365AD}"/>
              </a:ext>
            </a:extLst>
          </p:cNvPr>
          <p:cNvSpPr/>
          <p:nvPr/>
        </p:nvSpPr>
        <p:spPr>
          <a:xfrm>
            <a:off x="3079180" y="2048973"/>
            <a:ext cx="1750966" cy="1225619"/>
          </a:xfrm>
          <a:custGeom>
            <a:avLst/>
            <a:gdLst>
              <a:gd name="connsiteX0" fmla="*/ 0 w 1750966"/>
              <a:gd name="connsiteY0" fmla="*/ 204311 h 1225619"/>
              <a:gd name="connsiteX1" fmla="*/ 204311 w 1750966"/>
              <a:gd name="connsiteY1" fmla="*/ 0 h 1225619"/>
              <a:gd name="connsiteX2" fmla="*/ 1546655 w 1750966"/>
              <a:gd name="connsiteY2" fmla="*/ 0 h 1225619"/>
              <a:gd name="connsiteX3" fmla="*/ 1750966 w 1750966"/>
              <a:gd name="connsiteY3" fmla="*/ 204311 h 1225619"/>
              <a:gd name="connsiteX4" fmla="*/ 1750966 w 1750966"/>
              <a:gd name="connsiteY4" fmla="*/ 1021308 h 1225619"/>
              <a:gd name="connsiteX5" fmla="*/ 1546655 w 1750966"/>
              <a:gd name="connsiteY5" fmla="*/ 1225619 h 1225619"/>
              <a:gd name="connsiteX6" fmla="*/ 204311 w 1750966"/>
              <a:gd name="connsiteY6" fmla="*/ 1225619 h 1225619"/>
              <a:gd name="connsiteX7" fmla="*/ 0 w 1750966"/>
              <a:gd name="connsiteY7" fmla="*/ 1021308 h 1225619"/>
              <a:gd name="connsiteX8" fmla="*/ 0 w 1750966"/>
              <a:gd name="connsiteY8" fmla="*/ 204311 h 12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966" h="1225619">
                <a:moveTo>
                  <a:pt x="0" y="204311"/>
                </a:moveTo>
                <a:cubicBezTo>
                  <a:pt x="0" y="91473"/>
                  <a:pt x="91473" y="0"/>
                  <a:pt x="204311" y="0"/>
                </a:cubicBezTo>
                <a:lnTo>
                  <a:pt x="1546655" y="0"/>
                </a:lnTo>
                <a:cubicBezTo>
                  <a:pt x="1659493" y="0"/>
                  <a:pt x="1750966" y="91473"/>
                  <a:pt x="1750966" y="204311"/>
                </a:cubicBezTo>
                <a:lnTo>
                  <a:pt x="1750966" y="1021308"/>
                </a:lnTo>
                <a:cubicBezTo>
                  <a:pt x="1750966" y="1134146"/>
                  <a:pt x="1659493" y="1225619"/>
                  <a:pt x="1546655" y="1225619"/>
                </a:cubicBezTo>
                <a:lnTo>
                  <a:pt x="204311" y="1225619"/>
                </a:lnTo>
                <a:cubicBezTo>
                  <a:pt x="91473" y="1225619"/>
                  <a:pt x="0" y="1134146"/>
                  <a:pt x="0" y="1021308"/>
                </a:cubicBezTo>
                <a:lnTo>
                  <a:pt x="0" y="2043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041" tIns="136041" rIns="136041" bIns="136041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2000" kern="1200" dirty="0"/>
              <a:t>Data Cleaning and Wrangling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42BA9F0-C65C-3789-99AB-947AC497D11A}"/>
              </a:ext>
            </a:extLst>
          </p:cNvPr>
          <p:cNvSpPr/>
          <p:nvPr/>
        </p:nvSpPr>
        <p:spPr>
          <a:xfrm>
            <a:off x="4825365" y="2193363"/>
            <a:ext cx="2969502" cy="990600"/>
          </a:xfrm>
          <a:custGeom>
            <a:avLst/>
            <a:gdLst>
              <a:gd name="connsiteX0" fmla="*/ 0 w 2969502"/>
              <a:gd name="connsiteY0" fmla="*/ 0 h 990600"/>
              <a:gd name="connsiteX1" fmla="*/ 2969502 w 2969502"/>
              <a:gd name="connsiteY1" fmla="*/ 0 h 990600"/>
              <a:gd name="connsiteX2" fmla="*/ 2969502 w 2969502"/>
              <a:gd name="connsiteY2" fmla="*/ 990600 h 990600"/>
              <a:gd name="connsiteX3" fmla="*/ 0 w 2969502"/>
              <a:gd name="connsiteY3" fmla="*/ 990600 h 990600"/>
              <a:gd name="connsiteX4" fmla="*/ 0 w 2969502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502" h="990600">
                <a:moveTo>
                  <a:pt x="0" y="0"/>
                </a:moveTo>
                <a:lnTo>
                  <a:pt x="2969502" y="0"/>
                </a:lnTo>
                <a:lnTo>
                  <a:pt x="2969502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CA" sz="1400" kern="1200" dirty="0"/>
              <a:t>form-dataset-</a:t>
            </a:r>
            <a:r>
              <a:rPr lang="en-CA" sz="1400" kern="1200" dirty="0" err="1"/>
              <a:t>base.R</a:t>
            </a:r>
            <a:endParaRPr lang="en-CA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CA" sz="1400" kern="1200" dirty="0"/>
              <a:t>form-dataset-for-</a:t>
            </a:r>
            <a:r>
              <a:rPr lang="en-CA" sz="1400" kern="1200" dirty="0" err="1"/>
              <a:t>rf.R</a:t>
            </a:r>
            <a:endParaRPr lang="en-CA" sz="1400" kern="1200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1D9E3FA4-4AD9-5EC1-DCDD-312F0C92F711}"/>
              </a:ext>
            </a:extLst>
          </p:cNvPr>
          <p:cNvSpPr/>
          <p:nvPr/>
        </p:nvSpPr>
        <p:spPr>
          <a:xfrm rot="5400000">
            <a:off x="5213533" y="4578754"/>
            <a:ext cx="1040130" cy="118415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2F8F3C9-3F34-A006-FAB2-73F420687521}"/>
              </a:ext>
            </a:extLst>
          </p:cNvPr>
          <p:cNvSpPr/>
          <p:nvPr/>
        </p:nvSpPr>
        <p:spPr>
          <a:xfrm>
            <a:off x="4937962" y="3425749"/>
            <a:ext cx="1750966" cy="1225619"/>
          </a:xfrm>
          <a:custGeom>
            <a:avLst/>
            <a:gdLst>
              <a:gd name="connsiteX0" fmla="*/ 0 w 1750966"/>
              <a:gd name="connsiteY0" fmla="*/ 204311 h 1225619"/>
              <a:gd name="connsiteX1" fmla="*/ 204311 w 1750966"/>
              <a:gd name="connsiteY1" fmla="*/ 0 h 1225619"/>
              <a:gd name="connsiteX2" fmla="*/ 1546655 w 1750966"/>
              <a:gd name="connsiteY2" fmla="*/ 0 h 1225619"/>
              <a:gd name="connsiteX3" fmla="*/ 1750966 w 1750966"/>
              <a:gd name="connsiteY3" fmla="*/ 204311 h 1225619"/>
              <a:gd name="connsiteX4" fmla="*/ 1750966 w 1750966"/>
              <a:gd name="connsiteY4" fmla="*/ 1021308 h 1225619"/>
              <a:gd name="connsiteX5" fmla="*/ 1546655 w 1750966"/>
              <a:gd name="connsiteY5" fmla="*/ 1225619 h 1225619"/>
              <a:gd name="connsiteX6" fmla="*/ 204311 w 1750966"/>
              <a:gd name="connsiteY6" fmla="*/ 1225619 h 1225619"/>
              <a:gd name="connsiteX7" fmla="*/ 0 w 1750966"/>
              <a:gd name="connsiteY7" fmla="*/ 1021308 h 1225619"/>
              <a:gd name="connsiteX8" fmla="*/ 0 w 1750966"/>
              <a:gd name="connsiteY8" fmla="*/ 204311 h 12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966" h="1225619">
                <a:moveTo>
                  <a:pt x="0" y="204311"/>
                </a:moveTo>
                <a:cubicBezTo>
                  <a:pt x="0" y="91473"/>
                  <a:pt x="91473" y="0"/>
                  <a:pt x="204311" y="0"/>
                </a:cubicBezTo>
                <a:lnTo>
                  <a:pt x="1546655" y="0"/>
                </a:lnTo>
                <a:cubicBezTo>
                  <a:pt x="1659493" y="0"/>
                  <a:pt x="1750966" y="91473"/>
                  <a:pt x="1750966" y="204311"/>
                </a:cubicBezTo>
                <a:lnTo>
                  <a:pt x="1750966" y="1021308"/>
                </a:lnTo>
                <a:cubicBezTo>
                  <a:pt x="1750966" y="1134146"/>
                  <a:pt x="1659493" y="1225619"/>
                  <a:pt x="1546655" y="1225619"/>
                </a:cubicBezTo>
                <a:lnTo>
                  <a:pt x="204311" y="1225619"/>
                </a:lnTo>
                <a:cubicBezTo>
                  <a:pt x="91473" y="1225619"/>
                  <a:pt x="0" y="1134146"/>
                  <a:pt x="0" y="1021308"/>
                </a:cubicBezTo>
                <a:lnTo>
                  <a:pt x="0" y="2043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041" tIns="136041" rIns="136041" bIns="136041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2000" kern="1200" dirty="0"/>
              <a:t>Model Building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375FE7-1B9B-1386-B44C-C3DDB268903C}"/>
              </a:ext>
            </a:extLst>
          </p:cNvPr>
          <p:cNvSpPr/>
          <p:nvPr/>
        </p:nvSpPr>
        <p:spPr>
          <a:xfrm>
            <a:off x="6684147" y="3570139"/>
            <a:ext cx="2969502" cy="990600"/>
          </a:xfrm>
          <a:custGeom>
            <a:avLst/>
            <a:gdLst>
              <a:gd name="connsiteX0" fmla="*/ 0 w 2969502"/>
              <a:gd name="connsiteY0" fmla="*/ 0 h 990600"/>
              <a:gd name="connsiteX1" fmla="*/ 2969502 w 2969502"/>
              <a:gd name="connsiteY1" fmla="*/ 0 h 990600"/>
              <a:gd name="connsiteX2" fmla="*/ 2969502 w 2969502"/>
              <a:gd name="connsiteY2" fmla="*/ 990600 h 990600"/>
              <a:gd name="connsiteX3" fmla="*/ 0 w 2969502"/>
              <a:gd name="connsiteY3" fmla="*/ 990600 h 990600"/>
              <a:gd name="connsiteX4" fmla="*/ 0 w 2969502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9502" h="990600">
                <a:moveTo>
                  <a:pt x="0" y="0"/>
                </a:moveTo>
                <a:lnTo>
                  <a:pt x="2969502" y="0"/>
                </a:lnTo>
                <a:lnTo>
                  <a:pt x="2969502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CA" sz="1400" kern="1200" dirty="0"/>
              <a:t>rf-model-</a:t>
            </a:r>
            <a:r>
              <a:rPr lang="en-CA" sz="1400" kern="1200" dirty="0" err="1"/>
              <a:t>main.R</a:t>
            </a:r>
            <a:endParaRPr lang="en-CA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CA" sz="1400" kern="1200" dirty="0"/>
              <a:t>rf-model-</a:t>
            </a:r>
            <a:r>
              <a:rPr lang="en-CA" sz="1400" kern="1200" dirty="0" err="1"/>
              <a:t>builder.R</a:t>
            </a:r>
            <a:endParaRPr lang="en-CA" sz="1400" kern="1200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6146843-2F7C-22A7-291D-7104890D15D3}"/>
              </a:ext>
            </a:extLst>
          </p:cNvPr>
          <p:cNvSpPr/>
          <p:nvPr/>
        </p:nvSpPr>
        <p:spPr>
          <a:xfrm>
            <a:off x="6796743" y="4802524"/>
            <a:ext cx="1750966" cy="1225619"/>
          </a:xfrm>
          <a:custGeom>
            <a:avLst/>
            <a:gdLst>
              <a:gd name="connsiteX0" fmla="*/ 0 w 1750966"/>
              <a:gd name="connsiteY0" fmla="*/ 204311 h 1225619"/>
              <a:gd name="connsiteX1" fmla="*/ 204311 w 1750966"/>
              <a:gd name="connsiteY1" fmla="*/ 0 h 1225619"/>
              <a:gd name="connsiteX2" fmla="*/ 1546655 w 1750966"/>
              <a:gd name="connsiteY2" fmla="*/ 0 h 1225619"/>
              <a:gd name="connsiteX3" fmla="*/ 1750966 w 1750966"/>
              <a:gd name="connsiteY3" fmla="*/ 204311 h 1225619"/>
              <a:gd name="connsiteX4" fmla="*/ 1750966 w 1750966"/>
              <a:gd name="connsiteY4" fmla="*/ 1021308 h 1225619"/>
              <a:gd name="connsiteX5" fmla="*/ 1546655 w 1750966"/>
              <a:gd name="connsiteY5" fmla="*/ 1225619 h 1225619"/>
              <a:gd name="connsiteX6" fmla="*/ 204311 w 1750966"/>
              <a:gd name="connsiteY6" fmla="*/ 1225619 h 1225619"/>
              <a:gd name="connsiteX7" fmla="*/ 0 w 1750966"/>
              <a:gd name="connsiteY7" fmla="*/ 1021308 h 1225619"/>
              <a:gd name="connsiteX8" fmla="*/ 0 w 1750966"/>
              <a:gd name="connsiteY8" fmla="*/ 204311 h 12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0966" h="1225619">
                <a:moveTo>
                  <a:pt x="0" y="204311"/>
                </a:moveTo>
                <a:cubicBezTo>
                  <a:pt x="0" y="91473"/>
                  <a:pt x="91473" y="0"/>
                  <a:pt x="204311" y="0"/>
                </a:cubicBezTo>
                <a:lnTo>
                  <a:pt x="1546655" y="0"/>
                </a:lnTo>
                <a:cubicBezTo>
                  <a:pt x="1659493" y="0"/>
                  <a:pt x="1750966" y="91473"/>
                  <a:pt x="1750966" y="204311"/>
                </a:cubicBezTo>
                <a:lnTo>
                  <a:pt x="1750966" y="1021308"/>
                </a:lnTo>
                <a:cubicBezTo>
                  <a:pt x="1750966" y="1134146"/>
                  <a:pt x="1659493" y="1225619"/>
                  <a:pt x="1546655" y="1225619"/>
                </a:cubicBezTo>
                <a:lnTo>
                  <a:pt x="204311" y="1225619"/>
                </a:lnTo>
                <a:cubicBezTo>
                  <a:pt x="91473" y="1225619"/>
                  <a:pt x="0" y="1134146"/>
                  <a:pt x="0" y="1021308"/>
                </a:cubicBezTo>
                <a:lnTo>
                  <a:pt x="0" y="20431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6041" tIns="136041" rIns="136041" bIns="136041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2000" kern="1200" dirty="0"/>
              <a:t>Forecasting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2426D2-4050-39BC-F34F-42D5EA773C16}"/>
              </a:ext>
            </a:extLst>
          </p:cNvPr>
          <p:cNvSpPr/>
          <p:nvPr/>
        </p:nvSpPr>
        <p:spPr>
          <a:xfrm>
            <a:off x="8523998" y="4915383"/>
            <a:ext cx="2898123" cy="990600"/>
          </a:xfrm>
          <a:custGeom>
            <a:avLst/>
            <a:gdLst>
              <a:gd name="connsiteX0" fmla="*/ 0 w 2898123"/>
              <a:gd name="connsiteY0" fmla="*/ 0 h 990600"/>
              <a:gd name="connsiteX1" fmla="*/ 2898123 w 2898123"/>
              <a:gd name="connsiteY1" fmla="*/ 0 h 990600"/>
              <a:gd name="connsiteX2" fmla="*/ 2898123 w 2898123"/>
              <a:gd name="connsiteY2" fmla="*/ 990600 h 990600"/>
              <a:gd name="connsiteX3" fmla="*/ 0 w 2898123"/>
              <a:gd name="connsiteY3" fmla="*/ 990600 h 990600"/>
              <a:gd name="connsiteX4" fmla="*/ 0 w 2898123"/>
              <a:gd name="connsiteY4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8123" h="990600">
                <a:moveTo>
                  <a:pt x="0" y="0"/>
                </a:moveTo>
                <a:lnTo>
                  <a:pt x="2898123" y="0"/>
                </a:lnTo>
                <a:lnTo>
                  <a:pt x="2898123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CA" sz="1400" kern="1200" dirty="0"/>
              <a:t>rf-and-</a:t>
            </a:r>
            <a:r>
              <a:rPr lang="en-CA" sz="1400" kern="1200" dirty="0" err="1"/>
              <a:t>arima</a:t>
            </a:r>
            <a:r>
              <a:rPr lang="en-CA" sz="1400" kern="1200" dirty="0"/>
              <a:t>-model-</a:t>
            </a:r>
            <a:r>
              <a:rPr lang="en-CA" sz="1400" kern="1200" dirty="0" err="1"/>
              <a:t>main.R</a:t>
            </a:r>
            <a:endParaRPr lang="en-CA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CA" sz="1400" kern="1200" dirty="0"/>
              <a:t>rf-model-</a:t>
            </a:r>
            <a:r>
              <a:rPr lang="en-CA" sz="1400" kern="1200" dirty="0" err="1"/>
              <a:t>builder.R</a:t>
            </a:r>
            <a:endParaRPr lang="en-CA" sz="1400" kern="1200" dirty="0"/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CA" sz="1400" kern="1200" dirty="0" err="1"/>
              <a:t>arima</a:t>
            </a:r>
            <a:r>
              <a:rPr lang="en-CA" sz="1400" kern="1200" dirty="0"/>
              <a:t>-model-</a:t>
            </a:r>
            <a:r>
              <a:rPr lang="en-CA" sz="1400" kern="1200" dirty="0" err="1"/>
              <a:t>builder.R</a:t>
            </a:r>
            <a:endParaRPr lang="en-CA" sz="1400" kern="1200" dirty="0"/>
          </a:p>
        </p:txBody>
      </p:sp>
      <p:pic>
        <p:nvPicPr>
          <p:cNvPr id="6" name="Graphic 5" descr="Open folder with solid fill">
            <a:extLst>
              <a:ext uri="{FF2B5EF4-FFF2-40B4-BE49-F238E27FC236}">
                <a16:creationId xmlns:a16="http://schemas.microsoft.com/office/drawing/2014/main" id="{DE12931E-81AD-2E47-DC7A-1AEBFAB62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56755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17A4BA-D4B1-309D-2C7B-8434DCC553FC}"/>
              </a:ext>
            </a:extLst>
          </p:cNvPr>
          <p:cNvSpPr txBox="1"/>
          <p:nvPr/>
        </p:nvSpPr>
        <p:spPr>
          <a:xfrm>
            <a:off x="5926957" y="428996"/>
            <a:ext cx="1515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CA" sz="1400" dirty="0"/>
              <a:t>raw-datasets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D8B34-2812-C6E0-5CA0-3F26A8A9E8F1}"/>
              </a:ext>
            </a:extLst>
          </p:cNvPr>
          <p:cNvSpPr txBox="1"/>
          <p:nvPr/>
        </p:nvSpPr>
        <p:spPr>
          <a:xfrm>
            <a:off x="7687438" y="428995"/>
            <a:ext cx="1897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CA" sz="1400" dirty="0"/>
              <a:t>processed-datasets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FEEF519-880A-1542-7430-FD2AEAD55987}"/>
              </a:ext>
            </a:extLst>
          </p:cNvPr>
          <p:cNvCxnSpPr>
            <a:cxnSpLocks/>
          </p:cNvCxnSpPr>
          <p:nvPr/>
        </p:nvCxnSpPr>
        <p:spPr>
          <a:xfrm flipV="1">
            <a:off x="4825365" y="1040083"/>
            <a:ext cx="3259274" cy="1357590"/>
          </a:xfrm>
          <a:prstGeom prst="bentConnector3">
            <a:avLst>
              <a:gd name="adj1" fmla="val 7805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32E145-8781-2510-8B53-40896F7BCBC8}"/>
              </a:ext>
            </a:extLst>
          </p:cNvPr>
          <p:cNvCxnSpPr>
            <a:cxnSpLocks/>
            <a:stCxn id="6" idx="1"/>
            <a:endCxn id="41" idx="3"/>
          </p:cNvCxnSpPr>
          <p:nvPr/>
        </p:nvCxnSpPr>
        <p:spPr>
          <a:xfrm rot="10800000" flipV="1">
            <a:off x="4830146" y="1024758"/>
            <a:ext cx="1265854" cy="12285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F5E6172-728D-81E7-9D68-2471F10D7F12}"/>
              </a:ext>
            </a:extLst>
          </p:cNvPr>
          <p:cNvSpPr/>
          <p:nvPr/>
        </p:nvSpPr>
        <p:spPr>
          <a:xfrm>
            <a:off x="8170364" y="773383"/>
            <a:ext cx="666750" cy="504834"/>
          </a:xfrm>
          <a:custGeom>
            <a:avLst/>
            <a:gdLst>
              <a:gd name="connsiteX0" fmla="*/ 189548 w 666750"/>
              <a:gd name="connsiteY0" fmla="*/ 161925 h 504834"/>
              <a:gd name="connsiteX1" fmla="*/ 666750 w 666750"/>
              <a:gd name="connsiteY1" fmla="*/ 161925 h 504834"/>
              <a:gd name="connsiteX2" fmla="*/ 666750 w 666750"/>
              <a:gd name="connsiteY2" fmla="*/ 114300 h 504834"/>
              <a:gd name="connsiteX3" fmla="*/ 628650 w 666750"/>
              <a:gd name="connsiteY3" fmla="*/ 76200 h 504834"/>
              <a:gd name="connsiteX4" fmla="*/ 342900 w 666750"/>
              <a:gd name="connsiteY4" fmla="*/ 76200 h 504834"/>
              <a:gd name="connsiteX5" fmla="*/ 238125 w 666750"/>
              <a:gd name="connsiteY5" fmla="*/ 6668 h 504834"/>
              <a:gd name="connsiteX6" fmla="*/ 217170 w 666750"/>
              <a:gd name="connsiteY6" fmla="*/ 0 h 504834"/>
              <a:gd name="connsiteX7" fmla="*/ 38100 w 666750"/>
              <a:gd name="connsiteY7" fmla="*/ 0 h 504834"/>
              <a:gd name="connsiteX8" fmla="*/ 0 w 666750"/>
              <a:gd name="connsiteY8" fmla="*/ 38100 h 504834"/>
              <a:gd name="connsiteX9" fmla="*/ 0 w 666750"/>
              <a:gd name="connsiteY9" fmla="*/ 504825 h 504834"/>
              <a:gd name="connsiteX10" fmla="*/ 122873 w 666750"/>
              <a:gd name="connsiteY10" fmla="*/ 206693 h 504834"/>
              <a:gd name="connsiteX11" fmla="*/ 189548 w 666750"/>
              <a:gd name="connsiteY11" fmla="*/ 161925 h 5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6750" h="504834">
                <a:moveTo>
                  <a:pt x="189548" y="161925"/>
                </a:moveTo>
                <a:lnTo>
                  <a:pt x="666750" y="161925"/>
                </a:lnTo>
                <a:lnTo>
                  <a:pt x="666750" y="114300"/>
                </a:lnTo>
                <a:cubicBezTo>
                  <a:pt x="666750" y="93345"/>
                  <a:pt x="649605" y="76200"/>
                  <a:pt x="628650" y="76200"/>
                </a:cubicBezTo>
                <a:lnTo>
                  <a:pt x="342900" y="76200"/>
                </a:lnTo>
                <a:lnTo>
                  <a:pt x="238125" y="6668"/>
                </a:lnTo>
                <a:cubicBezTo>
                  <a:pt x="231458" y="2857"/>
                  <a:pt x="224790" y="0"/>
                  <a:pt x="217170" y="0"/>
                </a:cubicBezTo>
                <a:lnTo>
                  <a:pt x="38100" y="0"/>
                </a:lnTo>
                <a:cubicBezTo>
                  <a:pt x="17145" y="0"/>
                  <a:pt x="0" y="17145"/>
                  <a:pt x="0" y="38100"/>
                </a:cubicBezTo>
                <a:lnTo>
                  <a:pt x="0" y="504825"/>
                </a:lnTo>
                <a:cubicBezTo>
                  <a:pt x="0" y="506730"/>
                  <a:pt x="122873" y="206693"/>
                  <a:pt x="122873" y="206693"/>
                </a:cubicBezTo>
                <a:cubicBezTo>
                  <a:pt x="134303" y="180023"/>
                  <a:pt x="160020" y="161925"/>
                  <a:pt x="189548" y="161925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3ECA1AD-3E2C-6DE8-2F7A-81922140802F}"/>
              </a:ext>
            </a:extLst>
          </p:cNvPr>
          <p:cNvSpPr/>
          <p:nvPr/>
        </p:nvSpPr>
        <p:spPr>
          <a:xfrm>
            <a:off x="8198939" y="973408"/>
            <a:ext cx="714375" cy="333375"/>
          </a:xfrm>
          <a:custGeom>
            <a:avLst/>
            <a:gdLst>
              <a:gd name="connsiteX0" fmla="*/ 714375 w 714375"/>
              <a:gd name="connsiteY0" fmla="*/ 38100 h 333375"/>
              <a:gd name="connsiteX1" fmla="*/ 680085 w 714375"/>
              <a:gd name="connsiteY1" fmla="*/ 0 h 333375"/>
              <a:gd name="connsiteX2" fmla="*/ 160973 w 714375"/>
              <a:gd name="connsiteY2" fmla="*/ 0 h 333375"/>
              <a:gd name="connsiteX3" fmla="*/ 128588 w 714375"/>
              <a:gd name="connsiteY3" fmla="*/ 20955 h 333375"/>
              <a:gd name="connsiteX4" fmla="*/ 0 w 714375"/>
              <a:gd name="connsiteY4" fmla="*/ 333375 h 333375"/>
              <a:gd name="connsiteX5" fmla="*/ 581025 w 714375"/>
              <a:gd name="connsiteY5" fmla="*/ 333375 h 333375"/>
              <a:gd name="connsiteX6" fmla="*/ 710565 w 714375"/>
              <a:gd name="connsiteY6" fmla="*/ 55245 h 333375"/>
              <a:gd name="connsiteX7" fmla="*/ 714375 w 714375"/>
              <a:gd name="connsiteY7" fmla="*/ 38100 h 333375"/>
              <a:gd name="connsiteX8" fmla="*/ 714375 w 714375"/>
              <a:gd name="connsiteY8" fmla="*/ 3810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375" h="333375">
                <a:moveTo>
                  <a:pt x="714375" y="38100"/>
                </a:moveTo>
                <a:cubicBezTo>
                  <a:pt x="714375" y="18098"/>
                  <a:pt x="700088" y="1905"/>
                  <a:pt x="680085" y="0"/>
                </a:cubicBezTo>
                <a:lnTo>
                  <a:pt x="160973" y="0"/>
                </a:lnTo>
                <a:cubicBezTo>
                  <a:pt x="146685" y="0"/>
                  <a:pt x="134303" y="8573"/>
                  <a:pt x="128588" y="20955"/>
                </a:cubicBezTo>
                <a:lnTo>
                  <a:pt x="0" y="333375"/>
                </a:lnTo>
                <a:lnTo>
                  <a:pt x="581025" y="333375"/>
                </a:lnTo>
                <a:lnTo>
                  <a:pt x="710565" y="55245"/>
                </a:lnTo>
                <a:cubicBezTo>
                  <a:pt x="713423" y="49530"/>
                  <a:pt x="714375" y="43815"/>
                  <a:pt x="714375" y="38100"/>
                </a:cubicBezTo>
                <a:lnTo>
                  <a:pt x="714375" y="381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E1F4D2F-ECA7-C6BE-A858-837D99FA6212}"/>
              </a:ext>
            </a:extLst>
          </p:cNvPr>
          <p:cNvCxnSpPr>
            <a:cxnSpLocks/>
            <a:stCxn id="55" idx="4"/>
            <a:endCxn id="44" idx="3"/>
          </p:cNvCxnSpPr>
          <p:nvPr/>
        </p:nvCxnSpPr>
        <p:spPr>
          <a:xfrm flipH="1">
            <a:off x="6688928" y="1306783"/>
            <a:ext cx="1510011" cy="2323277"/>
          </a:xfrm>
          <a:prstGeom prst="bentConnector3">
            <a:avLst>
              <a:gd name="adj1" fmla="val -3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869EE76-58A8-1747-C029-9BDE0D62ECF8}"/>
              </a:ext>
            </a:extLst>
          </p:cNvPr>
          <p:cNvCxnSpPr>
            <a:cxnSpLocks/>
            <a:stCxn id="55" idx="6"/>
            <a:endCxn id="46" idx="3"/>
          </p:cNvCxnSpPr>
          <p:nvPr/>
        </p:nvCxnSpPr>
        <p:spPr>
          <a:xfrm flipH="1">
            <a:off x="8547709" y="1028653"/>
            <a:ext cx="361795" cy="3978182"/>
          </a:xfrm>
          <a:prstGeom prst="bentConnector3">
            <a:avLst>
              <a:gd name="adj1" fmla="val -642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4ED1527-C75B-ADE6-A56F-099AD1ECD4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98564" y="5582999"/>
            <a:ext cx="449980" cy="2157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AE5C345-EEF2-14D5-082E-38A8F1596D01}"/>
              </a:ext>
            </a:extLst>
          </p:cNvPr>
          <p:cNvCxnSpPr>
            <a:cxnSpLocks/>
          </p:cNvCxnSpPr>
          <p:nvPr/>
        </p:nvCxnSpPr>
        <p:spPr>
          <a:xfrm flipV="1">
            <a:off x="1326771" y="6017638"/>
            <a:ext cx="479649" cy="20958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8998B3F-BB22-BA52-A18A-D21921B01B8C}"/>
              </a:ext>
            </a:extLst>
          </p:cNvPr>
          <p:cNvSpPr txBox="1"/>
          <p:nvPr/>
        </p:nvSpPr>
        <p:spPr>
          <a:xfrm>
            <a:off x="1850381" y="5540106"/>
            <a:ext cx="1515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CA" sz="1400" dirty="0"/>
              <a:t>Data inflow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47A857-6625-3AE3-AF95-A9170541C58D}"/>
              </a:ext>
            </a:extLst>
          </p:cNvPr>
          <p:cNvSpPr txBox="1"/>
          <p:nvPr/>
        </p:nvSpPr>
        <p:spPr>
          <a:xfrm>
            <a:off x="1850381" y="6005091"/>
            <a:ext cx="1515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CA" sz="1400" dirty="0"/>
              <a:t>Data outflow</a:t>
            </a:r>
          </a:p>
        </p:txBody>
      </p:sp>
    </p:spTree>
    <p:extLst>
      <p:ext uri="{BB962C8B-B14F-4D97-AF65-F5344CB8AC3E}">
        <p14:creationId xmlns:p14="http://schemas.microsoft.com/office/powerpoint/2010/main" val="324836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 Ashwin Patel</dc:creator>
  <cp:lastModifiedBy>Neel Ashwin Patel</cp:lastModifiedBy>
  <cp:revision>5</cp:revision>
  <dcterms:created xsi:type="dcterms:W3CDTF">2024-12-08T22:58:23Z</dcterms:created>
  <dcterms:modified xsi:type="dcterms:W3CDTF">2024-12-08T23:14:16Z</dcterms:modified>
</cp:coreProperties>
</file>