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4400213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6" y="379"/>
      </p:cViewPr>
      <p:guideLst>
        <p:guide orient="horz" pos="1814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789164"/>
            <a:ext cx="12240181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3263689"/>
            <a:ext cx="10080149" cy="147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230647"/>
            <a:ext cx="3240048" cy="491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230647"/>
            <a:ext cx="9480140" cy="491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3700982"/>
            <a:ext cx="12240181" cy="1143891"/>
          </a:xfrm>
        </p:spPr>
        <p:txBody>
          <a:bodyPr anchor="t"/>
          <a:lstStyle>
            <a:lvl1pPr algn="l">
              <a:defRPr sz="335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441101"/>
            <a:ext cx="12240181" cy="1259879"/>
          </a:xfrm>
        </p:spPr>
        <p:txBody>
          <a:bodyPr anchor="b"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1343874"/>
            <a:ext cx="6360094" cy="3800971"/>
          </a:xfrm>
        </p:spPr>
        <p:txBody>
          <a:bodyPr/>
          <a:lstStyle>
            <a:lvl1pPr>
              <a:defRPr sz="2351"/>
            </a:lvl1pPr>
            <a:lvl2pPr>
              <a:defRPr sz="2016"/>
            </a:lvl2pPr>
            <a:lvl3pPr>
              <a:defRPr sz="1680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1343874"/>
            <a:ext cx="6360094" cy="3800971"/>
          </a:xfrm>
        </p:spPr>
        <p:txBody>
          <a:bodyPr/>
          <a:lstStyle>
            <a:lvl1pPr>
              <a:defRPr sz="2351"/>
            </a:lvl1pPr>
            <a:lvl2pPr>
              <a:defRPr sz="2016"/>
            </a:lvl2pPr>
            <a:lvl3pPr>
              <a:defRPr sz="1680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1289210"/>
            <a:ext cx="6362595" cy="537282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1826492"/>
            <a:ext cx="6362595" cy="3318350"/>
          </a:xfrm>
        </p:spPr>
        <p:txBody>
          <a:bodyPr/>
          <a:lstStyle>
            <a:lvl1pPr>
              <a:defRPr sz="2016"/>
            </a:lvl1pPr>
            <a:lvl2pPr>
              <a:defRPr sz="1680"/>
            </a:lvl2pPr>
            <a:lvl3pPr>
              <a:defRPr sz="1512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0" y="1289210"/>
            <a:ext cx="6365094" cy="537282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0" y="1826492"/>
            <a:ext cx="6365094" cy="3318350"/>
          </a:xfrm>
        </p:spPr>
        <p:txBody>
          <a:bodyPr/>
          <a:lstStyle>
            <a:lvl1pPr>
              <a:defRPr sz="2016"/>
            </a:lvl1pPr>
            <a:lvl2pPr>
              <a:defRPr sz="1680"/>
            </a:lvl2pPr>
            <a:lvl3pPr>
              <a:defRPr sz="1512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229311"/>
            <a:ext cx="4737571" cy="975907"/>
          </a:xfrm>
        </p:spPr>
        <p:txBody>
          <a:bodyPr anchor="b"/>
          <a:lstStyle>
            <a:lvl1pPr algn="l">
              <a:defRPr sz="16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5" y="229314"/>
            <a:ext cx="8050119" cy="4915531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1205220"/>
            <a:ext cx="4737571" cy="3939624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031615"/>
            <a:ext cx="8640128" cy="475955"/>
          </a:xfrm>
        </p:spPr>
        <p:txBody>
          <a:bodyPr anchor="b"/>
          <a:lstStyle>
            <a:lvl1pPr algn="l">
              <a:defRPr sz="16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514618"/>
            <a:ext cx="8640128" cy="3455670"/>
          </a:xfrm>
        </p:spPr>
        <p:txBody>
          <a:bodyPr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4507570"/>
            <a:ext cx="8640128" cy="675935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30645"/>
            <a:ext cx="12960192" cy="95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343874"/>
            <a:ext cx="12960192" cy="380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5338159"/>
            <a:ext cx="336005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5338159"/>
            <a:ext cx="456006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5338159"/>
            <a:ext cx="336005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7913" rtl="0" eaLnBrk="1" latinLnBrk="0" hangingPunct="1"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967" indent="-287967" algn="l" defTabSz="767913" rtl="0" eaLnBrk="1" latinLnBrk="0" hangingPunct="1">
        <a:spcBef>
          <a:spcPct val="20000"/>
        </a:spcBef>
        <a:buFont typeface="Arial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23929" indent="-239973" algn="l" defTabSz="767913" rtl="0" eaLnBrk="1" latinLnBrk="0" hangingPunct="1">
        <a:spcBef>
          <a:spcPct val="20000"/>
        </a:spcBef>
        <a:buFont typeface="Arial" pitchFamily="34" charset="0"/>
        <a:buChar char="–"/>
        <a:defRPr sz="2351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spcBef>
          <a:spcPct val="20000"/>
        </a:spcBef>
        <a:buFont typeface="Arial" pitchFamily="34" charset="0"/>
        <a:buChar char="»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Process 33"/>
          <p:cNvSpPr/>
          <p:nvPr/>
        </p:nvSpPr>
        <p:spPr>
          <a:xfrm>
            <a:off x="1637506" y="18129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olded Corner 14"/>
          <p:cNvSpPr/>
          <p:nvPr/>
        </p:nvSpPr>
        <p:spPr>
          <a:xfrm>
            <a:off x="685006" y="365126"/>
            <a:ext cx="2057400" cy="13716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/>
          <p:cNvSpPr/>
          <p:nvPr/>
        </p:nvSpPr>
        <p:spPr>
          <a:xfrm>
            <a:off x="8305006" y="1801668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/>
          <p:cNvSpPr/>
          <p:nvPr/>
        </p:nvSpPr>
        <p:spPr>
          <a:xfrm>
            <a:off x="49522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olded Corner 15"/>
          <p:cNvSpPr/>
          <p:nvPr/>
        </p:nvSpPr>
        <p:spPr>
          <a:xfrm>
            <a:off x="3999706" y="3946525"/>
            <a:ext cx="2057400" cy="13716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lded Corner 16"/>
          <p:cNvSpPr/>
          <p:nvPr/>
        </p:nvSpPr>
        <p:spPr>
          <a:xfrm>
            <a:off x="7352506" y="136526"/>
            <a:ext cx="2057400" cy="1591823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447006" y="1584325"/>
            <a:ext cx="533400" cy="321553"/>
            <a:chOff x="1447006" y="1584325"/>
            <a:chExt cx="533400" cy="321553"/>
          </a:xfrm>
        </p:grpSpPr>
        <p:sp>
          <p:nvSpPr>
            <p:cNvPr id="38" name="Rounded Rectangle 37"/>
            <p:cNvSpPr/>
            <p:nvPr/>
          </p:nvSpPr>
          <p:spPr>
            <a:xfrm>
              <a:off x="1447006" y="1584325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1580356" y="1659423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4761706" y="3777372"/>
            <a:ext cx="533400" cy="321553"/>
            <a:chOff x="3599656" y="3133522"/>
            <a:chExt cx="533400" cy="321553"/>
          </a:xfrm>
        </p:grpSpPr>
        <p:sp>
          <p:nvSpPr>
            <p:cNvPr id="42" name="Rounded Rectangle 41"/>
            <p:cNvSpPr/>
            <p:nvPr/>
          </p:nvSpPr>
          <p:spPr>
            <a:xfrm>
              <a:off x="3599656" y="3133522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3733006" y="3208620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8114506" y="1567572"/>
            <a:ext cx="533400" cy="321553"/>
            <a:chOff x="3599656" y="3133522"/>
            <a:chExt cx="533400" cy="321553"/>
          </a:xfrm>
        </p:grpSpPr>
        <p:sp>
          <p:nvSpPr>
            <p:cNvPr id="47" name="Rounded Rectangle 46"/>
            <p:cNvSpPr/>
            <p:nvPr/>
          </p:nvSpPr>
          <p:spPr>
            <a:xfrm>
              <a:off x="3599656" y="3133522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8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3733006" y="3208620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lowchart: Process 48"/>
          <p:cNvSpPr/>
          <p:nvPr/>
        </p:nvSpPr>
        <p:spPr>
          <a:xfrm>
            <a:off x="117721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olded Corner 49"/>
          <p:cNvSpPr/>
          <p:nvPr/>
        </p:nvSpPr>
        <p:spPr>
          <a:xfrm>
            <a:off x="10819606" y="3946525"/>
            <a:ext cx="2057400" cy="13716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/>
          <p:cNvGrpSpPr/>
          <p:nvPr/>
        </p:nvGrpSpPr>
        <p:grpSpPr>
          <a:xfrm>
            <a:off x="11581606" y="3777372"/>
            <a:ext cx="533400" cy="321553"/>
            <a:chOff x="3599656" y="3133522"/>
            <a:chExt cx="533400" cy="321553"/>
          </a:xfrm>
        </p:grpSpPr>
        <p:sp>
          <p:nvSpPr>
            <p:cNvPr id="52" name="Rounded Rectangle 51"/>
            <p:cNvSpPr/>
            <p:nvPr/>
          </p:nvSpPr>
          <p:spPr>
            <a:xfrm>
              <a:off x="3599656" y="3133522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3733006" y="3208620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Arrow 31"/>
          <p:cNvSpPr/>
          <p:nvPr/>
        </p:nvSpPr>
        <p:spPr>
          <a:xfrm>
            <a:off x="1637506" y="2651125"/>
            <a:ext cx="12954000" cy="304800"/>
          </a:xfrm>
          <a:prstGeom prst="rightArrow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 flipH="1">
            <a:off x="685006" y="413672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We personally found out that, we as kids were never aware of the “Backward Approach”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3999706" y="4091692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We articulated the Idea and solidified it by find out things that are possible in our capacity.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7352506" y="19933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Since powerful missions needs courageous people to execute. We extended the team to 10 awesome people.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10819606" y="435396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1 being planned &amp; executed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637506" y="18129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lded Corner 4"/>
          <p:cNvSpPr/>
          <p:nvPr/>
        </p:nvSpPr>
        <p:spPr>
          <a:xfrm>
            <a:off x="685006" y="991478"/>
            <a:ext cx="2057400" cy="745248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8305006" y="1801668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/>
          <p:cNvSpPr/>
          <p:nvPr/>
        </p:nvSpPr>
        <p:spPr>
          <a:xfrm>
            <a:off x="49522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lded Corner 7"/>
          <p:cNvSpPr/>
          <p:nvPr/>
        </p:nvSpPr>
        <p:spPr>
          <a:xfrm>
            <a:off x="3999706" y="3946525"/>
            <a:ext cx="2057400" cy="7620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lded Corner 8"/>
          <p:cNvSpPr/>
          <p:nvPr/>
        </p:nvSpPr>
        <p:spPr>
          <a:xfrm>
            <a:off x="7352506" y="991478"/>
            <a:ext cx="2057400" cy="736872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1447006" y="1584325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4761706" y="3777372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8114506" y="1567572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/>
          <p:cNvSpPr/>
          <p:nvPr/>
        </p:nvSpPr>
        <p:spPr>
          <a:xfrm>
            <a:off x="117721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olded Corner 19"/>
          <p:cNvSpPr/>
          <p:nvPr/>
        </p:nvSpPr>
        <p:spPr>
          <a:xfrm>
            <a:off x="10819606" y="3946526"/>
            <a:ext cx="2057400" cy="7620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1581606" y="3777372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0" y="2651125"/>
            <a:ext cx="13905706" cy="304800"/>
          </a:xfrm>
          <a:prstGeom prst="rightArrow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 flipH="1">
            <a:off x="685006" y="106110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2 is expected to be worked upon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999706" y="40989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3 is expected to be implemented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352506" y="10509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4 is expected to be worked upon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10819606" y="410910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Buffer 1 month for any changes in schedule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115006" y="2574925"/>
            <a:ext cx="17907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 flipH="1">
            <a:off x="11976821" y="25488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End of 1</a:t>
            </a:r>
            <a:r>
              <a:rPr lang="en-IN" sz="1400" baseline="30000" dirty="0" smtClean="0">
                <a:latin typeface="Bahnschrift Light" panose="020B0502040204020203" pitchFamily="34" charset="0"/>
              </a:rPr>
              <a:t>st</a:t>
            </a:r>
            <a:r>
              <a:rPr lang="en-IN" sz="1400" dirty="0" smtClean="0">
                <a:latin typeface="Bahnschrift Light" panose="020B0502040204020203" pitchFamily="34" charset="0"/>
              </a:rPr>
              <a:t> 6 Months Sprint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10"/>
          <a:stretch/>
        </p:blipFill>
        <p:spPr>
          <a:xfrm>
            <a:off x="0" y="1"/>
            <a:ext cx="3542506" cy="57594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1"/>
          <a:stretch/>
        </p:blipFill>
        <p:spPr>
          <a:xfrm>
            <a:off x="9123898" y="0"/>
            <a:ext cx="5276315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13</cp:revision>
  <dcterms:created xsi:type="dcterms:W3CDTF">2006-08-16T00:00:00Z</dcterms:created>
  <dcterms:modified xsi:type="dcterms:W3CDTF">2020-06-13T15:06:48Z</dcterms:modified>
</cp:coreProperties>
</file>