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E57948F-66A6-437F-BB7C-4ACE9A800A4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Tokyo_Olympic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5F192EA-4F01-4D73-97FA-80F7570601D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28-10-2023 14:14:34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kyo Olympic Dashboard" id="2" name="slide2">
            <a:extLst>
              <a:ext uri="{FF2B5EF4-FFF2-40B4-BE49-F238E27FC236}">
                <a16:creationId xmlns:a16="http://schemas.microsoft.com/office/drawing/2014/main" id="{A7936F7F-F08F-44D5-8822-61082BE1AF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2023-10-28T18:14:35Z</dcterms:created>
  <dcterms:modified xsi:type="dcterms:W3CDTF">2023-10-28T18:14:35Z</dcterms:modified>
</cp:coreProperties>
</file>