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602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0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72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7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4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3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9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5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9E9061-A93E-4B3F-94F2-CED197B4FDD6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CAC10E-76C2-442B-93EB-A399E476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10C1-E6AB-45C3-90F6-7AE67296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10011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450B-7FDB-4B3D-9B23-325386B2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352939"/>
            <a:ext cx="9418320" cy="5139301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Inheritance in Python is the capability of one class to derive or inherit the properties from another class.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Inheritance: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Reusability of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can use the features of the other class, without modifying it.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28C06-365D-4D42-A97C-AB87ABF9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900685"/>
            <a:ext cx="1966191" cy="2198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6AFD5-0BB1-4E66-AB49-978EA79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82" y="3900685"/>
            <a:ext cx="2481542" cy="2198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60951-99A7-43D1-BEB2-11793093E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24" y="3900686"/>
            <a:ext cx="2021673" cy="2198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55677-D161-4ABE-8550-AB9EA818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597" y="3900686"/>
            <a:ext cx="3804110" cy="21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71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neel shah</dc:creator>
  <cp:lastModifiedBy>neel shah</cp:lastModifiedBy>
  <cp:revision>7</cp:revision>
  <dcterms:created xsi:type="dcterms:W3CDTF">2021-07-15T06:35:36Z</dcterms:created>
  <dcterms:modified xsi:type="dcterms:W3CDTF">2021-07-15T06:43:01Z</dcterms:modified>
</cp:coreProperties>
</file>