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787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2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09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63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59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80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26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2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77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03B3F0-0F6A-4AD7-855B-0CC5C6169F56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962B13-68CE-4459-A89A-0D972CBCE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6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F666-4116-4822-BD21-13BEC9140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2060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Constructor &amp; Destructor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C905E-62E6-4771-A0C1-DA30CF06A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296955"/>
            <a:ext cx="9418320" cy="5195285"/>
          </a:xfrm>
        </p:spPr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Constructor: 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 A constructor in Python is a special type of method which is used to initialize the instance members of the class. 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Destructor: 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Destructor in Python is called when an object gets destroyed.</a:t>
            </a:r>
            <a:endParaRPr lang="en-US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87B00-F8BF-4CCE-B4FA-83A6DCBA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52" y="2845836"/>
            <a:ext cx="7286959" cy="376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35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</TotalTime>
  <Words>40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Roboto</vt:lpstr>
      <vt:lpstr>Wingdings 2</vt:lpstr>
      <vt:lpstr>View</vt:lpstr>
      <vt:lpstr>Constructor &amp; Destructor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&amp; Destructor </dc:title>
  <dc:creator>neel shah</dc:creator>
  <cp:lastModifiedBy>neel shah</cp:lastModifiedBy>
  <cp:revision>1</cp:revision>
  <dcterms:created xsi:type="dcterms:W3CDTF">2021-07-13T06:51:17Z</dcterms:created>
  <dcterms:modified xsi:type="dcterms:W3CDTF">2021-07-13T06:54:13Z</dcterms:modified>
</cp:coreProperties>
</file>