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81B9EB0-6A3C-4BE2-9A6B-8A82A8F13FAF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BEF4EFD-F862-4F03-B26A-0BE1CCFD1CF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2163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9EB0-6A3C-4BE2-9A6B-8A82A8F13FAF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EFD-F862-4F03-B26A-0BE1CCFD1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74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9EB0-6A3C-4BE2-9A6B-8A82A8F13FAF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EFD-F862-4F03-B26A-0BE1CCFD1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93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9EB0-6A3C-4BE2-9A6B-8A82A8F13FAF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EFD-F862-4F03-B26A-0BE1CCFD1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88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9EB0-6A3C-4BE2-9A6B-8A82A8F13FAF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EFD-F862-4F03-B26A-0BE1CCFD1CF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017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9EB0-6A3C-4BE2-9A6B-8A82A8F13FAF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EFD-F862-4F03-B26A-0BE1CCFD1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50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9EB0-6A3C-4BE2-9A6B-8A82A8F13FAF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EFD-F862-4F03-B26A-0BE1CCFD1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4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9EB0-6A3C-4BE2-9A6B-8A82A8F13FAF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EFD-F862-4F03-B26A-0BE1CCFD1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07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9EB0-6A3C-4BE2-9A6B-8A82A8F13FAF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EFD-F862-4F03-B26A-0BE1CCFD1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16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9EB0-6A3C-4BE2-9A6B-8A82A8F13FAF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EFD-F862-4F03-B26A-0BE1CCFD1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69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9EB0-6A3C-4BE2-9A6B-8A82A8F13FAF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EFD-F862-4F03-B26A-0BE1CCFD1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47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81B9EB0-6A3C-4BE2-9A6B-8A82A8F13FAF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BEF4EFD-F862-4F03-B26A-0BE1CCFD1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32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EE60-1A76-4134-B43C-62620A872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556664"/>
          </a:xfrm>
        </p:spPr>
        <p:txBody>
          <a:bodyPr>
            <a:normAutofit fontScale="90000"/>
          </a:bodyPr>
          <a:lstStyle/>
          <a:p>
            <a:r>
              <a:rPr lang="en-IN" dirty="0"/>
              <a:t>Encapsulation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67EDF-8421-4402-9D50-5B909DCE3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446245"/>
            <a:ext cx="9418320" cy="5045995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Encapsulation in Python is the process of wrapping up variables and methods into a single entity.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01050-7ACE-4513-971A-69EA814C7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703" y="2579914"/>
            <a:ext cx="4646594" cy="391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1461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Schoolbook</vt:lpstr>
      <vt:lpstr>Roboto</vt:lpstr>
      <vt:lpstr>Wingdings 2</vt:lpstr>
      <vt:lpstr>View</vt:lpstr>
      <vt:lpstr>Encapsulation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 </dc:title>
  <dc:creator>neel shah</dc:creator>
  <cp:lastModifiedBy>neel shah</cp:lastModifiedBy>
  <cp:revision>1</cp:revision>
  <dcterms:created xsi:type="dcterms:W3CDTF">2021-07-14T03:41:11Z</dcterms:created>
  <dcterms:modified xsi:type="dcterms:W3CDTF">2021-07-14T03:46:21Z</dcterms:modified>
</cp:coreProperties>
</file>