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6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27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6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4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6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7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6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9452A2-0D8F-4AB8-802E-D4828B4A97FA}" type="datetimeFigureOut">
              <a:rPr lang="en-IN" smtClean="0"/>
              <a:t>10-07-2021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D24237E-9ABD-46D0-AFA8-DF9EBAA76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1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3435-6838-4320-A440-30C134E2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21979"/>
          </a:xfrm>
        </p:spPr>
        <p:txBody>
          <a:bodyPr>
            <a:normAutofit fontScale="90000"/>
          </a:bodyPr>
          <a:lstStyle/>
          <a:p>
            <a:r>
              <a:rPr lang="en-IN" dirty="0"/>
              <a:t>OOP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9B54-A944-4E30-8240-07C6A49A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660849"/>
            <a:ext cx="9418320" cy="4831391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Object-oriented programming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(OOPs) is a method of designing a program by binding there related properties and behaviors into individual 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objects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0180E-C7EF-42A8-B0F2-3B5DD90D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42" y="2799183"/>
            <a:ext cx="4478838" cy="3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764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</TotalTime>
  <Words>26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OOP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Python</dc:title>
  <dc:creator>neel shah</dc:creator>
  <cp:lastModifiedBy>neel shah</cp:lastModifiedBy>
  <cp:revision>3</cp:revision>
  <dcterms:created xsi:type="dcterms:W3CDTF">2021-07-10T10:09:54Z</dcterms:created>
  <dcterms:modified xsi:type="dcterms:W3CDTF">2021-07-10T10:28:40Z</dcterms:modified>
</cp:coreProperties>
</file>