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86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4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487D52-549F-48DD-88BE-DB12A9F619B9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02060D-22A7-4563-B5E9-32B930E1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2E7A-D589-4E0C-8CE6-551B7C2D3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1"/>
            <a:ext cx="9418320" cy="800566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FFFFFF"/>
                </a:solidFill>
                <a:effectLst/>
                <a:latin typeface="gibson"/>
              </a:rPr>
              <a:t>Classes and Objects In Python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34AB-E54E-486B-B16B-DA441E695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371600"/>
            <a:ext cx="9418320" cy="51206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class can be defined as a collection of objects. It is a logical entity that has some specific attributes and methods.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Object is a simple entity which posses some property or behavior.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795E9-6AD1-452C-AF1A-106B08E9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70" y="2877482"/>
            <a:ext cx="7173001" cy="36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20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</TotalTime>
  <Words>41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gibson</vt:lpstr>
      <vt:lpstr>Roboto</vt:lpstr>
      <vt:lpstr>Wingdings 2</vt:lpstr>
      <vt:lpstr>View</vt:lpstr>
      <vt:lpstr>Classes and Objects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Python</dc:title>
  <dc:creator>neel shah</dc:creator>
  <cp:lastModifiedBy>neel shah</cp:lastModifiedBy>
  <cp:revision>1</cp:revision>
  <dcterms:created xsi:type="dcterms:W3CDTF">2021-07-12T07:15:01Z</dcterms:created>
  <dcterms:modified xsi:type="dcterms:W3CDTF">2021-07-12T07:21:51Z</dcterms:modified>
</cp:coreProperties>
</file>