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66974F-81AB-4D04-A503-29FE55798AE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7CFFBA-DC9E-43B4-A44C-CC9C523319B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1671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74F-81AB-4D04-A503-29FE55798AE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FFBA-DC9E-43B4-A44C-CC9C52331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0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74F-81AB-4D04-A503-29FE55798AE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FFBA-DC9E-43B4-A44C-CC9C52331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74F-81AB-4D04-A503-29FE55798AE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FFBA-DC9E-43B4-A44C-CC9C52331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3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74F-81AB-4D04-A503-29FE55798AE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FFBA-DC9E-43B4-A44C-CC9C523319B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87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74F-81AB-4D04-A503-29FE55798AE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FFBA-DC9E-43B4-A44C-CC9C52331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74F-81AB-4D04-A503-29FE55798AE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FFBA-DC9E-43B4-A44C-CC9C52331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59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74F-81AB-4D04-A503-29FE55798AE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FFBA-DC9E-43B4-A44C-CC9C52331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31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74F-81AB-4D04-A503-29FE55798AE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FFBA-DC9E-43B4-A44C-CC9C52331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31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74F-81AB-4D04-A503-29FE55798AE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FFBA-DC9E-43B4-A44C-CC9C52331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74F-81AB-4D04-A503-29FE55798AE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FFBA-DC9E-43B4-A44C-CC9C52331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6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66974F-81AB-4D04-A503-29FE55798AE1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7CFFBA-DC9E-43B4-A44C-CC9C52331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8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F7D8-3CD6-4D5A-98E0-9B9205061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845913"/>
          </a:xfrm>
        </p:spPr>
        <p:txBody>
          <a:bodyPr>
            <a:normAutofit fontScale="90000"/>
          </a:bodyPr>
          <a:lstStyle/>
          <a:p>
            <a:r>
              <a:rPr lang="en-IN" dirty="0"/>
              <a:t>Loops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1753B-AC07-4D29-863E-4532EF07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2110500"/>
            <a:ext cx="5268060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715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Loops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In Python</dc:title>
  <dc:creator>neel shah</dc:creator>
  <cp:lastModifiedBy>neel shah</cp:lastModifiedBy>
  <cp:revision>3</cp:revision>
  <dcterms:created xsi:type="dcterms:W3CDTF">2021-07-07T14:26:03Z</dcterms:created>
  <dcterms:modified xsi:type="dcterms:W3CDTF">2021-07-08T04:13:06Z</dcterms:modified>
</cp:coreProperties>
</file>