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95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1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0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7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47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1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8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4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6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D12758-CCC3-41F9-8809-7268C751674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A86DD0-EE75-4134-8319-1541FAF5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0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A815-BCB2-47A0-BBC7-B6790BBA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56664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7D56F-05BD-4B75-BC3A-43105124B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427584"/>
            <a:ext cx="9418320" cy="5064656"/>
          </a:xfrm>
        </p:spPr>
        <p:txBody>
          <a:bodyPr/>
          <a:lstStyle/>
          <a:p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The function is a block of related statements that performs a specific task when it is called.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Functions helps in breaking our program into smaller and modular chunks which makes our program more organized and manageable. Also, it avoids repetition and makes the code reusable.</a:t>
            </a:r>
            <a:endParaRPr lang="en-US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gibson"/>
              </a:rPr>
              <a:t>Types of  Function: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Built-in Functions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: Functions that are built into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User-defined Functions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: Functions defined by the users themselves.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882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</TotalTime>
  <Words>78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gibson</vt:lpstr>
      <vt:lpstr>Roboto</vt:lpstr>
      <vt:lpstr>Wingdings 2</vt:lpstr>
      <vt:lpstr>View</vt:lpstr>
      <vt:lpstr>Functions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Python</dc:title>
  <dc:creator>neel shah</dc:creator>
  <cp:lastModifiedBy>neel shah</cp:lastModifiedBy>
  <cp:revision>4</cp:revision>
  <dcterms:created xsi:type="dcterms:W3CDTF">2021-07-09T09:49:46Z</dcterms:created>
  <dcterms:modified xsi:type="dcterms:W3CDTF">2021-07-09T10:09:59Z</dcterms:modified>
</cp:coreProperties>
</file>