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387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4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1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1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2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3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0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92DCB17-A643-47E0-8171-933155A49FFF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A3DD806-7557-4318-9158-5ED7CFA2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C045-7485-4B23-ABB1-3ECF1C4C5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97840"/>
          </a:xfrm>
        </p:spPr>
        <p:txBody>
          <a:bodyPr/>
          <a:lstStyle/>
          <a:p>
            <a:r>
              <a:rPr lang="en-IN" dirty="0"/>
              <a:t>What is Python?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D3ED2-A18A-46A7-A190-7F934125F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052735"/>
            <a:ext cx="9418320" cy="44395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Interpreted, Object-Oriented and easy to learn Programming language.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Used For:</a:t>
            </a:r>
          </a:p>
          <a:p>
            <a:pPr lvl="1" algn="l"/>
            <a:r>
              <a:rPr lang="en-IN" sz="2400" dirty="0"/>
              <a:t>Software Development</a:t>
            </a:r>
          </a:p>
          <a:p>
            <a:pPr lvl="1" algn="l"/>
            <a:r>
              <a:rPr lang="en-IN" sz="2400" dirty="0"/>
              <a:t>Machine Learning</a:t>
            </a:r>
          </a:p>
          <a:p>
            <a:pPr lvl="1" algn="l"/>
            <a:r>
              <a:rPr lang="en-IN" sz="2400" dirty="0"/>
              <a:t>Web development </a:t>
            </a:r>
          </a:p>
          <a:p>
            <a:pPr lvl="1" algn="l"/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8C785-DFF3-4514-927C-9904366A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60" y="4736919"/>
            <a:ext cx="878327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2634-67BA-4BA2-BF64-40ECA5BE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060517"/>
          </a:xfrm>
        </p:spPr>
        <p:txBody>
          <a:bodyPr/>
          <a:lstStyle/>
          <a:p>
            <a:r>
              <a:rPr lang="en-IN" dirty="0"/>
              <a:t>Why to Use Python?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4023-586B-4D97-A2E6-A42BCE71E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136710"/>
            <a:ext cx="9418320" cy="435553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Works on different platforms (Windows, Mac, Linux, Raspberry             Pi,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Simple syntax.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 Few lines of code can perform a big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Good library support.</a:t>
            </a:r>
            <a:endParaRPr lang="en-US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7952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</TotalTime>
  <Words>65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Schoolbook</vt:lpstr>
      <vt:lpstr>Verdana</vt:lpstr>
      <vt:lpstr>Wingdings 2</vt:lpstr>
      <vt:lpstr>View</vt:lpstr>
      <vt:lpstr>What is Python?</vt:lpstr>
      <vt:lpstr>Why to Use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</dc:title>
  <dc:creator>neel shah</dc:creator>
  <cp:lastModifiedBy>neel shah</cp:lastModifiedBy>
  <cp:revision>6</cp:revision>
  <dcterms:created xsi:type="dcterms:W3CDTF">2021-07-01T22:00:03Z</dcterms:created>
  <dcterms:modified xsi:type="dcterms:W3CDTF">2021-07-01T22:29:53Z</dcterms:modified>
</cp:coreProperties>
</file>