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63072C8-2024-40E1-8ABA-6000164195BA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C08062C-BCBB-46C7-B8D2-14E8ADB9085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589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2C8-2024-40E1-8ABA-6000164195BA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62C-BCBB-46C7-B8D2-14E8ADB90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64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2C8-2024-40E1-8ABA-6000164195BA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62C-BCBB-46C7-B8D2-14E8ADB90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69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2C8-2024-40E1-8ABA-6000164195BA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62C-BCBB-46C7-B8D2-14E8ADB90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9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2C8-2024-40E1-8ABA-6000164195BA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62C-BCBB-46C7-B8D2-14E8ADB9085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104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2C8-2024-40E1-8ABA-6000164195BA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62C-BCBB-46C7-B8D2-14E8ADB90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35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2C8-2024-40E1-8ABA-6000164195BA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62C-BCBB-46C7-B8D2-14E8ADB90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08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2C8-2024-40E1-8ABA-6000164195BA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62C-BCBB-46C7-B8D2-14E8ADB90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4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2C8-2024-40E1-8ABA-6000164195BA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62C-BCBB-46C7-B8D2-14E8ADB90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15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2C8-2024-40E1-8ABA-6000164195BA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62C-BCBB-46C7-B8D2-14E8ADB90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09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072C8-2024-40E1-8ABA-6000164195BA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062C-BCBB-46C7-B8D2-14E8ADB90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15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63072C8-2024-40E1-8ABA-6000164195BA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C08062C-BCBB-46C7-B8D2-14E8ADB908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5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E4DA-8AED-41D0-BBB0-41FB55A69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0"/>
            <a:ext cx="9418320" cy="977848"/>
          </a:xfrm>
        </p:spPr>
        <p:txBody>
          <a:bodyPr>
            <a:normAutofit fontScale="90000"/>
          </a:bodyPr>
          <a:lstStyle/>
          <a:p>
            <a:r>
              <a:rPr lang="en-IN" dirty="0"/>
              <a:t>Datatypes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1DB5F-037C-4B1D-BF8C-0FDD3B953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548882"/>
            <a:ext cx="9418320" cy="37028512"/>
          </a:xfrm>
        </p:spPr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 types are the classification of data items. It represents that kind of value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You can get the data type of any object by using the type() function 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1B60B-A35E-45DC-8AE0-96EB17B0E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5" t="26082" r="3985" b="11564"/>
          <a:stretch/>
        </p:blipFill>
        <p:spPr>
          <a:xfrm>
            <a:off x="2799184" y="3429000"/>
            <a:ext cx="7156579" cy="275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952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74</TotalTime>
  <Words>33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Schoolbook</vt:lpstr>
      <vt:lpstr>Roboto</vt:lpstr>
      <vt:lpstr>Wingdings 2</vt:lpstr>
      <vt:lpstr>View</vt:lpstr>
      <vt:lpstr>Datatypes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In Python</dc:title>
  <dc:creator>neel shah</dc:creator>
  <cp:lastModifiedBy>neel shah</cp:lastModifiedBy>
  <cp:revision>2</cp:revision>
  <dcterms:created xsi:type="dcterms:W3CDTF">2021-07-02T13:28:04Z</dcterms:created>
  <dcterms:modified xsi:type="dcterms:W3CDTF">2021-07-02T14:42:36Z</dcterms:modified>
</cp:coreProperties>
</file>