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10296-83C9-4DDF-B38A-381B3E8CA323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B4D11-35FA-4C0E-AB2E-63714AE4D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6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B4D11-35FA-4C0E-AB2E-63714AE4DE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47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39946A7-23C5-44D9-88FD-9E6CC69802CE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361D45B-C6E7-4D47-9E1F-6AE5130A705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7230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46A7-23C5-44D9-88FD-9E6CC69802CE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45B-C6E7-4D47-9E1F-6AE5130A7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5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46A7-23C5-44D9-88FD-9E6CC69802CE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45B-C6E7-4D47-9E1F-6AE5130A7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38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46A7-23C5-44D9-88FD-9E6CC69802CE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45B-C6E7-4D47-9E1F-6AE5130A7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80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46A7-23C5-44D9-88FD-9E6CC69802CE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45B-C6E7-4D47-9E1F-6AE5130A705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66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46A7-23C5-44D9-88FD-9E6CC69802CE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45B-C6E7-4D47-9E1F-6AE5130A7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02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46A7-23C5-44D9-88FD-9E6CC69802CE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45B-C6E7-4D47-9E1F-6AE5130A7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8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46A7-23C5-44D9-88FD-9E6CC69802CE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45B-C6E7-4D47-9E1F-6AE5130A7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3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46A7-23C5-44D9-88FD-9E6CC69802CE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45B-C6E7-4D47-9E1F-6AE5130A7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69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46A7-23C5-44D9-88FD-9E6CC69802CE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45B-C6E7-4D47-9E1F-6AE5130A7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98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46A7-23C5-44D9-88FD-9E6CC69802CE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45B-C6E7-4D47-9E1F-6AE5130A7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78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39946A7-23C5-44D9-88FD-9E6CC69802CE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361D45B-C6E7-4D47-9E1F-6AE5130A7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4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B0D0-701E-49CB-8965-2D894224E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920558"/>
          </a:xfrm>
        </p:spPr>
        <p:txBody>
          <a:bodyPr>
            <a:normAutofit fontScale="90000"/>
          </a:bodyPr>
          <a:lstStyle/>
          <a:p>
            <a:r>
              <a:rPr lang="en-IN" dirty="0"/>
              <a:t>Strings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E4E0C-61BE-407A-82E9-92401B12A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94114"/>
            <a:ext cx="9418320" cy="4598126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String is collection of characters.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String supports indexing.</a:t>
            </a:r>
          </a:p>
          <a:p>
            <a:endParaRPr lang="en-IN" dirty="0"/>
          </a:p>
        </p:txBody>
      </p:sp>
      <p:sp>
        <p:nvSpPr>
          <p:cNvPr id="4" name="AutoShape 2" descr="use of str in python">
            <a:extLst>
              <a:ext uri="{FF2B5EF4-FFF2-40B4-BE49-F238E27FC236}">
                <a16:creationId xmlns:a16="http://schemas.microsoft.com/office/drawing/2014/main" id="{0C26C09F-6102-498C-B437-4BEEE8D322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C9ECE1-98BE-4E74-86A8-6FB7E6EAA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289" y="3087556"/>
            <a:ext cx="6735115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379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62</TotalTime>
  <Words>14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Schoolbook</vt:lpstr>
      <vt:lpstr>Roboto</vt:lpstr>
      <vt:lpstr>Wingdings 2</vt:lpstr>
      <vt:lpstr>View</vt:lpstr>
      <vt:lpstr>Strings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In Python</dc:title>
  <dc:creator>neel shah</dc:creator>
  <cp:lastModifiedBy>neel shah</cp:lastModifiedBy>
  <cp:revision>3</cp:revision>
  <dcterms:created xsi:type="dcterms:W3CDTF">2021-07-03T12:07:42Z</dcterms:created>
  <dcterms:modified xsi:type="dcterms:W3CDTF">2021-07-03T13:10:39Z</dcterms:modified>
</cp:coreProperties>
</file>