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0CE55AE-2EB8-4750-A193-731EB737C58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1CFAD1-88C0-4645-936B-A54DBE96F31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2866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55AE-2EB8-4750-A193-731EB737C58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AD1-88C0-4645-936B-A54DBE96F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75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55AE-2EB8-4750-A193-731EB737C58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AD1-88C0-4645-936B-A54DBE96F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81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55AE-2EB8-4750-A193-731EB737C58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AD1-88C0-4645-936B-A54DBE96F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50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55AE-2EB8-4750-A193-731EB737C58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AD1-88C0-4645-936B-A54DBE96F31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438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55AE-2EB8-4750-A193-731EB737C58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AD1-88C0-4645-936B-A54DBE96F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0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55AE-2EB8-4750-A193-731EB737C58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AD1-88C0-4645-936B-A54DBE96F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23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55AE-2EB8-4750-A193-731EB737C58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AD1-88C0-4645-936B-A54DBE96F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70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55AE-2EB8-4750-A193-731EB737C58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AD1-88C0-4645-936B-A54DBE96F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55AE-2EB8-4750-A193-731EB737C58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AD1-88C0-4645-936B-A54DBE96F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2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55AE-2EB8-4750-A193-731EB737C58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CFAD1-88C0-4645-936B-A54DBE96F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62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0CE55AE-2EB8-4750-A193-731EB737C581}" type="datetimeFigureOut">
              <a:rPr lang="en-IN" smtClean="0"/>
              <a:t>04-07-2021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1CFAD1-88C0-4645-936B-A54DBE96F3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75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FBDF-2FBB-44B9-8363-DBC9323CD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3"/>
            <a:ext cx="9418320" cy="696624"/>
          </a:xfrm>
        </p:spPr>
        <p:txBody>
          <a:bodyPr>
            <a:normAutofit fontScale="90000"/>
          </a:bodyPr>
          <a:lstStyle/>
          <a:p>
            <a:r>
              <a:rPr lang="en-IN" dirty="0"/>
              <a:t>Sets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E7F86-B991-4B2C-BC8C-122F99464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735494"/>
            <a:ext cx="9418320" cy="475674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Set is an unordered collection of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Elements in set are unique ( No Duplicate elements 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To create an empty set you have to use set(), not { }</a:t>
            </a:r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2A002-FE0A-4DDD-87BB-BCFD32550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32" b="2643"/>
          <a:stretch/>
        </p:blipFill>
        <p:spPr>
          <a:xfrm>
            <a:off x="3761806" y="3517640"/>
            <a:ext cx="4668388" cy="278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018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90</TotalTime>
  <Words>38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Schoolbook</vt:lpstr>
      <vt:lpstr>Roboto</vt:lpstr>
      <vt:lpstr>Wingdings 2</vt:lpstr>
      <vt:lpstr>View</vt:lpstr>
      <vt:lpstr>Sets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In Python</dc:title>
  <dc:creator>neel shah</dc:creator>
  <cp:lastModifiedBy>neel shah</cp:lastModifiedBy>
  <cp:revision>6</cp:revision>
  <dcterms:created xsi:type="dcterms:W3CDTF">2021-07-04T04:45:45Z</dcterms:created>
  <dcterms:modified xsi:type="dcterms:W3CDTF">2021-07-04T06:15:57Z</dcterms:modified>
</cp:coreProperties>
</file>