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C7DEA0D-250B-49E4-B866-7B4D6EA5E3BF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A7953F6-61E6-4B97-99C2-CA7B0DE23C4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4137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A0D-250B-49E4-B866-7B4D6EA5E3BF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53F6-61E6-4B97-99C2-CA7B0DE23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47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A0D-250B-49E4-B866-7B4D6EA5E3BF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53F6-61E6-4B97-99C2-CA7B0DE23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00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A0D-250B-49E4-B866-7B4D6EA5E3BF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53F6-61E6-4B97-99C2-CA7B0DE23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61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A0D-250B-49E4-B866-7B4D6EA5E3BF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53F6-61E6-4B97-99C2-CA7B0DE23C4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061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A0D-250B-49E4-B866-7B4D6EA5E3BF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53F6-61E6-4B97-99C2-CA7B0DE23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21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A0D-250B-49E4-B866-7B4D6EA5E3BF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53F6-61E6-4B97-99C2-CA7B0DE23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89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A0D-250B-49E4-B866-7B4D6EA5E3BF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53F6-61E6-4B97-99C2-CA7B0DE23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5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A0D-250B-49E4-B866-7B4D6EA5E3BF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53F6-61E6-4B97-99C2-CA7B0DE23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59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A0D-250B-49E4-B866-7B4D6EA5E3BF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53F6-61E6-4B97-99C2-CA7B0DE23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18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EA0D-250B-49E4-B866-7B4D6EA5E3BF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53F6-61E6-4B97-99C2-CA7B0DE23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6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C7DEA0D-250B-49E4-B866-7B4D6EA5E3BF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A7953F6-61E6-4B97-99C2-CA7B0DE23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7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CE08-B01B-42A4-85C8-74DF975DF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649970"/>
          </a:xfrm>
        </p:spPr>
        <p:txBody>
          <a:bodyPr>
            <a:normAutofit fontScale="90000"/>
          </a:bodyPr>
          <a:lstStyle/>
          <a:p>
            <a:r>
              <a:rPr lang="en-IN" dirty="0"/>
              <a:t>Tuple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74550-6F03-437F-BF56-5C46E1740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651518"/>
            <a:ext cx="9418320" cy="4840722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Tuples in a python are nothing just a list in Python. Tuples posses same property as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list except for one thing which is it is not mutable and instead of square brackets, it is represented using Parenthesis. 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It consumes less memory than a list. 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 can edit or change any element of the tuple. 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If we try to modify an element of the tuple, we will get a compilation error.</a:t>
            </a:r>
          </a:p>
          <a:p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Duplicate elements are allowed</a:t>
            </a:r>
            <a:endParaRPr lang="en-US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8450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45</TotalTime>
  <Words>84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Schoolbook</vt:lpstr>
      <vt:lpstr>Roboto</vt:lpstr>
      <vt:lpstr>Wingdings 2</vt:lpstr>
      <vt:lpstr>View</vt:lpstr>
      <vt:lpstr>Tuple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 In Python</dc:title>
  <dc:creator>neel shah</dc:creator>
  <cp:lastModifiedBy>neel shah</cp:lastModifiedBy>
  <cp:revision>3</cp:revision>
  <dcterms:created xsi:type="dcterms:W3CDTF">2021-07-05T13:54:47Z</dcterms:created>
  <dcterms:modified xsi:type="dcterms:W3CDTF">2021-07-05T14:40:36Z</dcterms:modified>
</cp:coreProperties>
</file>