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07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3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645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4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5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4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1C805E-A0DD-4872-B06B-3F143DDBB739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015CC9-4ABC-40B3-8DE5-EEC2BF0D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53F7-955A-4235-8850-01DBECEDC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31845"/>
            <a:ext cx="9418320" cy="699796"/>
          </a:xfrm>
        </p:spPr>
        <p:txBody>
          <a:bodyPr>
            <a:normAutofit fontScale="90000"/>
          </a:bodyPr>
          <a:lstStyle/>
          <a:p>
            <a:r>
              <a:rPr lang="en-IN" dirty="0"/>
              <a:t>List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D7F1-D4B6-40F4-871E-4AD699860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48882"/>
            <a:ext cx="9418320" cy="494335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Lists are used to store data in a single variable.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Lists in python is same as arrays , the only difference is arrays store only homogeneous type of elements (say all elements must only be integers , float , string) but in lists it stores heterogeneous type of elements.</a:t>
            </a:r>
            <a:endParaRPr lang="en-US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Lists are mutable and indexed where index starts from zero.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Lists allow duplicates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5CB53-015E-4642-9FCE-737CCD34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3" y="4502413"/>
            <a:ext cx="4842587" cy="16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411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</TotalTime>
  <Words>71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List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In Python</dc:title>
  <dc:creator>neel shah</dc:creator>
  <cp:lastModifiedBy>neel shah</cp:lastModifiedBy>
  <cp:revision>3</cp:revision>
  <dcterms:created xsi:type="dcterms:W3CDTF">2021-07-04T14:49:10Z</dcterms:created>
  <dcterms:modified xsi:type="dcterms:W3CDTF">2021-07-04T15:09:42Z</dcterms:modified>
</cp:coreProperties>
</file>