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2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0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51CE21B-25C2-4895-AF88-C48700EDB54C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8B446F-A40C-4B39-9FF6-7FFAA34DE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8E5-3570-4EE6-B6E7-A90E6303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05954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0D3E9-0B3B-4C6C-9D8A-F5B054BB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0" y="2043402"/>
            <a:ext cx="4285193" cy="3916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82CA0-EB00-4337-8DD3-1C9C8C25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88" y="2043402"/>
            <a:ext cx="4374540" cy="39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255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neel shah</dc:creator>
  <cp:lastModifiedBy>neel shah</cp:lastModifiedBy>
  <cp:revision>4</cp:revision>
  <dcterms:created xsi:type="dcterms:W3CDTF">2021-07-07T14:21:00Z</dcterms:created>
  <dcterms:modified xsi:type="dcterms:W3CDTF">2021-07-08T03:33:19Z</dcterms:modified>
</cp:coreProperties>
</file>