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17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0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12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2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4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5B71F3E-E217-4FDB-A55F-63CA4DBC0901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A95401-1CE9-45C1-B466-6E559641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04E9-DBFA-4CE1-8BB2-C7AB2FD2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1015171"/>
          </a:xfrm>
        </p:spPr>
        <p:txBody>
          <a:bodyPr>
            <a:normAutofit fontScale="90000"/>
          </a:bodyPr>
          <a:lstStyle/>
          <a:p>
            <a:r>
              <a:rPr lang="en-IN" dirty="0"/>
              <a:t>Dictionary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A0F3-0EAB-42A9-A40C-135A3404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614196"/>
            <a:ext cx="9418320" cy="4878044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Dictionaries are used to store data values in key: value pairs.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Dictionaries are written with curly brackets, and have keys and values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Dictionary items are ordered, changeable, and does not allow duplicates.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Dictionary items can be referred to by using the key name.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23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Verdana</vt:lpstr>
      <vt:lpstr>Wingdings 2</vt:lpstr>
      <vt:lpstr>View</vt:lpstr>
      <vt:lpstr>Dictionary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In Python</dc:title>
  <dc:creator>neel shah</dc:creator>
  <cp:lastModifiedBy>neel shah</cp:lastModifiedBy>
  <cp:revision>1</cp:revision>
  <dcterms:created xsi:type="dcterms:W3CDTF">2021-07-06T07:08:04Z</dcterms:created>
  <dcterms:modified xsi:type="dcterms:W3CDTF">2021-07-06T07:19:26Z</dcterms:modified>
</cp:coreProperties>
</file>