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68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4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6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3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1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1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8E3DD5E-D242-4B44-9A64-059FEA6D8CD6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5F4D83-6179-4957-9FDD-263F648CA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9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BA6D-7AA2-4893-921B-83A93E3C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05954"/>
          </a:xfrm>
        </p:spPr>
        <p:txBody>
          <a:bodyPr>
            <a:normAutofit fontScale="90000"/>
          </a:bodyPr>
          <a:lstStyle/>
          <a:p>
            <a:r>
              <a:rPr lang="en-IN" dirty="0"/>
              <a:t>Break, Continue &amp; 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5DEC-0735-490D-9D88-0CA310C89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35494"/>
            <a:ext cx="9418320" cy="4756746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statement in Python terminates the current loop and resumes execution at the next statement, just like the traditional break found in C.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statement in Python returns the control to the beginning of 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loop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statement rejects all the remaining statements in the current iteration of the loop and moves the control back to the top of the loop.</a:t>
            </a:r>
          </a:p>
          <a:p>
            <a:br>
              <a:rPr lang="en-US" dirty="0"/>
            </a:b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statement in Python is used when a statement is required syntactically but you do not want any command or code to execute.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514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</TotalTime>
  <Words>99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Break, Continue &amp;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&amp; Continue</dc:title>
  <dc:creator>neel shah</dc:creator>
  <cp:lastModifiedBy>neel shah</cp:lastModifiedBy>
  <cp:revision>3</cp:revision>
  <dcterms:created xsi:type="dcterms:W3CDTF">2021-07-08T15:48:53Z</dcterms:created>
  <dcterms:modified xsi:type="dcterms:W3CDTF">2021-07-09T06:50:03Z</dcterms:modified>
</cp:coreProperties>
</file>