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57" r:id="rId6"/>
    <p:sldId id="266" r:id="rId7"/>
    <p:sldId id="258" r:id="rId8"/>
    <p:sldId id="270" r:id="rId9"/>
    <p:sldId id="272" r:id="rId10"/>
    <p:sldId id="265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21.07.2021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21.07.2021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Dictionary/" TargetMode="External"/><Relationship Id="rId2" Type="http://schemas.openxmlformats.org/officeDocument/2006/relationships/hyperlink" Target="https://pypi.org/project/SpeechRecogni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pi.org/project/PyAutoGU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6" y="426128"/>
            <a:ext cx="4980372" cy="1389782"/>
          </a:xfrm>
        </p:spPr>
        <p:txBody>
          <a:bodyPr>
            <a:normAutofit/>
          </a:bodyPr>
          <a:lstStyle/>
          <a:p>
            <a:r>
              <a:rPr lang="en-IN" sz="3200" dirty="0"/>
              <a:t>PERSONAL DESKTOP VOICE ASSISTANT</a:t>
            </a:r>
            <a:endParaRPr lang="ru-RU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8576" y="2225391"/>
            <a:ext cx="5140170" cy="4432861"/>
          </a:xfrm>
        </p:spPr>
        <p:txBody>
          <a:bodyPr>
            <a:noAutofit/>
          </a:bodyPr>
          <a:lstStyle/>
          <a:p>
            <a:r>
              <a:rPr lang="en-US" sz="2400" dirty="0"/>
              <a:t>Presented by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      Group ID: TBMP-20-21-GROUP-14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800" dirty="0"/>
              <a:t>      </a:t>
            </a:r>
            <a:endParaRPr lang="en-IN" sz="2000" dirty="0"/>
          </a:p>
          <a:p>
            <a:r>
              <a:rPr lang="en-IN" sz="2000" dirty="0"/>
              <a:t>Under the Guidance of </a:t>
            </a:r>
          </a:p>
          <a:p>
            <a:r>
              <a:rPr lang="en-IN" sz="2000" dirty="0"/>
              <a:t>Dr . S. H. Bhandari</a:t>
            </a:r>
            <a:endParaRPr lang="ru-RU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ABFE-09DE-4658-95DC-ED7A3CB7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48" y="0"/>
            <a:ext cx="696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6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BD16E4-0850-4B97-9E19-E705F9046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91767-952C-436B-ABC0-06DC01720BF9}"/>
              </a:ext>
            </a:extLst>
          </p:cNvPr>
          <p:cNvSpPr txBox="1"/>
          <p:nvPr/>
        </p:nvSpPr>
        <p:spPr>
          <a:xfrm>
            <a:off x="408373" y="2743200"/>
            <a:ext cx="1133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00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6" y="1033272"/>
            <a:ext cx="5584748" cy="782638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070" y="2225391"/>
            <a:ext cx="6533965" cy="3500706"/>
          </a:xfrm>
        </p:spPr>
        <p:txBody>
          <a:bodyPr>
            <a:noAutofit/>
          </a:bodyPr>
          <a:lstStyle/>
          <a:p>
            <a:r>
              <a:rPr lang="en-US" sz="3600" dirty="0"/>
              <a:t>Create a personal desktop voice assistant for windows OS, which can be used to interact with Laptops ,desktops and control their devices with voice commands.</a:t>
            </a:r>
            <a:endParaRPr lang="ru-RU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25543-55A5-4701-BD06-0882972B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80" y="2225391"/>
            <a:ext cx="4133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6" y="1033272"/>
            <a:ext cx="5584748" cy="782638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373" y="2645546"/>
            <a:ext cx="11061577" cy="372195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Importance of computers and assistant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Idea - creation of an inexpensive and easy to use assistant.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Examples: Siri/ Google Assistant.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7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1032746"/>
            <a:ext cx="5297455" cy="782638"/>
          </a:xfrm>
        </p:spPr>
        <p:txBody>
          <a:bodyPr/>
          <a:lstStyle/>
          <a:p>
            <a:r>
              <a:rPr lang="en-IN" dirty="0"/>
              <a:t>Objectives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660" y="2299317"/>
            <a:ext cx="10197502" cy="39683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To Create an interface to provide voice instructions.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To implement speech recognition module to convert speech into text.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To implement Python Dictionary to find synonyms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To understand the context and give the user response accordingly.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To achieve efficiency of approximate 89 to 90 %.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1032746"/>
            <a:ext cx="5297455" cy="782638"/>
          </a:xfrm>
        </p:spPr>
        <p:txBody>
          <a:bodyPr/>
          <a:lstStyle/>
          <a:p>
            <a:r>
              <a:rPr lang="en-IN" dirty="0"/>
              <a:t>Features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660" y="2112885"/>
            <a:ext cx="10197502" cy="453649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Get current date &amp; time.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Interact with Google Search , Wikipedia &amp; YouTube (Play videos or songs).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Shutdown, logout and Restart PC.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Open photos, videos, documents &amp; downloads.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Take Screenshot.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Get CPU usage, Ram usage &amp; Battery usage.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Jokes.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Search online and get related information which user is searching for.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Interacting with OS using voice commands.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Perform Mathematical Calculation using voice command.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Get local and Global news.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Get weather information.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1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EA166-8A99-40A2-937C-258226F21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D5EEF-3A94-4A6B-A52A-5100113F8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127" y="2343705"/>
            <a:ext cx="5149049" cy="331946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 Main Module</a:t>
            </a:r>
          </a:p>
          <a:p>
            <a:r>
              <a:rPr lang="en-IN" sz="4000" dirty="0">
                <a:solidFill>
                  <a:schemeClr val="bg1"/>
                </a:solidFill>
              </a:rPr>
              <a:t> Features Module</a:t>
            </a:r>
          </a:p>
          <a:p>
            <a:r>
              <a:rPr lang="en-IN" sz="4000" dirty="0">
                <a:solidFill>
                  <a:schemeClr val="bg1"/>
                </a:solidFill>
              </a:rPr>
              <a:t> News Module</a:t>
            </a:r>
          </a:p>
          <a:p>
            <a:r>
              <a:rPr lang="en-IN" sz="4000" dirty="0">
                <a:solidFill>
                  <a:schemeClr val="bg1"/>
                </a:solidFill>
              </a:rPr>
              <a:t> Weather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EFCC8-40C1-4A02-BFA9-A3AFB865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998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1032746"/>
            <a:ext cx="5297455" cy="782638"/>
          </a:xfrm>
        </p:spPr>
        <p:txBody>
          <a:bodyPr/>
          <a:lstStyle/>
          <a:p>
            <a:r>
              <a:rPr lang="en-IN" dirty="0"/>
              <a:t>Methodology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DC8D94-971F-4BF9-B7B5-9640E458E9CE}"/>
              </a:ext>
            </a:extLst>
          </p:cNvPr>
          <p:cNvSpPr/>
          <p:nvPr/>
        </p:nvSpPr>
        <p:spPr>
          <a:xfrm>
            <a:off x="994299" y="2698812"/>
            <a:ext cx="1225118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BF67D7-7A16-4118-897A-0F888553925A}"/>
              </a:ext>
            </a:extLst>
          </p:cNvPr>
          <p:cNvCxnSpPr>
            <a:endCxn id="3" idx="1"/>
          </p:cNvCxnSpPr>
          <p:nvPr/>
        </p:nvCxnSpPr>
        <p:spPr>
          <a:xfrm>
            <a:off x="257452" y="3089429"/>
            <a:ext cx="736847" cy="702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B26118-862F-4710-8BBD-258FAAB75C5E}"/>
              </a:ext>
            </a:extLst>
          </p:cNvPr>
          <p:cNvSpPr txBox="1"/>
          <p:nvPr/>
        </p:nvSpPr>
        <p:spPr>
          <a:xfrm>
            <a:off x="328474" y="281422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E35021-82AC-43E7-80AE-1C6DE7D62F17}"/>
              </a:ext>
            </a:extLst>
          </p:cNvPr>
          <p:cNvSpPr/>
          <p:nvPr/>
        </p:nvSpPr>
        <p:spPr>
          <a:xfrm>
            <a:off x="3826276" y="2698812"/>
            <a:ext cx="1296140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1600" b="1" dirty="0"/>
              <a:t>Speech Recognise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6F853-0D81-465A-94A0-F1F960EA1643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19417" y="3090131"/>
            <a:ext cx="1606859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132017-CC06-48BA-8E51-EB22C5219E80}"/>
              </a:ext>
            </a:extLst>
          </p:cNvPr>
          <p:cNvSpPr txBox="1"/>
          <p:nvPr/>
        </p:nvSpPr>
        <p:spPr>
          <a:xfrm>
            <a:off x="2601158" y="2814221"/>
            <a:ext cx="63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Voice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8C00E0-D133-44AD-8093-471F5F116E3A}"/>
              </a:ext>
            </a:extLst>
          </p:cNvPr>
          <p:cNvSpPr/>
          <p:nvPr/>
        </p:nvSpPr>
        <p:spPr>
          <a:xfrm>
            <a:off x="6782540" y="2698813"/>
            <a:ext cx="1296140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b="1" dirty="0"/>
              <a:t>String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7466C2-BEE6-4900-BB81-40EAEDF7FBF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122416" y="3090131"/>
            <a:ext cx="1660124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61F4AE-EA47-4A3B-BB67-2BD3B0ED35D5}"/>
              </a:ext>
            </a:extLst>
          </p:cNvPr>
          <p:cNvSpPr txBox="1"/>
          <p:nvPr/>
        </p:nvSpPr>
        <p:spPr>
          <a:xfrm>
            <a:off x="5557422" y="2814221"/>
            <a:ext cx="53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D0A182-8DEB-4F6C-B53C-BDA4E9C38CFF}"/>
              </a:ext>
            </a:extLst>
          </p:cNvPr>
          <p:cNvSpPr/>
          <p:nvPr/>
        </p:nvSpPr>
        <p:spPr>
          <a:xfrm>
            <a:off x="9942990" y="2698813"/>
            <a:ext cx="1336614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b="1" dirty="0"/>
              <a:t>Extract Keywords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C36037-74DD-49AA-BF56-1211D71082A9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078680" y="3090132"/>
            <a:ext cx="186431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9FB892E-B6E1-4CAB-B0F5-0C4683DE497B}"/>
              </a:ext>
            </a:extLst>
          </p:cNvPr>
          <p:cNvCxnSpPr>
            <a:cxnSpLocks/>
            <a:stCxn id="21" idx="3"/>
            <a:endCxn id="37" idx="3"/>
          </p:cNvCxnSpPr>
          <p:nvPr/>
        </p:nvCxnSpPr>
        <p:spPr>
          <a:xfrm>
            <a:off x="11279604" y="3090132"/>
            <a:ext cx="12700" cy="1544713"/>
          </a:xfrm>
          <a:prstGeom prst="bentConnector3">
            <a:avLst>
              <a:gd name="adj1" fmla="val 4316504"/>
            </a:avLst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50D7CA-E695-45E2-8927-8F9D69B2D70C}"/>
              </a:ext>
            </a:extLst>
          </p:cNvPr>
          <p:cNvSpPr/>
          <p:nvPr/>
        </p:nvSpPr>
        <p:spPr>
          <a:xfrm>
            <a:off x="9942990" y="4243526"/>
            <a:ext cx="1336614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1600" b="1" dirty="0"/>
              <a:t>Dictionary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1D1A991-3DFC-41E1-83A0-E1FF351F9753}"/>
              </a:ext>
            </a:extLst>
          </p:cNvPr>
          <p:cNvSpPr/>
          <p:nvPr/>
        </p:nvSpPr>
        <p:spPr>
          <a:xfrm>
            <a:off x="6782541" y="4243526"/>
            <a:ext cx="1296140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1600" b="1" dirty="0"/>
              <a:t>Synonyms Vs Query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BABB39-2D7E-42B2-B317-56CD95ABD6DF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flipH="1">
            <a:off x="8078681" y="4634845"/>
            <a:ext cx="1864309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1BE78A-AED3-4B30-AC3B-5CFD6FDC1695}"/>
              </a:ext>
            </a:extLst>
          </p:cNvPr>
          <p:cNvSpPr txBox="1"/>
          <p:nvPr/>
        </p:nvSpPr>
        <p:spPr>
          <a:xfrm>
            <a:off x="8104081" y="4243526"/>
            <a:ext cx="183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Extract Synonyms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E46A16-7F18-429B-90BC-B03E4A34F68D}"/>
              </a:ext>
            </a:extLst>
          </p:cNvPr>
          <p:cNvSpPr/>
          <p:nvPr/>
        </p:nvSpPr>
        <p:spPr>
          <a:xfrm>
            <a:off x="3826276" y="4243527"/>
            <a:ext cx="1296140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1600" b="1" dirty="0"/>
              <a:t>Query is Fired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811D05-2A12-422D-88A9-CEE645A6A04D}"/>
              </a:ext>
            </a:extLst>
          </p:cNvPr>
          <p:cNvCxnSpPr>
            <a:stCxn id="42" idx="1"/>
            <a:endCxn id="47" idx="3"/>
          </p:cNvCxnSpPr>
          <p:nvPr/>
        </p:nvCxnSpPr>
        <p:spPr>
          <a:xfrm flipH="1">
            <a:off x="5122416" y="4634845"/>
            <a:ext cx="1660125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49716-6DA9-4F52-9D09-077644A361B0}"/>
              </a:ext>
            </a:extLst>
          </p:cNvPr>
          <p:cNvSpPr/>
          <p:nvPr/>
        </p:nvSpPr>
        <p:spPr>
          <a:xfrm>
            <a:off x="994299" y="4243526"/>
            <a:ext cx="1225118" cy="782638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b="1" dirty="0"/>
              <a:t>Output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E7F6C7-2D2A-4DF6-B56E-20D8EBEFABD5}"/>
              </a:ext>
            </a:extLst>
          </p:cNvPr>
          <p:cNvCxnSpPr>
            <a:stCxn id="47" idx="1"/>
            <a:endCxn id="50" idx="3"/>
          </p:cNvCxnSpPr>
          <p:nvPr/>
        </p:nvCxnSpPr>
        <p:spPr>
          <a:xfrm flipH="1" flipV="1">
            <a:off x="2219417" y="4634845"/>
            <a:ext cx="1606859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980957-AD3F-4C5B-A2BC-AC9104F618D1}"/>
              </a:ext>
            </a:extLst>
          </p:cNvPr>
          <p:cNvCxnSpPr>
            <a:stCxn id="50" idx="1"/>
          </p:cNvCxnSpPr>
          <p:nvPr/>
        </p:nvCxnSpPr>
        <p:spPr>
          <a:xfrm flipH="1">
            <a:off x="257452" y="4634845"/>
            <a:ext cx="736847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A7EC30-DF67-4C86-AB3F-786BA60B8DDF}"/>
              </a:ext>
            </a:extLst>
          </p:cNvPr>
          <p:cNvSpPr txBox="1"/>
          <p:nvPr/>
        </p:nvSpPr>
        <p:spPr>
          <a:xfrm>
            <a:off x="355109" y="4332303"/>
            <a:ext cx="68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2E34A-546C-4042-BE75-DA76B9E58467}"/>
              </a:ext>
            </a:extLst>
          </p:cNvPr>
          <p:cNvSpPr txBox="1"/>
          <p:nvPr/>
        </p:nvSpPr>
        <p:spPr>
          <a:xfrm>
            <a:off x="2338143" y="4332303"/>
            <a:ext cx="148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Text to Voice</a:t>
            </a:r>
          </a:p>
        </p:txBody>
      </p:sp>
    </p:spTree>
    <p:extLst>
      <p:ext uri="{BB962C8B-B14F-4D97-AF65-F5344CB8AC3E}">
        <p14:creationId xmlns:p14="http://schemas.microsoft.com/office/powerpoint/2010/main" val="62149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10" y="1032746"/>
            <a:ext cx="5475006" cy="782638"/>
          </a:xfrm>
        </p:spPr>
        <p:txBody>
          <a:bodyPr/>
          <a:lstStyle/>
          <a:p>
            <a:r>
              <a:rPr lang="en-IN" dirty="0"/>
              <a:t>Future Work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F82D2-84DC-48EF-9B1A-67A28592B90F}"/>
              </a:ext>
            </a:extLst>
          </p:cNvPr>
          <p:cNvSpPr txBox="1"/>
          <p:nvPr/>
        </p:nvSpPr>
        <p:spPr>
          <a:xfrm>
            <a:off x="355109" y="2645545"/>
            <a:ext cx="8762257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Add more Features.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Adding dictionary to all features.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Automating most of the work using this assistant </a:t>
            </a:r>
          </a:p>
        </p:txBody>
      </p:sp>
    </p:spTree>
    <p:extLst>
      <p:ext uri="{BB962C8B-B14F-4D97-AF65-F5344CB8AC3E}">
        <p14:creationId xmlns:p14="http://schemas.microsoft.com/office/powerpoint/2010/main" val="183428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1032746"/>
            <a:ext cx="5297455" cy="782638"/>
          </a:xfrm>
        </p:spPr>
        <p:txBody>
          <a:bodyPr/>
          <a:lstStyle/>
          <a:p>
            <a:r>
              <a:rPr lang="en-IN" dirty="0"/>
              <a:t>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660" y="2299317"/>
            <a:ext cx="10197502" cy="39683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 Python Documentation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 https://pypi.org/project/SpeechRecognition/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  <a:hlinkClick r:id="rId3"/>
              </a:rPr>
              <a:t>https://pypi.org/project/PyDictionary/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  <a:hlinkClick r:id="rId4"/>
              </a:rPr>
              <a:t>https://pypi.org/project/PyAutoGUI/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 https://pypi.org/project/pyttsx3/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51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242</TotalTime>
  <Words>348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PERSONAL DESKTOP VOICE ASSISTANT</vt:lpstr>
      <vt:lpstr>Problem Statement</vt:lpstr>
      <vt:lpstr>Introduction</vt:lpstr>
      <vt:lpstr>Objectives</vt:lpstr>
      <vt:lpstr>Features</vt:lpstr>
      <vt:lpstr>Modules</vt:lpstr>
      <vt:lpstr>Methodology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DESKTOP VOICE ASSISTANT</dc:title>
  <dc:creator>neel shah</dc:creator>
  <cp:lastModifiedBy>neel shah</cp:lastModifiedBy>
  <cp:revision>66</cp:revision>
  <dcterms:created xsi:type="dcterms:W3CDTF">2021-01-14T03:55:05Z</dcterms:created>
  <dcterms:modified xsi:type="dcterms:W3CDTF">2021-07-21T04:32:50Z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