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8" r:id="rId2"/>
    <p:sldMasterId id="2147483733" r:id="rId3"/>
  </p:sldMasterIdLst>
  <p:sldIdLst>
    <p:sldId id="256" r:id="rId4"/>
    <p:sldId id="257" r:id="rId5"/>
    <p:sldId id="269" r:id="rId6"/>
    <p:sldId id="258" r:id="rId7"/>
    <p:sldId id="265" r:id="rId8"/>
    <p:sldId id="259" r:id="rId9"/>
    <p:sldId id="263" r:id="rId10"/>
    <p:sldId id="261" r:id="rId11"/>
    <p:sldId id="262" r:id="rId12"/>
    <p:sldId id="266" r:id="rId13"/>
    <p:sldId id="267" r:id="rId14"/>
    <p:sldId id="268"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943D01-36B7-4121-BE32-0FB081BEDBBE}" v="12" dt="2025-10-21T06:36:55.6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36" autoAdjust="0"/>
  </p:normalViewPr>
  <p:slideViewPr>
    <p:cSldViewPr snapToGrid="0" snapToObjects="1">
      <p:cViewPr varScale="1">
        <p:scale>
          <a:sx n="92" d="100"/>
          <a:sy n="92" d="100"/>
        </p:scale>
        <p:origin x="10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heme" Target="theme/theme1.xml"/><Relationship Id="rId3" Type="http://schemas.openxmlformats.org/officeDocument/2006/relationships/slideMaster" Target="slideMasters/slideMaster3.xml"/><Relationship Id="rId21" Type="http://schemas.microsoft.com/office/2015/10/relationships/revisionInfo" Target="revisionInfo.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el Shrivastava" userId="345c28c64fbb5176" providerId="LiveId" clId="{731ED8CE-632D-436A-B445-19978BE7395E}"/>
    <pc:docChg chg="undo custSel modSld">
      <pc:chgData name="Neel Shrivastava" userId="345c28c64fbb5176" providerId="LiveId" clId="{731ED8CE-632D-436A-B445-19978BE7395E}" dt="2025-10-22T06:09:39.274" v="110" actId="1076"/>
      <pc:docMkLst>
        <pc:docMk/>
      </pc:docMkLst>
      <pc:sldChg chg="modSp mod">
        <pc:chgData name="Neel Shrivastava" userId="345c28c64fbb5176" providerId="LiveId" clId="{731ED8CE-632D-436A-B445-19978BE7395E}" dt="2025-10-21T08:15:30.387" v="11" actId="27636"/>
        <pc:sldMkLst>
          <pc:docMk/>
          <pc:sldMk cId="0" sldId="256"/>
        </pc:sldMkLst>
        <pc:spChg chg="mod">
          <ac:chgData name="Neel Shrivastava" userId="345c28c64fbb5176" providerId="LiveId" clId="{731ED8CE-632D-436A-B445-19978BE7395E}" dt="2025-10-21T08:15:30.310" v="10"/>
          <ac:spMkLst>
            <pc:docMk/>
            <pc:sldMk cId="0" sldId="256"/>
            <ac:spMk id="2" creationId="{00000000-0000-0000-0000-000000000000}"/>
          </ac:spMkLst>
        </pc:spChg>
        <pc:spChg chg="mod">
          <ac:chgData name="Neel Shrivastava" userId="345c28c64fbb5176" providerId="LiveId" clId="{731ED8CE-632D-436A-B445-19978BE7395E}" dt="2025-10-21T08:15:30.387" v="11" actId="27636"/>
          <ac:spMkLst>
            <pc:docMk/>
            <pc:sldMk cId="0" sldId="256"/>
            <ac:spMk id="3" creationId="{00000000-0000-0000-0000-000000000000}"/>
          </ac:spMkLst>
        </pc:spChg>
      </pc:sldChg>
      <pc:sldChg chg="modSp">
        <pc:chgData name="Neel Shrivastava" userId="345c28c64fbb5176" providerId="LiveId" clId="{731ED8CE-632D-436A-B445-19978BE7395E}" dt="2025-10-21T08:15:30.310" v="10"/>
        <pc:sldMkLst>
          <pc:docMk/>
          <pc:sldMk cId="0" sldId="257"/>
        </pc:sldMkLst>
        <pc:spChg chg="mod">
          <ac:chgData name="Neel Shrivastava" userId="345c28c64fbb5176" providerId="LiveId" clId="{731ED8CE-632D-436A-B445-19978BE7395E}" dt="2025-10-21T08:15:30.310" v="10"/>
          <ac:spMkLst>
            <pc:docMk/>
            <pc:sldMk cId="0" sldId="257"/>
            <ac:spMk id="2" creationId="{00000000-0000-0000-0000-000000000000}"/>
          </ac:spMkLst>
        </pc:spChg>
        <pc:spChg chg="mod">
          <ac:chgData name="Neel Shrivastava" userId="345c28c64fbb5176" providerId="LiveId" clId="{731ED8CE-632D-436A-B445-19978BE7395E}" dt="2025-10-21T08:15:30.310" v="10"/>
          <ac:spMkLst>
            <pc:docMk/>
            <pc:sldMk cId="0" sldId="257"/>
            <ac:spMk id="3" creationId="{00000000-0000-0000-0000-000000000000}"/>
          </ac:spMkLst>
        </pc:spChg>
      </pc:sldChg>
      <pc:sldChg chg="modSp">
        <pc:chgData name="Neel Shrivastava" userId="345c28c64fbb5176" providerId="LiveId" clId="{731ED8CE-632D-436A-B445-19978BE7395E}" dt="2025-10-21T08:15:30.310" v="10"/>
        <pc:sldMkLst>
          <pc:docMk/>
          <pc:sldMk cId="0" sldId="258"/>
        </pc:sldMkLst>
        <pc:spChg chg="mod">
          <ac:chgData name="Neel Shrivastava" userId="345c28c64fbb5176" providerId="LiveId" clId="{731ED8CE-632D-436A-B445-19978BE7395E}" dt="2025-10-21T08:15:30.310" v="10"/>
          <ac:spMkLst>
            <pc:docMk/>
            <pc:sldMk cId="0" sldId="258"/>
            <ac:spMk id="2" creationId="{00000000-0000-0000-0000-000000000000}"/>
          </ac:spMkLst>
        </pc:spChg>
        <pc:spChg chg="mod">
          <ac:chgData name="Neel Shrivastava" userId="345c28c64fbb5176" providerId="LiveId" clId="{731ED8CE-632D-436A-B445-19978BE7395E}" dt="2025-10-21T08:15:30.310" v="10"/>
          <ac:spMkLst>
            <pc:docMk/>
            <pc:sldMk cId="0" sldId="258"/>
            <ac:spMk id="3" creationId="{00000000-0000-0000-0000-000000000000}"/>
          </ac:spMkLst>
        </pc:spChg>
      </pc:sldChg>
      <pc:sldChg chg="modSp mod">
        <pc:chgData name="Neel Shrivastava" userId="345c28c64fbb5176" providerId="LiveId" clId="{731ED8CE-632D-436A-B445-19978BE7395E}" dt="2025-10-22T05:52:19.167" v="56" actId="20577"/>
        <pc:sldMkLst>
          <pc:docMk/>
          <pc:sldMk cId="0" sldId="259"/>
        </pc:sldMkLst>
        <pc:spChg chg="mod">
          <ac:chgData name="Neel Shrivastava" userId="345c28c64fbb5176" providerId="LiveId" clId="{731ED8CE-632D-436A-B445-19978BE7395E}" dt="2025-10-21T08:15:30.310" v="10"/>
          <ac:spMkLst>
            <pc:docMk/>
            <pc:sldMk cId="0" sldId="259"/>
            <ac:spMk id="2" creationId="{00000000-0000-0000-0000-000000000000}"/>
          </ac:spMkLst>
        </pc:spChg>
        <pc:spChg chg="mod">
          <ac:chgData name="Neel Shrivastava" userId="345c28c64fbb5176" providerId="LiveId" clId="{731ED8CE-632D-436A-B445-19978BE7395E}" dt="2025-10-22T05:52:19.167" v="56" actId="20577"/>
          <ac:spMkLst>
            <pc:docMk/>
            <pc:sldMk cId="0" sldId="259"/>
            <ac:spMk id="3" creationId="{00000000-0000-0000-0000-000000000000}"/>
          </ac:spMkLst>
        </pc:spChg>
      </pc:sldChg>
      <pc:sldChg chg="modSp mod">
        <pc:chgData name="Neel Shrivastava" userId="345c28c64fbb5176" providerId="LiveId" clId="{731ED8CE-632D-436A-B445-19978BE7395E}" dt="2025-10-21T08:15:30.579" v="15" actId="27636"/>
        <pc:sldMkLst>
          <pc:docMk/>
          <pc:sldMk cId="0" sldId="261"/>
        </pc:sldMkLst>
        <pc:spChg chg="mod">
          <ac:chgData name="Neel Shrivastava" userId="345c28c64fbb5176" providerId="LiveId" clId="{731ED8CE-632D-436A-B445-19978BE7395E}" dt="2025-10-21T08:15:30.310" v="10"/>
          <ac:spMkLst>
            <pc:docMk/>
            <pc:sldMk cId="0" sldId="261"/>
            <ac:spMk id="2" creationId="{00000000-0000-0000-0000-000000000000}"/>
          </ac:spMkLst>
        </pc:spChg>
        <pc:spChg chg="mod">
          <ac:chgData name="Neel Shrivastava" userId="345c28c64fbb5176" providerId="LiveId" clId="{731ED8CE-632D-436A-B445-19978BE7395E}" dt="2025-10-21T08:15:30.579" v="15" actId="27636"/>
          <ac:spMkLst>
            <pc:docMk/>
            <pc:sldMk cId="0" sldId="261"/>
            <ac:spMk id="3" creationId="{00000000-0000-0000-0000-000000000000}"/>
          </ac:spMkLst>
        </pc:spChg>
      </pc:sldChg>
      <pc:sldChg chg="modSp mod">
        <pc:chgData name="Neel Shrivastava" userId="345c28c64fbb5176" providerId="LiveId" clId="{731ED8CE-632D-436A-B445-19978BE7395E}" dt="2025-10-21T08:15:30.571" v="14" actId="27636"/>
        <pc:sldMkLst>
          <pc:docMk/>
          <pc:sldMk cId="0" sldId="263"/>
        </pc:sldMkLst>
        <pc:spChg chg="mod">
          <ac:chgData name="Neel Shrivastava" userId="345c28c64fbb5176" providerId="LiveId" clId="{731ED8CE-632D-436A-B445-19978BE7395E}" dt="2025-10-21T08:15:30.571" v="14" actId="27636"/>
          <ac:spMkLst>
            <pc:docMk/>
            <pc:sldMk cId="0" sldId="263"/>
            <ac:spMk id="3" creationId="{00000000-0000-0000-0000-000000000000}"/>
          </ac:spMkLst>
        </pc:spChg>
      </pc:sldChg>
      <pc:sldChg chg="modSp mod">
        <pc:chgData name="Neel Shrivastava" userId="345c28c64fbb5176" providerId="LiveId" clId="{731ED8CE-632D-436A-B445-19978BE7395E}" dt="2025-10-21T08:15:30.503" v="13" actId="27636"/>
        <pc:sldMkLst>
          <pc:docMk/>
          <pc:sldMk cId="0" sldId="265"/>
        </pc:sldMkLst>
        <pc:spChg chg="mod">
          <ac:chgData name="Neel Shrivastava" userId="345c28c64fbb5176" providerId="LiveId" clId="{731ED8CE-632D-436A-B445-19978BE7395E}" dt="2025-10-21T08:15:30.503" v="13" actId="27636"/>
          <ac:spMkLst>
            <pc:docMk/>
            <pc:sldMk cId="0" sldId="265"/>
            <ac:spMk id="3" creationId="{00000000-0000-0000-0000-000000000000}"/>
          </ac:spMkLst>
        </pc:spChg>
      </pc:sldChg>
      <pc:sldChg chg="addSp modSp mod">
        <pc:chgData name="Neel Shrivastava" userId="345c28c64fbb5176" providerId="LiveId" clId="{731ED8CE-632D-436A-B445-19978BE7395E}" dt="2025-10-22T06:09:39.274" v="110" actId="1076"/>
        <pc:sldMkLst>
          <pc:docMk/>
          <pc:sldMk cId="0" sldId="266"/>
        </pc:sldMkLst>
        <pc:spChg chg="add">
          <ac:chgData name="Neel Shrivastava" userId="345c28c64fbb5176" providerId="LiveId" clId="{731ED8CE-632D-436A-B445-19978BE7395E}" dt="2025-10-22T06:01:18.102" v="75"/>
          <ac:spMkLst>
            <pc:docMk/>
            <pc:sldMk cId="0" sldId="266"/>
            <ac:spMk id="3" creationId="{D72AD2B1-F2CB-606E-E27B-447C49BEA120}"/>
          </ac:spMkLst>
        </pc:spChg>
        <pc:spChg chg="add">
          <ac:chgData name="Neel Shrivastava" userId="345c28c64fbb5176" providerId="LiveId" clId="{731ED8CE-632D-436A-B445-19978BE7395E}" dt="2025-10-22T06:01:18.102" v="75"/>
          <ac:spMkLst>
            <pc:docMk/>
            <pc:sldMk cId="0" sldId="266"/>
            <ac:spMk id="4" creationId="{B5B056E6-FCAA-48B4-75D6-6427F8919DBF}"/>
          </ac:spMkLst>
        </pc:spChg>
        <pc:spChg chg="mod">
          <ac:chgData name="Neel Shrivastava" userId="345c28c64fbb5176" providerId="LiveId" clId="{731ED8CE-632D-436A-B445-19978BE7395E}" dt="2025-10-22T06:08:12.516" v="102" actId="14100"/>
          <ac:spMkLst>
            <pc:docMk/>
            <pc:sldMk cId="0" sldId="266"/>
            <ac:spMk id="5" creationId="{CB8F625A-E75C-2028-C9E8-ECA0D6C8F1A0}"/>
          </ac:spMkLst>
        </pc:spChg>
        <pc:spChg chg="add">
          <ac:chgData name="Neel Shrivastava" userId="345c28c64fbb5176" providerId="LiveId" clId="{731ED8CE-632D-436A-B445-19978BE7395E}" dt="2025-10-22T06:01:18.102" v="75"/>
          <ac:spMkLst>
            <pc:docMk/>
            <pc:sldMk cId="0" sldId="266"/>
            <ac:spMk id="6" creationId="{CE323CB7-E1DA-B05C-767D-3EB21B5A2F3A}"/>
          </ac:spMkLst>
        </pc:spChg>
        <pc:spChg chg="add">
          <ac:chgData name="Neel Shrivastava" userId="345c28c64fbb5176" providerId="LiveId" clId="{731ED8CE-632D-436A-B445-19978BE7395E}" dt="2025-10-22T06:01:18.102" v="75"/>
          <ac:spMkLst>
            <pc:docMk/>
            <pc:sldMk cId="0" sldId="266"/>
            <ac:spMk id="7" creationId="{07065FCD-8FED-8AC5-6590-4F5DA3622EA0}"/>
          </ac:spMkLst>
        </pc:spChg>
        <pc:spChg chg="add">
          <ac:chgData name="Neel Shrivastava" userId="345c28c64fbb5176" providerId="LiveId" clId="{731ED8CE-632D-436A-B445-19978BE7395E}" dt="2025-10-22T06:01:18.102" v="75"/>
          <ac:spMkLst>
            <pc:docMk/>
            <pc:sldMk cId="0" sldId="266"/>
            <ac:spMk id="8" creationId="{CEA40A23-0E7B-CFD5-86B7-82C7DB746E89}"/>
          </ac:spMkLst>
        </pc:spChg>
        <pc:spChg chg="add">
          <ac:chgData name="Neel Shrivastava" userId="345c28c64fbb5176" providerId="LiveId" clId="{731ED8CE-632D-436A-B445-19978BE7395E}" dt="2025-10-22T06:01:18.102" v="75"/>
          <ac:spMkLst>
            <pc:docMk/>
            <pc:sldMk cId="0" sldId="266"/>
            <ac:spMk id="9" creationId="{1B03D3B3-858A-8C1B-099F-F1814FF3411A}"/>
          </ac:spMkLst>
        </pc:spChg>
        <pc:spChg chg="add">
          <ac:chgData name="Neel Shrivastava" userId="345c28c64fbb5176" providerId="LiveId" clId="{731ED8CE-632D-436A-B445-19978BE7395E}" dt="2025-10-22T06:01:18.102" v="75"/>
          <ac:spMkLst>
            <pc:docMk/>
            <pc:sldMk cId="0" sldId="266"/>
            <ac:spMk id="10" creationId="{FD9ED36B-99C4-DE9C-52E9-364864CC9D65}"/>
          </ac:spMkLst>
        </pc:spChg>
        <pc:spChg chg="add">
          <ac:chgData name="Neel Shrivastava" userId="345c28c64fbb5176" providerId="LiveId" clId="{731ED8CE-632D-436A-B445-19978BE7395E}" dt="2025-10-22T06:01:18.102" v="75"/>
          <ac:spMkLst>
            <pc:docMk/>
            <pc:sldMk cId="0" sldId="266"/>
            <ac:spMk id="11" creationId="{E8BA1017-B477-C3F4-782B-0D49E5BE5049}"/>
          </ac:spMkLst>
        </pc:spChg>
        <pc:spChg chg="add">
          <ac:chgData name="Neel Shrivastava" userId="345c28c64fbb5176" providerId="LiveId" clId="{731ED8CE-632D-436A-B445-19978BE7395E}" dt="2025-10-22T06:01:18.102" v="75"/>
          <ac:spMkLst>
            <pc:docMk/>
            <pc:sldMk cId="0" sldId="266"/>
            <ac:spMk id="12" creationId="{DFCC6BEF-80C5-446D-547D-248E164A4F82}"/>
          </ac:spMkLst>
        </pc:spChg>
        <pc:spChg chg="add">
          <ac:chgData name="Neel Shrivastava" userId="345c28c64fbb5176" providerId="LiveId" clId="{731ED8CE-632D-436A-B445-19978BE7395E}" dt="2025-10-22T06:01:32.799" v="77"/>
          <ac:spMkLst>
            <pc:docMk/>
            <pc:sldMk cId="0" sldId="266"/>
            <ac:spMk id="13" creationId="{0DBA2172-489D-8C03-B498-0AD68B1E87DF}"/>
          </ac:spMkLst>
        </pc:spChg>
        <pc:spChg chg="add">
          <ac:chgData name="Neel Shrivastava" userId="345c28c64fbb5176" providerId="LiveId" clId="{731ED8CE-632D-436A-B445-19978BE7395E}" dt="2025-10-22T06:01:32.799" v="77"/>
          <ac:spMkLst>
            <pc:docMk/>
            <pc:sldMk cId="0" sldId="266"/>
            <ac:spMk id="14" creationId="{C1E9B0B3-0287-1657-9897-73D4D4EFD8E3}"/>
          </ac:spMkLst>
        </pc:spChg>
        <pc:spChg chg="add">
          <ac:chgData name="Neel Shrivastava" userId="345c28c64fbb5176" providerId="LiveId" clId="{731ED8CE-632D-436A-B445-19978BE7395E}" dt="2025-10-22T06:01:32.799" v="77"/>
          <ac:spMkLst>
            <pc:docMk/>
            <pc:sldMk cId="0" sldId="266"/>
            <ac:spMk id="15" creationId="{6DB1B6BA-8ED5-BD4A-764F-0AB2A06D4CF2}"/>
          </ac:spMkLst>
        </pc:spChg>
        <pc:spChg chg="add">
          <ac:chgData name="Neel Shrivastava" userId="345c28c64fbb5176" providerId="LiveId" clId="{731ED8CE-632D-436A-B445-19978BE7395E}" dt="2025-10-22T06:01:32.799" v="77"/>
          <ac:spMkLst>
            <pc:docMk/>
            <pc:sldMk cId="0" sldId="266"/>
            <ac:spMk id="16" creationId="{A644F3DE-1D63-1225-A975-7DF4B8A01A57}"/>
          </ac:spMkLst>
        </pc:spChg>
        <pc:spChg chg="add">
          <ac:chgData name="Neel Shrivastava" userId="345c28c64fbb5176" providerId="LiveId" clId="{731ED8CE-632D-436A-B445-19978BE7395E}" dt="2025-10-22T06:01:32.799" v="77"/>
          <ac:spMkLst>
            <pc:docMk/>
            <pc:sldMk cId="0" sldId="266"/>
            <ac:spMk id="17" creationId="{3F73C70A-9826-DFC9-4C0E-03615A08795E}"/>
          </ac:spMkLst>
        </pc:spChg>
        <pc:spChg chg="add">
          <ac:chgData name="Neel Shrivastava" userId="345c28c64fbb5176" providerId="LiveId" clId="{731ED8CE-632D-436A-B445-19978BE7395E}" dt="2025-10-22T06:01:32.799" v="77"/>
          <ac:spMkLst>
            <pc:docMk/>
            <pc:sldMk cId="0" sldId="266"/>
            <ac:spMk id="18" creationId="{63CB3E16-8E87-A35A-4AA3-514EB7F6A865}"/>
          </ac:spMkLst>
        </pc:spChg>
        <pc:spChg chg="add">
          <ac:chgData name="Neel Shrivastava" userId="345c28c64fbb5176" providerId="LiveId" clId="{731ED8CE-632D-436A-B445-19978BE7395E}" dt="2025-10-22T06:01:32.799" v="77"/>
          <ac:spMkLst>
            <pc:docMk/>
            <pc:sldMk cId="0" sldId="266"/>
            <ac:spMk id="19" creationId="{DFC1D459-6F36-357F-B801-D5B6FFB0238C}"/>
          </ac:spMkLst>
        </pc:spChg>
        <pc:spChg chg="add">
          <ac:chgData name="Neel Shrivastava" userId="345c28c64fbb5176" providerId="LiveId" clId="{731ED8CE-632D-436A-B445-19978BE7395E}" dt="2025-10-22T06:01:32.799" v="77"/>
          <ac:spMkLst>
            <pc:docMk/>
            <pc:sldMk cId="0" sldId="266"/>
            <ac:spMk id="20" creationId="{DA5F056A-C74E-787B-7EC2-50B0933B1548}"/>
          </ac:spMkLst>
        </pc:spChg>
        <pc:spChg chg="add">
          <ac:chgData name="Neel Shrivastava" userId="345c28c64fbb5176" providerId="LiveId" clId="{731ED8CE-632D-436A-B445-19978BE7395E}" dt="2025-10-22T06:01:32.799" v="77"/>
          <ac:spMkLst>
            <pc:docMk/>
            <pc:sldMk cId="0" sldId="266"/>
            <ac:spMk id="21" creationId="{9FE8F5F8-A642-A7AD-9580-5D663FD134F6}"/>
          </ac:spMkLst>
        </pc:spChg>
        <pc:spChg chg="add mod">
          <ac:chgData name="Neel Shrivastava" userId="345c28c64fbb5176" providerId="LiveId" clId="{731ED8CE-632D-436A-B445-19978BE7395E}" dt="2025-10-22T06:08:07.428" v="101" actId="1076"/>
          <ac:spMkLst>
            <pc:docMk/>
            <pc:sldMk cId="0" sldId="266"/>
            <ac:spMk id="22" creationId="{D42A2604-5BE2-C7A5-93F8-C5E98872A0A8}"/>
          </ac:spMkLst>
        </pc:spChg>
        <pc:spChg chg="add mod">
          <ac:chgData name="Neel Shrivastava" userId="345c28c64fbb5176" providerId="LiveId" clId="{731ED8CE-632D-436A-B445-19978BE7395E}" dt="2025-10-22T06:07:13.669" v="99" actId="14100"/>
          <ac:spMkLst>
            <pc:docMk/>
            <pc:sldMk cId="0" sldId="266"/>
            <ac:spMk id="23" creationId="{E4C3384D-8BFB-9709-5999-D8F183BF9FAA}"/>
          </ac:spMkLst>
        </pc:spChg>
        <pc:spChg chg="add mod">
          <ac:chgData name="Neel Shrivastava" userId="345c28c64fbb5176" providerId="LiveId" clId="{731ED8CE-632D-436A-B445-19978BE7395E}" dt="2025-10-22T06:09:39.274" v="110" actId="1076"/>
          <ac:spMkLst>
            <pc:docMk/>
            <pc:sldMk cId="0" sldId="266"/>
            <ac:spMk id="24" creationId="{9A31DA05-A680-E48C-813A-55321D83C2D1}"/>
          </ac:spMkLst>
        </pc:spChg>
      </pc:sldChg>
      <pc:sldChg chg="modSp">
        <pc:chgData name="Neel Shrivastava" userId="345c28c64fbb5176" providerId="LiveId" clId="{731ED8CE-632D-436A-B445-19978BE7395E}" dt="2025-10-21T08:15:30.310" v="10"/>
        <pc:sldMkLst>
          <pc:docMk/>
          <pc:sldMk cId="0" sldId="267"/>
        </pc:sldMkLst>
        <pc:spChg chg="mod">
          <ac:chgData name="Neel Shrivastava" userId="345c28c64fbb5176" providerId="LiveId" clId="{731ED8CE-632D-436A-B445-19978BE7395E}" dt="2025-10-21T08:15:30.310" v="10"/>
          <ac:spMkLst>
            <pc:docMk/>
            <pc:sldMk cId="0" sldId="267"/>
            <ac:spMk id="2" creationId="{00000000-0000-0000-0000-000000000000}"/>
          </ac:spMkLst>
        </pc:spChg>
        <pc:spChg chg="mod">
          <ac:chgData name="Neel Shrivastava" userId="345c28c64fbb5176" providerId="LiveId" clId="{731ED8CE-632D-436A-B445-19978BE7395E}" dt="2025-10-21T08:15:30.310" v="10"/>
          <ac:spMkLst>
            <pc:docMk/>
            <pc:sldMk cId="0" sldId="267"/>
            <ac:spMk id="3" creationId="{00000000-0000-0000-0000-000000000000}"/>
          </ac:spMkLst>
        </pc:spChg>
      </pc:sldChg>
      <pc:sldChg chg="modSp mod">
        <pc:chgData name="Neel Shrivastava" userId="345c28c64fbb5176" providerId="LiveId" clId="{731ED8CE-632D-436A-B445-19978BE7395E}" dt="2025-10-22T05:57:50.289" v="74" actId="20577"/>
        <pc:sldMkLst>
          <pc:docMk/>
          <pc:sldMk cId="0" sldId="268"/>
        </pc:sldMkLst>
        <pc:spChg chg="mod">
          <ac:chgData name="Neel Shrivastava" userId="345c28c64fbb5176" providerId="LiveId" clId="{731ED8CE-632D-436A-B445-19978BE7395E}" dt="2025-10-21T08:15:30.310" v="10"/>
          <ac:spMkLst>
            <pc:docMk/>
            <pc:sldMk cId="0" sldId="268"/>
            <ac:spMk id="2" creationId="{00000000-0000-0000-0000-000000000000}"/>
          </ac:spMkLst>
        </pc:spChg>
        <pc:spChg chg="mod">
          <ac:chgData name="Neel Shrivastava" userId="345c28c64fbb5176" providerId="LiveId" clId="{731ED8CE-632D-436A-B445-19978BE7395E}" dt="2025-10-22T05:57:50.289" v="74" actId="20577"/>
          <ac:spMkLst>
            <pc:docMk/>
            <pc:sldMk cId="0" sldId="268"/>
            <ac:spMk id="3" creationId="{00000000-0000-0000-0000-000000000000}"/>
          </ac:spMkLst>
        </pc:spChg>
      </pc:sldChg>
      <pc:sldChg chg="modSp mod">
        <pc:chgData name="Neel Shrivastava" userId="345c28c64fbb5176" providerId="LiveId" clId="{731ED8CE-632D-436A-B445-19978BE7395E}" dt="2025-10-21T08:15:30.486" v="12" actId="27636"/>
        <pc:sldMkLst>
          <pc:docMk/>
          <pc:sldMk cId="1015951349" sldId="269"/>
        </pc:sldMkLst>
        <pc:spChg chg="mod">
          <ac:chgData name="Neel Shrivastava" userId="345c28c64fbb5176" providerId="LiveId" clId="{731ED8CE-632D-436A-B445-19978BE7395E}" dt="2025-10-21T08:15:30.486" v="12" actId="27636"/>
          <ac:spMkLst>
            <pc:docMk/>
            <pc:sldMk cId="1015951349" sldId="269"/>
            <ac:spMk id="3" creationId="{C12281F2-E873-6C9F-6A07-9C40AD14ACCE}"/>
          </ac:spMkLst>
        </pc:spChg>
      </pc:sldChg>
    </pc:docChg>
  </pc:docChgLst>
  <pc:docChgLst>
    <pc:chgData name="Neel Shrivastava" userId="345c28c64fbb5176" providerId="LiveId" clId="{C24096CB-EE5C-4313-96BF-BD5F75395A89}"/>
    <pc:docChg chg="custSel addSld modSld">
      <pc:chgData name="Neel Shrivastava" userId="345c28c64fbb5176" providerId="LiveId" clId="{C24096CB-EE5C-4313-96BF-BD5F75395A89}" dt="2025-10-21T06:36:56.038" v="32" actId="27636"/>
      <pc:docMkLst>
        <pc:docMk/>
      </pc:docMkLst>
      <pc:sldChg chg="modSp mod">
        <pc:chgData name="Neel Shrivastava" userId="345c28c64fbb5176" providerId="LiveId" clId="{C24096CB-EE5C-4313-96BF-BD5F75395A89}" dt="2025-10-21T06:36:55.805" v="29" actId="27636"/>
        <pc:sldMkLst>
          <pc:docMk/>
          <pc:sldMk cId="0" sldId="256"/>
        </pc:sldMkLst>
        <pc:spChg chg="mod">
          <ac:chgData name="Neel Shrivastava" userId="345c28c64fbb5176" providerId="LiveId" clId="{C24096CB-EE5C-4313-96BF-BD5F75395A89}" dt="2025-10-21T06:36:55.639" v="28"/>
          <ac:spMkLst>
            <pc:docMk/>
            <pc:sldMk cId="0" sldId="256"/>
            <ac:spMk id="2" creationId="{00000000-0000-0000-0000-000000000000}"/>
          </ac:spMkLst>
        </pc:spChg>
        <pc:spChg chg="mod">
          <ac:chgData name="Neel Shrivastava" userId="345c28c64fbb5176" providerId="LiveId" clId="{C24096CB-EE5C-4313-96BF-BD5F75395A89}" dt="2025-10-21T06:36:55.805" v="29" actId="27636"/>
          <ac:spMkLst>
            <pc:docMk/>
            <pc:sldMk cId="0" sldId="256"/>
            <ac:spMk id="3" creationId="{00000000-0000-0000-0000-000000000000}"/>
          </ac:spMkLst>
        </pc:spChg>
      </pc:sldChg>
      <pc:sldChg chg="modSp">
        <pc:chgData name="Neel Shrivastava" userId="345c28c64fbb5176" providerId="LiveId" clId="{C24096CB-EE5C-4313-96BF-BD5F75395A89}" dt="2025-10-21T06:36:55.639" v="28"/>
        <pc:sldMkLst>
          <pc:docMk/>
          <pc:sldMk cId="0" sldId="257"/>
        </pc:sldMkLst>
        <pc:spChg chg="mod">
          <ac:chgData name="Neel Shrivastava" userId="345c28c64fbb5176" providerId="LiveId" clId="{C24096CB-EE5C-4313-96BF-BD5F75395A89}" dt="2025-10-21T06:36:55.639" v="28"/>
          <ac:spMkLst>
            <pc:docMk/>
            <pc:sldMk cId="0" sldId="257"/>
            <ac:spMk id="2" creationId="{00000000-0000-0000-0000-000000000000}"/>
          </ac:spMkLst>
        </pc:spChg>
        <pc:spChg chg="mod">
          <ac:chgData name="Neel Shrivastava" userId="345c28c64fbb5176" providerId="LiveId" clId="{C24096CB-EE5C-4313-96BF-BD5F75395A89}" dt="2025-10-21T06:36:55.639" v="28"/>
          <ac:spMkLst>
            <pc:docMk/>
            <pc:sldMk cId="0" sldId="257"/>
            <ac:spMk id="3" creationId="{00000000-0000-0000-0000-000000000000}"/>
          </ac:spMkLst>
        </pc:spChg>
      </pc:sldChg>
      <pc:sldChg chg="modSp">
        <pc:chgData name="Neel Shrivastava" userId="345c28c64fbb5176" providerId="LiveId" clId="{C24096CB-EE5C-4313-96BF-BD5F75395A89}" dt="2025-10-21T06:36:55.639" v="28"/>
        <pc:sldMkLst>
          <pc:docMk/>
          <pc:sldMk cId="0" sldId="258"/>
        </pc:sldMkLst>
        <pc:spChg chg="mod">
          <ac:chgData name="Neel Shrivastava" userId="345c28c64fbb5176" providerId="LiveId" clId="{C24096CB-EE5C-4313-96BF-BD5F75395A89}" dt="2025-10-21T06:36:55.639" v="28"/>
          <ac:spMkLst>
            <pc:docMk/>
            <pc:sldMk cId="0" sldId="258"/>
            <ac:spMk id="2" creationId="{00000000-0000-0000-0000-000000000000}"/>
          </ac:spMkLst>
        </pc:spChg>
        <pc:spChg chg="mod">
          <ac:chgData name="Neel Shrivastava" userId="345c28c64fbb5176" providerId="LiveId" clId="{C24096CB-EE5C-4313-96BF-BD5F75395A89}" dt="2025-10-21T06:36:55.639" v="28"/>
          <ac:spMkLst>
            <pc:docMk/>
            <pc:sldMk cId="0" sldId="258"/>
            <ac:spMk id="3" creationId="{00000000-0000-0000-0000-000000000000}"/>
          </ac:spMkLst>
        </pc:spChg>
      </pc:sldChg>
      <pc:sldChg chg="modSp">
        <pc:chgData name="Neel Shrivastava" userId="345c28c64fbb5176" providerId="LiveId" clId="{C24096CB-EE5C-4313-96BF-BD5F75395A89}" dt="2025-10-21T06:36:55.639" v="28"/>
        <pc:sldMkLst>
          <pc:docMk/>
          <pc:sldMk cId="0" sldId="259"/>
        </pc:sldMkLst>
        <pc:spChg chg="mod">
          <ac:chgData name="Neel Shrivastava" userId="345c28c64fbb5176" providerId="LiveId" clId="{C24096CB-EE5C-4313-96BF-BD5F75395A89}" dt="2025-10-21T06:36:55.639" v="28"/>
          <ac:spMkLst>
            <pc:docMk/>
            <pc:sldMk cId="0" sldId="259"/>
            <ac:spMk id="2" creationId="{00000000-0000-0000-0000-000000000000}"/>
          </ac:spMkLst>
        </pc:spChg>
        <pc:spChg chg="mod">
          <ac:chgData name="Neel Shrivastava" userId="345c28c64fbb5176" providerId="LiveId" clId="{C24096CB-EE5C-4313-96BF-BD5F75395A89}" dt="2025-10-21T06:36:55.639" v="28"/>
          <ac:spMkLst>
            <pc:docMk/>
            <pc:sldMk cId="0" sldId="259"/>
            <ac:spMk id="3" creationId="{00000000-0000-0000-0000-000000000000}"/>
          </ac:spMkLst>
        </pc:spChg>
      </pc:sldChg>
      <pc:sldChg chg="modSp mod">
        <pc:chgData name="Neel Shrivastava" userId="345c28c64fbb5176" providerId="LiveId" clId="{C24096CB-EE5C-4313-96BF-BD5F75395A89}" dt="2025-10-21T06:36:56.038" v="32" actId="27636"/>
        <pc:sldMkLst>
          <pc:docMk/>
          <pc:sldMk cId="0" sldId="261"/>
        </pc:sldMkLst>
        <pc:spChg chg="mod">
          <ac:chgData name="Neel Shrivastava" userId="345c28c64fbb5176" providerId="LiveId" clId="{C24096CB-EE5C-4313-96BF-BD5F75395A89}" dt="2025-10-21T06:36:55.639" v="28"/>
          <ac:spMkLst>
            <pc:docMk/>
            <pc:sldMk cId="0" sldId="261"/>
            <ac:spMk id="2" creationId="{00000000-0000-0000-0000-000000000000}"/>
          </ac:spMkLst>
        </pc:spChg>
        <pc:spChg chg="mod">
          <ac:chgData name="Neel Shrivastava" userId="345c28c64fbb5176" providerId="LiveId" clId="{C24096CB-EE5C-4313-96BF-BD5F75395A89}" dt="2025-10-21T06:36:56.038" v="32" actId="27636"/>
          <ac:spMkLst>
            <pc:docMk/>
            <pc:sldMk cId="0" sldId="261"/>
            <ac:spMk id="3" creationId="{00000000-0000-0000-0000-000000000000}"/>
          </ac:spMkLst>
        </pc:spChg>
      </pc:sldChg>
      <pc:sldChg chg="modSp mod">
        <pc:chgData name="Neel Shrivastava" userId="345c28c64fbb5176" providerId="LiveId" clId="{C24096CB-EE5C-4313-96BF-BD5F75395A89}" dt="2025-10-21T06:36:56.021" v="31" actId="27636"/>
        <pc:sldMkLst>
          <pc:docMk/>
          <pc:sldMk cId="0" sldId="263"/>
        </pc:sldMkLst>
        <pc:spChg chg="mod">
          <ac:chgData name="Neel Shrivastava" userId="345c28c64fbb5176" providerId="LiveId" clId="{C24096CB-EE5C-4313-96BF-BD5F75395A89}" dt="2025-10-21T06:36:56.021" v="31" actId="27636"/>
          <ac:spMkLst>
            <pc:docMk/>
            <pc:sldMk cId="0" sldId="263"/>
            <ac:spMk id="3" creationId="{00000000-0000-0000-0000-000000000000}"/>
          </ac:spMkLst>
        </pc:spChg>
      </pc:sldChg>
      <pc:sldChg chg="addSp delSp modSp mod">
        <pc:chgData name="Neel Shrivastava" userId="345c28c64fbb5176" providerId="LiveId" clId="{C24096CB-EE5C-4313-96BF-BD5F75395A89}" dt="2025-10-17T13:28:08.294" v="27" actId="1076"/>
        <pc:sldMkLst>
          <pc:docMk/>
          <pc:sldMk cId="0" sldId="266"/>
        </pc:sldMkLst>
        <pc:spChg chg="add mod">
          <ac:chgData name="Neel Shrivastava" userId="345c28c64fbb5176" providerId="LiveId" clId="{C24096CB-EE5C-4313-96BF-BD5F75395A89}" dt="2025-10-17T13:28:08.294" v="27" actId="1076"/>
          <ac:spMkLst>
            <pc:docMk/>
            <pc:sldMk cId="0" sldId="266"/>
            <ac:spMk id="5" creationId="{CB8F625A-E75C-2028-C9E8-ECA0D6C8F1A0}"/>
          </ac:spMkLst>
        </pc:spChg>
      </pc:sldChg>
      <pc:sldChg chg="modSp">
        <pc:chgData name="Neel Shrivastava" userId="345c28c64fbb5176" providerId="LiveId" clId="{C24096CB-EE5C-4313-96BF-BD5F75395A89}" dt="2025-10-21T06:36:55.639" v="28"/>
        <pc:sldMkLst>
          <pc:docMk/>
          <pc:sldMk cId="0" sldId="267"/>
        </pc:sldMkLst>
        <pc:spChg chg="mod">
          <ac:chgData name="Neel Shrivastava" userId="345c28c64fbb5176" providerId="LiveId" clId="{C24096CB-EE5C-4313-96BF-BD5F75395A89}" dt="2025-10-21T06:36:55.639" v="28"/>
          <ac:spMkLst>
            <pc:docMk/>
            <pc:sldMk cId="0" sldId="267"/>
            <ac:spMk id="2" creationId="{00000000-0000-0000-0000-000000000000}"/>
          </ac:spMkLst>
        </pc:spChg>
        <pc:spChg chg="mod">
          <ac:chgData name="Neel Shrivastava" userId="345c28c64fbb5176" providerId="LiveId" clId="{C24096CB-EE5C-4313-96BF-BD5F75395A89}" dt="2025-10-21T06:36:55.639" v="28"/>
          <ac:spMkLst>
            <pc:docMk/>
            <pc:sldMk cId="0" sldId="267"/>
            <ac:spMk id="3" creationId="{00000000-0000-0000-0000-000000000000}"/>
          </ac:spMkLst>
        </pc:spChg>
      </pc:sldChg>
      <pc:sldChg chg="modSp">
        <pc:chgData name="Neel Shrivastava" userId="345c28c64fbb5176" providerId="LiveId" clId="{C24096CB-EE5C-4313-96BF-BD5F75395A89}" dt="2025-10-21T06:36:55.639" v="28"/>
        <pc:sldMkLst>
          <pc:docMk/>
          <pc:sldMk cId="0" sldId="268"/>
        </pc:sldMkLst>
        <pc:spChg chg="mod">
          <ac:chgData name="Neel Shrivastava" userId="345c28c64fbb5176" providerId="LiveId" clId="{C24096CB-EE5C-4313-96BF-BD5F75395A89}" dt="2025-10-21T06:36:55.639" v="28"/>
          <ac:spMkLst>
            <pc:docMk/>
            <pc:sldMk cId="0" sldId="268"/>
            <ac:spMk id="2" creationId="{00000000-0000-0000-0000-000000000000}"/>
          </ac:spMkLst>
        </pc:spChg>
        <pc:spChg chg="mod">
          <ac:chgData name="Neel Shrivastava" userId="345c28c64fbb5176" providerId="LiveId" clId="{C24096CB-EE5C-4313-96BF-BD5F75395A89}" dt="2025-10-21T06:36:55.639" v="28"/>
          <ac:spMkLst>
            <pc:docMk/>
            <pc:sldMk cId="0" sldId="268"/>
            <ac:spMk id="3" creationId="{00000000-0000-0000-0000-000000000000}"/>
          </ac:spMkLst>
        </pc:spChg>
      </pc:sldChg>
      <pc:sldChg chg="modSp new mod">
        <pc:chgData name="Neel Shrivastava" userId="345c28c64fbb5176" providerId="LiveId" clId="{C24096CB-EE5C-4313-96BF-BD5F75395A89}" dt="2025-10-21T06:36:55.936" v="30" actId="27636"/>
        <pc:sldMkLst>
          <pc:docMk/>
          <pc:sldMk cId="1015951349" sldId="269"/>
        </pc:sldMkLst>
        <pc:spChg chg="mod">
          <ac:chgData name="Neel Shrivastava" userId="345c28c64fbb5176" providerId="LiveId" clId="{C24096CB-EE5C-4313-96BF-BD5F75395A89}" dt="2025-10-16T15:32:13.338" v="12" actId="14100"/>
          <ac:spMkLst>
            <pc:docMk/>
            <pc:sldMk cId="1015951349" sldId="269"/>
            <ac:spMk id="2" creationId="{7737B174-E802-9434-DB43-E3679F5F754F}"/>
          </ac:spMkLst>
        </pc:spChg>
        <pc:spChg chg="mod">
          <ac:chgData name="Neel Shrivastava" userId="345c28c64fbb5176" providerId="LiveId" clId="{C24096CB-EE5C-4313-96BF-BD5F75395A89}" dt="2025-10-21T06:36:55.936" v="30" actId="27636"/>
          <ac:spMkLst>
            <pc:docMk/>
            <pc:sldMk cId="1015951349" sldId="269"/>
            <ac:spMk id="3" creationId="{C12281F2-E873-6C9F-6A07-9C40AD14ACC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3.xml"/><Relationship Id="rId5" Type="http://schemas.microsoft.com/office/2007/relationships/hdphoto" Target="../media/hdphoto1.wdp"/><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719333"/>
            <a:ext cx="4807500" cy="2672000"/>
          </a:xfrm>
          <a:prstGeom prst="rect">
            <a:avLst/>
          </a:prstGeom>
        </p:spPr>
        <p:txBody>
          <a:bodyPr spcFirstLastPara="1" wrap="square" lIns="91425" tIns="91425" rIns="91425" bIns="91425" anchor="ctr" anchorCtr="0">
            <a:noAutofit/>
          </a:bodyPr>
          <a:lstStyle>
            <a:lvl1pPr lvl="0" rtl="0">
              <a:spcBef>
                <a:spcPts val="0"/>
              </a:spcBef>
              <a:spcAft>
                <a:spcPts val="0"/>
              </a:spcAft>
              <a:buSzPts val="5000"/>
              <a:buNone/>
              <a:defRPr sz="3800"/>
            </a:lvl1pPr>
            <a:lvl2pPr lvl="1" algn="ctr" rtl="0">
              <a:spcBef>
                <a:spcPts val="0"/>
              </a:spcBef>
              <a:spcAft>
                <a:spcPts val="0"/>
              </a:spcAft>
              <a:buSzPts val="5000"/>
              <a:buNone/>
              <a:defRPr sz="5000"/>
            </a:lvl2pPr>
            <a:lvl3pPr lvl="2" algn="ctr" rtl="0">
              <a:spcBef>
                <a:spcPts val="0"/>
              </a:spcBef>
              <a:spcAft>
                <a:spcPts val="0"/>
              </a:spcAft>
              <a:buSzPts val="5000"/>
              <a:buNone/>
              <a:defRPr sz="5000"/>
            </a:lvl3pPr>
            <a:lvl4pPr lvl="3" algn="ctr" rtl="0">
              <a:spcBef>
                <a:spcPts val="0"/>
              </a:spcBef>
              <a:spcAft>
                <a:spcPts val="0"/>
              </a:spcAft>
              <a:buSzPts val="5000"/>
              <a:buNone/>
              <a:defRPr sz="5000"/>
            </a:lvl4pPr>
            <a:lvl5pPr lvl="4" algn="ctr" rtl="0">
              <a:spcBef>
                <a:spcPts val="0"/>
              </a:spcBef>
              <a:spcAft>
                <a:spcPts val="0"/>
              </a:spcAft>
              <a:buSzPts val="5000"/>
              <a:buNone/>
              <a:defRPr sz="5000"/>
            </a:lvl5pPr>
            <a:lvl6pPr lvl="5" algn="ctr" rtl="0">
              <a:spcBef>
                <a:spcPts val="0"/>
              </a:spcBef>
              <a:spcAft>
                <a:spcPts val="0"/>
              </a:spcAft>
              <a:buSzPts val="5000"/>
              <a:buNone/>
              <a:defRPr sz="5000"/>
            </a:lvl6pPr>
            <a:lvl7pPr lvl="6" algn="ctr" rtl="0">
              <a:spcBef>
                <a:spcPts val="0"/>
              </a:spcBef>
              <a:spcAft>
                <a:spcPts val="0"/>
              </a:spcAft>
              <a:buSzPts val="5000"/>
              <a:buNone/>
              <a:defRPr sz="5000"/>
            </a:lvl7pPr>
            <a:lvl8pPr lvl="7" algn="ctr" rtl="0">
              <a:spcBef>
                <a:spcPts val="0"/>
              </a:spcBef>
              <a:spcAft>
                <a:spcPts val="0"/>
              </a:spcAft>
              <a:buSzPts val="5000"/>
              <a:buNone/>
              <a:defRPr sz="5000"/>
            </a:lvl8pPr>
            <a:lvl9pPr lvl="8" algn="ctr" rtl="0">
              <a:spcBef>
                <a:spcPts val="0"/>
              </a:spcBef>
              <a:spcAft>
                <a:spcPts val="0"/>
              </a:spcAft>
              <a:buSzPts val="5000"/>
              <a:buNone/>
              <a:defRPr sz="5000"/>
            </a:lvl9pPr>
          </a:lstStyle>
          <a:p>
            <a:r>
              <a:rPr lang="en-US"/>
              <a:t>Click to edit Master title style</a:t>
            </a:r>
            <a:endParaRPr/>
          </a:p>
        </p:txBody>
      </p:sp>
      <p:sp>
        <p:nvSpPr>
          <p:cNvPr id="10" name="Google Shape;10;p2"/>
          <p:cNvSpPr txBox="1">
            <a:spLocks noGrp="1"/>
          </p:cNvSpPr>
          <p:nvPr>
            <p:ph type="subTitle" idx="1"/>
          </p:nvPr>
        </p:nvSpPr>
        <p:spPr>
          <a:xfrm>
            <a:off x="713225" y="3645267"/>
            <a:ext cx="2237400" cy="8448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1600">
                <a:latin typeface="Manrope"/>
                <a:ea typeface="Manrope"/>
                <a:cs typeface="Manrope"/>
                <a:sym typeface="Manrope"/>
              </a:defRPr>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r>
              <a:rPr lang="en-US"/>
              <a:t>Click to edit Master subtitle style</a:t>
            </a:r>
            <a:endParaRPr/>
          </a:p>
        </p:txBody>
      </p:sp>
      <p:sp>
        <p:nvSpPr>
          <p:cNvPr id="11" name="Google Shape;11;p2"/>
          <p:cNvSpPr>
            <a:spLocks noGrp="1"/>
          </p:cNvSpPr>
          <p:nvPr>
            <p:ph type="pic" idx="2"/>
          </p:nvPr>
        </p:nvSpPr>
        <p:spPr>
          <a:xfrm>
            <a:off x="5654925" y="1750033"/>
            <a:ext cx="2852100" cy="3802800"/>
          </a:xfrm>
          <a:prstGeom prst="ellipse">
            <a:avLst/>
          </a:prstGeom>
          <a:noFill/>
          <a:ln w="76200" cap="flat" cmpd="sng">
            <a:solidFill>
              <a:schemeClr val="lt1"/>
            </a:solidFill>
            <a:prstDash val="solid"/>
            <a:round/>
            <a:headEnd type="none" w="sm" len="sm"/>
            <a:tailEnd type="none" w="sm" len="sm"/>
          </a:ln>
        </p:spPr>
      </p:sp>
    </p:spTree>
    <p:extLst>
      <p:ext uri="{BB962C8B-B14F-4D97-AF65-F5344CB8AC3E}">
        <p14:creationId xmlns:p14="http://schemas.microsoft.com/office/powerpoint/2010/main" val="345443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42"/>
        <p:cNvGrpSpPr/>
        <p:nvPr/>
      </p:nvGrpSpPr>
      <p:grpSpPr>
        <a:xfrm>
          <a:off x="0" y="0"/>
          <a:ext cx="0" cy="0"/>
          <a:chOff x="0" y="0"/>
          <a:chExt cx="0" cy="0"/>
        </a:xfrm>
      </p:grpSpPr>
      <p:sp>
        <p:nvSpPr>
          <p:cNvPr id="143" name="Google Shape;143;p11"/>
          <p:cNvSpPr txBox="1">
            <a:spLocks noGrp="1"/>
          </p:cNvSpPr>
          <p:nvPr>
            <p:ph type="title" hasCustomPrompt="1"/>
          </p:nvPr>
        </p:nvSpPr>
        <p:spPr>
          <a:xfrm>
            <a:off x="713225" y="1920033"/>
            <a:ext cx="4032900" cy="14408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600"/>
              <a:buNone/>
              <a:defRPr sz="5000"/>
            </a:lvl1pPr>
            <a:lvl2pPr lvl="1" algn="ctr">
              <a:lnSpc>
                <a:spcPct val="115000"/>
              </a:lnSpc>
              <a:spcBef>
                <a:spcPts val="0"/>
              </a:spcBef>
              <a:spcAft>
                <a:spcPts val="0"/>
              </a:spcAft>
              <a:buSzPts val="9600"/>
              <a:buNone/>
              <a:defRPr sz="9600"/>
            </a:lvl2pPr>
            <a:lvl3pPr lvl="2" algn="ctr">
              <a:lnSpc>
                <a:spcPct val="115000"/>
              </a:lnSpc>
              <a:spcBef>
                <a:spcPts val="0"/>
              </a:spcBef>
              <a:spcAft>
                <a:spcPts val="0"/>
              </a:spcAft>
              <a:buSzPts val="9600"/>
              <a:buNone/>
              <a:defRPr sz="9600"/>
            </a:lvl3pPr>
            <a:lvl4pPr lvl="3" algn="ctr">
              <a:lnSpc>
                <a:spcPct val="115000"/>
              </a:lnSpc>
              <a:spcBef>
                <a:spcPts val="0"/>
              </a:spcBef>
              <a:spcAft>
                <a:spcPts val="0"/>
              </a:spcAft>
              <a:buSzPts val="9600"/>
              <a:buNone/>
              <a:defRPr sz="9600"/>
            </a:lvl4pPr>
            <a:lvl5pPr lvl="4" algn="ctr">
              <a:lnSpc>
                <a:spcPct val="115000"/>
              </a:lnSpc>
              <a:spcBef>
                <a:spcPts val="0"/>
              </a:spcBef>
              <a:spcAft>
                <a:spcPts val="0"/>
              </a:spcAft>
              <a:buSzPts val="9600"/>
              <a:buNone/>
              <a:defRPr sz="9600"/>
            </a:lvl5pPr>
            <a:lvl6pPr lvl="5" algn="ctr">
              <a:lnSpc>
                <a:spcPct val="115000"/>
              </a:lnSpc>
              <a:spcBef>
                <a:spcPts val="0"/>
              </a:spcBef>
              <a:spcAft>
                <a:spcPts val="0"/>
              </a:spcAft>
              <a:buSzPts val="9600"/>
              <a:buNone/>
              <a:defRPr sz="9600"/>
            </a:lvl6pPr>
            <a:lvl7pPr lvl="6" algn="ctr">
              <a:lnSpc>
                <a:spcPct val="115000"/>
              </a:lnSpc>
              <a:spcBef>
                <a:spcPts val="0"/>
              </a:spcBef>
              <a:spcAft>
                <a:spcPts val="0"/>
              </a:spcAft>
              <a:buSzPts val="9600"/>
              <a:buNone/>
              <a:defRPr sz="9600"/>
            </a:lvl7pPr>
            <a:lvl8pPr lvl="7" algn="ctr">
              <a:lnSpc>
                <a:spcPct val="115000"/>
              </a:lnSpc>
              <a:spcBef>
                <a:spcPts val="0"/>
              </a:spcBef>
              <a:spcAft>
                <a:spcPts val="0"/>
              </a:spcAft>
              <a:buSzPts val="9600"/>
              <a:buNone/>
              <a:defRPr sz="9600"/>
            </a:lvl8pPr>
            <a:lvl9pPr lvl="8" algn="ctr">
              <a:lnSpc>
                <a:spcPct val="115000"/>
              </a:lnSpc>
              <a:spcBef>
                <a:spcPts val="0"/>
              </a:spcBef>
              <a:spcAft>
                <a:spcPts val="0"/>
              </a:spcAft>
              <a:buSzPts val="9600"/>
              <a:buNone/>
              <a:defRPr sz="9600"/>
            </a:lvl9pPr>
          </a:lstStyle>
          <a:p>
            <a:r>
              <a:t>xx%</a:t>
            </a:r>
          </a:p>
        </p:txBody>
      </p:sp>
      <p:sp>
        <p:nvSpPr>
          <p:cNvPr id="144" name="Google Shape;144;p11"/>
          <p:cNvSpPr txBox="1">
            <a:spLocks noGrp="1"/>
          </p:cNvSpPr>
          <p:nvPr>
            <p:ph type="subTitle" idx="1"/>
          </p:nvPr>
        </p:nvSpPr>
        <p:spPr>
          <a:xfrm>
            <a:off x="713225" y="3360767"/>
            <a:ext cx="2816700" cy="97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r>
              <a:rPr lang="en-US"/>
              <a:t>Click to edit Master subtitle style</a:t>
            </a:r>
            <a:endParaRPr/>
          </a:p>
        </p:txBody>
      </p:sp>
      <p:sp>
        <p:nvSpPr>
          <p:cNvPr id="145" name="Google Shape;145;p11"/>
          <p:cNvSpPr>
            <a:spLocks noGrp="1"/>
          </p:cNvSpPr>
          <p:nvPr>
            <p:ph type="pic" idx="2"/>
          </p:nvPr>
        </p:nvSpPr>
        <p:spPr>
          <a:xfrm>
            <a:off x="5397500" y="1406800"/>
            <a:ext cx="3033300" cy="4044400"/>
          </a:xfrm>
          <a:prstGeom prst="ellipse">
            <a:avLst/>
          </a:prstGeom>
          <a:noFill/>
          <a:ln w="38100" cap="flat" cmpd="sng">
            <a:solidFill>
              <a:schemeClr val="lt1"/>
            </a:solidFill>
            <a:prstDash val="solid"/>
            <a:round/>
            <a:headEnd type="none" w="sm" len="sm"/>
            <a:tailEnd type="none" w="sm" len="sm"/>
          </a:ln>
        </p:spPr>
      </p:sp>
      <p:grpSp>
        <p:nvGrpSpPr>
          <p:cNvPr id="146" name="Google Shape;146;p11"/>
          <p:cNvGrpSpPr/>
          <p:nvPr/>
        </p:nvGrpSpPr>
        <p:grpSpPr>
          <a:xfrm rot="10800000" flipH="1">
            <a:off x="3333904" y="5799052"/>
            <a:ext cx="1309796" cy="343667"/>
            <a:chOff x="-6337521" y="4362225"/>
            <a:chExt cx="1309796" cy="257750"/>
          </a:xfrm>
        </p:grpSpPr>
        <p:sp>
          <p:nvSpPr>
            <p:cNvPr id="147" name="Google Shape;147;p11"/>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8" name="Google Shape;148;p11"/>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49" name="Google Shape;149;p11"/>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0" name="Google Shape;150;p11"/>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1" name="Google Shape;151;p11"/>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2" name="Google Shape;152;p11"/>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3" name="Google Shape;153;p11"/>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4" name="Google Shape;154;p11"/>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5" name="Google Shape;155;p11"/>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56" name="Google Shape;156;p11"/>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064070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57"/>
        <p:cNvGrpSpPr/>
        <p:nvPr/>
      </p:nvGrpSpPr>
      <p:grpSpPr>
        <a:xfrm>
          <a:off x="0" y="0"/>
          <a:ext cx="0" cy="0"/>
          <a:chOff x="0" y="0"/>
          <a:chExt cx="0" cy="0"/>
        </a:xfrm>
      </p:grpSpPr>
    </p:spTree>
    <p:extLst>
      <p:ext uri="{BB962C8B-B14F-4D97-AF65-F5344CB8AC3E}">
        <p14:creationId xmlns:p14="http://schemas.microsoft.com/office/powerpoint/2010/main" val="3469138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158"/>
        <p:cNvGrpSpPr/>
        <p:nvPr/>
      </p:nvGrpSpPr>
      <p:grpSpPr>
        <a:xfrm>
          <a:off x="0" y="0"/>
          <a:ext cx="0" cy="0"/>
          <a:chOff x="0" y="0"/>
          <a:chExt cx="0" cy="0"/>
        </a:xfrm>
      </p:grpSpPr>
      <p:sp>
        <p:nvSpPr>
          <p:cNvPr id="159" name="Google Shape;159;p13"/>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60" name="Google Shape;160;p13"/>
          <p:cNvSpPr txBox="1">
            <a:spLocks noGrp="1"/>
          </p:cNvSpPr>
          <p:nvPr>
            <p:ph type="subTitle" idx="1"/>
          </p:nvPr>
        </p:nvSpPr>
        <p:spPr>
          <a:xfrm>
            <a:off x="1578601" y="3062633"/>
            <a:ext cx="23097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1" name="Google Shape;161;p13"/>
          <p:cNvSpPr txBox="1">
            <a:spLocks noGrp="1"/>
          </p:cNvSpPr>
          <p:nvPr>
            <p:ph type="subTitle" idx="2"/>
          </p:nvPr>
        </p:nvSpPr>
        <p:spPr>
          <a:xfrm>
            <a:off x="1578601" y="5272307"/>
            <a:ext cx="23097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2" name="Google Shape;162;p13"/>
          <p:cNvSpPr txBox="1">
            <a:spLocks noGrp="1"/>
          </p:cNvSpPr>
          <p:nvPr>
            <p:ph type="subTitle" idx="3"/>
          </p:nvPr>
        </p:nvSpPr>
        <p:spPr>
          <a:xfrm>
            <a:off x="5534500" y="5272267"/>
            <a:ext cx="23097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3" name="Google Shape;163;p13"/>
          <p:cNvSpPr txBox="1">
            <a:spLocks noGrp="1"/>
          </p:cNvSpPr>
          <p:nvPr>
            <p:ph type="subTitle" idx="4"/>
          </p:nvPr>
        </p:nvSpPr>
        <p:spPr>
          <a:xfrm>
            <a:off x="5534500" y="3062633"/>
            <a:ext cx="23097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4" name="Google Shape;164;p13"/>
          <p:cNvSpPr txBox="1">
            <a:spLocks noGrp="1"/>
          </p:cNvSpPr>
          <p:nvPr>
            <p:ph type="title" idx="5" hasCustomPrompt="1"/>
          </p:nvPr>
        </p:nvSpPr>
        <p:spPr>
          <a:xfrm>
            <a:off x="796200" y="2178233"/>
            <a:ext cx="707400" cy="16480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3000"/>
              <a:buNone/>
              <a:defRPr sz="3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65" name="Google Shape;165;p13"/>
          <p:cNvSpPr txBox="1">
            <a:spLocks noGrp="1"/>
          </p:cNvSpPr>
          <p:nvPr>
            <p:ph type="title" idx="6" hasCustomPrompt="1"/>
          </p:nvPr>
        </p:nvSpPr>
        <p:spPr>
          <a:xfrm>
            <a:off x="4750950" y="4387700"/>
            <a:ext cx="707400" cy="16480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3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66" name="Google Shape;166;p13"/>
          <p:cNvSpPr txBox="1">
            <a:spLocks noGrp="1"/>
          </p:cNvSpPr>
          <p:nvPr>
            <p:ph type="title" idx="7" hasCustomPrompt="1"/>
          </p:nvPr>
        </p:nvSpPr>
        <p:spPr>
          <a:xfrm>
            <a:off x="796200" y="4387867"/>
            <a:ext cx="707400" cy="16480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3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67" name="Google Shape;167;p13"/>
          <p:cNvSpPr txBox="1">
            <a:spLocks noGrp="1"/>
          </p:cNvSpPr>
          <p:nvPr>
            <p:ph type="title" idx="8" hasCustomPrompt="1"/>
          </p:nvPr>
        </p:nvSpPr>
        <p:spPr>
          <a:xfrm>
            <a:off x="4750950" y="2178100"/>
            <a:ext cx="707400" cy="1648000"/>
          </a:xfrm>
          <a:prstGeom prst="rect">
            <a:avLst/>
          </a:prstGeom>
          <a:solidFill>
            <a:schemeClr val="lt2"/>
          </a:solidFill>
        </p:spPr>
        <p:txBody>
          <a:bodyPr spcFirstLastPara="1" wrap="square" lIns="91425" tIns="91425" rIns="91425" bIns="91425" anchor="ctr" anchorCtr="0">
            <a:noAutofit/>
          </a:bodyPr>
          <a:lstStyle>
            <a:lvl1pPr lvl="0" algn="r" rtl="0">
              <a:spcBef>
                <a:spcPts val="0"/>
              </a:spcBef>
              <a:spcAft>
                <a:spcPts val="0"/>
              </a:spcAft>
              <a:buClr>
                <a:schemeClr val="lt1"/>
              </a:buClr>
              <a:buSzPts val="3000"/>
              <a:buNone/>
              <a:defRPr sz="3000"/>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r>
              <a:t>xx%</a:t>
            </a:r>
          </a:p>
        </p:txBody>
      </p:sp>
      <p:sp>
        <p:nvSpPr>
          <p:cNvPr id="168" name="Google Shape;168;p13"/>
          <p:cNvSpPr txBox="1">
            <a:spLocks noGrp="1"/>
          </p:cNvSpPr>
          <p:nvPr>
            <p:ph type="subTitle" idx="9"/>
          </p:nvPr>
        </p:nvSpPr>
        <p:spPr>
          <a:xfrm>
            <a:off x="1578600" y="2178233"/>
            <a:ext cx="2309700" cy="97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sp>
        <p:nvSpPr>
          <p:cNvPr id="169" name="Google Shape;169;p13"/>
          <p:cNvSpPr txBox="1">
            <a:spLocks noGrp="1"/>
          </p:cNvSpPr>
          <p:nvPr>
            <p:ph type="subTitle" idx="13"/>
          </p:nvPr>
        </p:nvSpPr>
        <p:spPr>
          <a:xfrm>
            <a:off x="1578600" y="4387919"/>
            <a:ext cx="2309700" cy="97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sp>
        <p:nvSpPr>
          <p:cNvPr id="170" name="Google Shape;170;p13"/>
          <p:cNvSpPr txBox="1">
            <a:spLocks noGrp="1"/>
          </p:cNvSpPr>
          <p:nvPr>
            <p:ph type="subTitle" idx="14"/>
          </p:nvPr>
        </p:nvSpPr>
        <p:spPr>
          <a:xfrm>
            <a:off x="5534500" y="4387868"/>
            <a:ext cx="2309700" cy="97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sp>
        <p:nvSpPr>
          <p:cNvPr id="171" name="Google Shape;171;p13"/>
          <p:cNvSpPr txBox="1">
            <a:spLocks noGrp="1"/>
          </p:cNvSpPr>
          <p:nvPr>
            <p:ph type="subTitle" idx="15"/>
          </p:nvPr>
        </p:nvSpPr>
        <p:spPr>
          <a:xfrm>
            <a:off x="5534500" y="2178233"/>
            <a:ext cx="2309700" cy="97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grpSp>
        <p:nvGrpSpPr>
          <p:cNvPr id="172" name="Google Shape;172;p13"/>
          <p:cNvGrpSpPr/>
          <p:nvPr/>
        </p:nvGrpSpPr>
        <p:grpSpPr>
          <a:xfrm>
            <a:off x="7527476" y="-582831"/>
            <a:ext cx="2304049" cy="2768112"/>
            <a:chOff x="7527475" y="-437123"/>
            <a:chExt cx="2304049" cy="2076084"/>
          </a:xfrm>
        </p:grpSpPr>
        <p:sp>
          <p:nvSpPr>
            <p:cNvPr id="173" name="Google Shape;173;p13"/>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174" name="Google Shape;174;p13"/>
            <p:cNvGrpSpPr/>
            <p:nvPr/>
          </p:nvGrpSpPr>
          <p:grpSpPr>
            <a:xfrm>
              <a:off x="7527475" y="-190576"/>
              <a:ext cx="2304049" cy="1829537"/>
              <a:chOff x="7267300" y="-366311"/>
              <a:chExt cx="2304049" cy="1829537"/>
            </a:xfrm>
          </p:grpSpPr>
          <p:sp>
            <p:nvSpPr>
              <p:cNvPr id="175" name="Google Shape;175;p13"/>
              <p:cNvSpPr/>
              <p:nvPr/>
            </p:nvSpPr>
            <p:spPr>
              <a:xfrm rot="2699366" flipH="1">
                <a:off x="8496503" y="4900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6" name="Google Shape;176;p13"/>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77" name="Google Shape;177;p13"/>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178" name="Google Shape;178;p13"/>
            <p:cNvSpPr/>
            <p:nvPr/>
          </p:nvSpPr>
          <p:spPr>
            <a:xfrm rot="2700000">
              <a:off x="7775558" y="-183425"/>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73543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79"/>
        <p:cNvGrpSpPr/>
        <p:nvPr/>
      </p:nvGrpSpPr>
      <p:grpSpPr>
        <a:xfrm>
          <a:off x="0" y="0"/>
          <a:ext cx="0" cy="0"/>
          <a:chOff x="0" y="0"/>
          <a:chExt cx="0" cy="0"/>
        </a:xfrm>
      </p:grpSpPr>
      <p:sp>
        <p:nvSpPr>
          <p:cNvPr id="180" name="Google Shape;180;p14"/>
          <p:cNvSpPr txBox="1">
            <a:spLocks noGrp="1"/>
          </p:cNvSpPr>
          <p:nvPr>
            <p:ph type="title"/>
          </p:nvPr>
        </p:nvSpPr>
        <p:spPr>
          <a:xfrm>
            <a:off x="713225" y="5454533"/>
            <a:ext cx="4620900" cy="709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rPr lang="en-US"/>
              <a:t>Click to edit Master title style</a:t>
            </a:r>
            <a:endParaRPr/>
          </a:p>
        </p:txBody>
      </p:sp>
      <p:sp>
        <p:nvSpPr>
          <p:cNvPr id="181" name="Google Shape;181;p14"/>
          <p:cNvSpPr txBox="1">
            <a:spLocks noGrp="1"/>
          </p:cNvSpPr>
          <p:nvPr>
            <p:ph type="subTitle" idx="1"/>
          </p:nvPr>
        </p:nvSpPr>
        <p:spPr>
          <a:xfrm>
            <a:off x="713225" y="1610000"/>
            <a:ext cx="4620900" cy="36972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r>
              <a:rPr lang="en-US"/>
              <a:t>Click to edit Master subtitle style</a:t>
            </a:r>
            <a:endParaRPr/>
          </a:p>
        </p:txBody>
      </p:sp>
      <p:grpSp>
        <p:nvGrpSpPr>
          <p:cNvPr id="182" name="Google Shape;182;p14"/>
          <p:cNvGrpSpPr/>
          <p:nvPr/>
        </p:nvGrpSpPr>
        <p:grpSpPr>
          <a:xfrm>
            <a:off x="6011304" y="6014901"/>
            <a:ext cx="1309796" cy="343667"/>
            <a:chOff x="-6337521" y="4362225"/>
            <a:chExt cx="1309796" cy="257750"/>
          </a:xfrm>
        </p:grpSpPr>
        <p:sp>
          <p:nvSpPr>
            <p:cNvPr id="183" name="Google Shape;183;p14"/>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4" name="Google Shape;184;p14"/>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5" name="Google Shape;185;p14"/>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6" name="Google Shape;186;p14"/>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7" name="Google Shape;187;p14"/>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8" name="Google Shape;188;p14"/>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89" name="Google Shape;189;p14"/>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0" name="Google Shape;190;p14"/>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1" name="Google Shape;191;p14"/>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2" name="Google Shape;192;p14"/>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251358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93"/>
        <p:cNvGrpSpPr/>
        <p:nvPr/>
      </p:nvGrpSpPr>
      <p:grpSpPr>
        <a:xfrm>
          <a:off x="0" y="0"/>
          <a:ext cx="0" cy="0"/>
          <a:chOff x="0" y="0"/>
          <a:chExt cx="0" cy="0"/>
        </a:xfrm>
      </p:grpSpPr>
      <p:sp>
        <p:nvSpPr>
          <p:cNvPr id="194" name="Google Shape;194;p15"/>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95" name="Google Shape;195;p15"/>
          <p:cNvSpPr txBox="1">
            <a:spLocks noGrp="1"/>
          </p:cNvSpPr>
          <p:nvPr>
            <p:ph type="subTitle" idx="1"/>
          </p:nvPr>
        </p:nvSpPr>
        <p:spPr>
          <a:xfrm>
            <a:off x="720000" y="4939847"/>
            <a:ext cx="2175300"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6" name="Google Shape;196;p15"/>
          <p:cNvSpPr txBox="1">
            <a:spLocks noGrp="1"/>
          </p:cNvSpPr>
          <p:nvPr>
            <p:ph type="subTitle" idx="2"/>
          </p:nvPr>
        </p:nvSpPr>
        <p:spPr>
          <a:xfrm>
            <a:off x="3266724" y="4939847"/>
            <a:ext cx="2175300"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7" name="Google Shape;197;p15"/>
          <p:cNvSpPr txBox="1">
            <a:spLocks noGrp="1"/>
          </p:cNvSpPr>
          <p:nvPr>
            <p:ph type="subTitle" idx="3"/>
          </p:nvPr>
        </p:nvSpPr>
        <p:spPr>
          <a:xfrm>
            <a:off x="5813447" y="4939847"/>
            <a:ext cx="2175300"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98" name="Google Shape;198;p15"/>
          <p:cNvSpPr txBox="1">
            <a:spLocks noGrp="1"/>
          </p:cNvSpPr>
          <p:nvPr>
            <p:ph type="title" idx="4" hasCustomPrompt="1"/>
          </p:nvPr>
        </p:nvSpPr>
        <p:spPr>
          <a:xfrm>
            <a:off x="1411575" y="1545767"/>
            <a:ext cx="7923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99" name="Google Shape;199;p15"/>
          <p:cNvSpPr txBox="1">
            <a:spLocks noGrp="1"/>
          </p:cNvSpPr>
          <p:nvPr>
            <p:ph type="title" idx="5" hasCustomPrompt="1"/>
          </p:nvPr>
        </p:nvSpPr>
        <p:spPr>
          <a:xfrm>
            <a:off x="3958225" y="1545767"/>
            <a:ext cx="7923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0" name="Google Shape;200;p15"/>
          <p:cNvSpPr txBox="1">
            <a:spLocks noGrp="1"/>
          </p:cNvSpPr>
          <p:nvPr>
            <p:ph type="title" idx="6" hasCustomPrompt="1"/>
          </p:nvPr>
        </p:nvSpPr>
        <p:spPr>
          <a:xfrm>
            <a:off x="6504950" y="1545767"/>
            <a:ext cx="792300" cy="763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201" name="Google Shape;201;p15"/>
          <p:cNvSpPr txBox="1">
            <a:spLocks noGrp="1"/>
          </p:cNvSpPr>
          <p:nvPr>
            <p:ph type="subTitle" idx="7"/>
          </p:nvPr>
        </p:nvSpPr>
        <p:spPr>
          <a:xfrm>
            <a:off x="720000" y="4412367"/>
            <a:ext cx="21753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sp>
        <p:nvSpPr>
          <p:cNvPr id="202" name="Google Shape;202;p15"/>
          <p:cNvSpPr txBox="1">
            <a:spLocks noGrp="1"/>
          </p:cNvSpPr>
          <p:nvPr>
            <p:ph type="subTitle" idx="8"/>
          </p:nvPr>
        </p:nvSpPr>
        <p:spPr>
          <a:xfrm>
            <a:off x="3266722" y="4412367"/>
            <a:ext cx="21753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sp>
        <p:nvSpPr>
          <p:cNvPr id="203" name="Google Shape;203;p15"/>
          <p:cNvSpPr txBox="1">
            <a:spLocks noGrp="1"/>
          </p:cNvSpPr>
          <p:nvPr>
            <p:ph type="subTitle" idx="9"/>
          </p:nvPr>
        </p:nvSpPr>
        <p:spPr>
          <a:xfrm>
            <a:off x="5813450" y="4412367"/>
            <a:ext cx="21753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grpSp>
        <p:nvGrpSpPr>
          <p:cNvPr id="204" name="Google Shape;204;p15"/>
          <p:cNvGrpSpPr/>
          <p:nvPr/>
        </p:nvGrpSpPr>
        <p:grpSpPr>
          <a:xfrm>
            <a:off x="7286651" y="516701"/>
            <a:ext cx="2473299" cy="6854052"/>
            <a:chOff x="7286650" y="387525"/>
            <a:chExt cx="2473299" cy="5140539"/>
          </a:xfrm>
        </p:grpSpPr>
        <p:grpSp>
          <p:nvGrpSpPr>
            <p:cNvPr id="205" name="Google Shape;205;p15"/>
            <p:cNvGrpSpPr/>
            <p:nvPr/>
          </p:nvGrpSpPr>
          <p:grpSpPr>
            <a:xfrm rot="10800000" flipH="1">
              <a:off x="7286650" y="3448415"/>
              <a:ext cx="2473299" cy="2079649"/>
              <a:chOff x="7286650" y="-440676"/>
              <a:chExt cx="2473299" cy="2079649"/>
            </a:xfrm>
          </p:grpSpPr>
          <p:sp>
            <p:nvSpPr>
              <p:cNvPr id="206" name="Google Shape;206;p15"/>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07" name="Google Shape;207;p15"/>
              <p:cNvGrpSpPr/>
              <p:nvPr/>
            </p:nvGrpSpPr>
            <p:grpSpPr>
              <a:xfrm>
                <a:off x="7286650" y="-440676"/>
                <a:ext cx="2473299" cy="2079649"/>
                <a:chOff x="7026475" y="-616411"/>
                <a:chExt cx="2473299" cy="2079649"/>
              </a:xfrm>
            </p:grpSpPr>
            <p:sp>
              <p:nvSpPr>
                <p:cNvPr id="208" name="Google Shape;208;p15"/>
                <p:cNvSpPr/>
                <p:nvPr/>
              </p:nvSpPr>
              <p:spPr>
                <a:xfrm rot="2699366" flipH="1">
                  <a:off x="8424928" y="83242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9" name="Google Shape;209;p15"/>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0" name="Google Shape;210;p15"/>
                <p:cNvSpPr/>
                <p:nvPr/>
              </p:nvSpPr>
              <p:spPr>
                <a:xfrm rot="2699336" flipH="1">
                  <a:off x="6937059" y="-2576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11" name="Google Shape;211;p15"/>
              <p:cNvSpPr/>
              <p:nvPr/>
            </p:nvSpPr>
            <p:spPr>
              <a:xfrm rot="2700000">
                <a:off x="7775558" y="-183425"/>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12" name="Google Shape;212;p15"/>
            <p:cNvGrpSpPr/>
            <p:nvPr/>
          </p:nvGrpSpPr>
          <p:grpSpPr>
            <a:xfrm rot="10800000" flipH="1">
              <a:off x="7432804" y="387525"/>
              <a:ext cx="1309796" cy="257750"/>
              <a:chOff x="-6337521" y="4362225"/>
              <a:chExt cx="1309796" cy="257750"/>
            </a:xfrm>
          </p:grpSpPr>
          <p:sp>
            <p:nvSpPr>
              <p:cNvPr id="213" name="Google Shape;213;p15"/>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4" name="Google Shape;214;p15"/>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5" name="Google Shape;215;p15"/>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6" name="Google Shape;216;p15"/>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7" name="Google Shape;217;p15"/>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8" name="Google Shape;218;p15"/>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9" name="Google Shape;219;p15"/>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0" name="Google Shape;220;p15"/>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1" name="Google Shape;221;p15"/>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2" name="Google Shape;222;p15"/>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24110486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23"/>
        <p:cNvGrpSpPr/>
        <p:nvPr/>
      </p:nvGrpSpPr>
      <p:grpSpPr>
        <a:xfrm>
          <a:off x="0" y="0"/>
          <a:ext cx="0" cy="0"/>
          <a:chOff x="0" y="0"/>
          <a:chExt cx="0" cy="0"/>
        </a:xfrm>
      </p:grpSpPr>
      <p:sp>
        <p:nvSpPr>
          <p:cNvPr id="224" name="Google Shape;224;p1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lnSpc>
                <a:spcPct val="115000"/>
              </a:lnSpc>
              <a:spcBef>
                <a:spcPts val="0"/>
              </a:spcBef>
              <a:spcAft>
                <a:spcPts val="0"/>
              </a:spcAft>
              <a:buSzPts val="3200"/>
              <a:buNone/>
              <a:defRPr/>
            </a:lvl2pPr>
            <a:lvl3pPr lvl="2" rtl="0">
              <a:lnSpc>
                <a:spcPct val="115000"/>
              </a:lnSpc>
              <a:spcBef>
                <a:spcPts val="0"/>
              </a:spcBef>
              <a:spcAft>
                <a:spcPts val="0"/>
              </a:spcAft>
              <a:buSzPts val="3200"/>
              <a:buNone/>
              <a:defRPr/>
            </a:lvl3pPr>
            <a:lvl4pPr lvl="3" rtl="0">
              <a:lnSpc>
                <a:spcPct val="115000"/>
              </a:lnSpc>
              <a:spcBef>
                <a:spcPts val="0"/>
              </a:spcBef>
              <a:spcAft>
                <a:spcPts val="0"/>
              </a:spcAft>
              <a:buSzPts val="3200"/>
              <a:buNone/>
              <a:defRPr/>
            </a:lvl4pPr>
            <a:lvl5pPr lvl="4" rtl="0">
              <a:lnSpc>
                <a:spcPct val="115000"/>
              </a:lnSpc>
              <a:spcBef>
                <a:spcPts val="0"/>
              </a:spcBef>
              <a:spcAft>
                <a:spcPts val="0"/>
              </a:spcAft>
              <a:buSzPts val="3200"/>
              <a:buNone/>
              <a:defRPr/>
            </a:lvl5pPr>
            <a:lvl6pPr lvl="5" rtl="0">
              <a:lnSpc>
                <a:spcPct val="115000"/>
              </a:lnSpc>
              <a:spcBef>
                <a:spcPts val="0"/>
              </a:spcBef>
              <a:spcAft>
                <a:spcPts val="0"/>
              </a:spcAft>
              <a:buSzPts val="3200"/>
              <a:buNone/>
              <a:defRPr/>
            </a:lvl6pPr>
            <a:lvl7pPr lvl="6" rtl="0">
              <a:lnSpc>
                <a:spcPct val="115000"/>
              </a:lnSpc>
              <a:spcBef>
                <a:spcPts val="0"/>
              </a:spcBef>
              <a:spcAft>
                <a:spcPts val="0"/>
              </a:spcAft>
              <a:buSzPts val="3200"/>
              <a:buNone/>
              <a:defRPr/>
            </a:lvl7pPr>
            <a:lvl8pPr lvl="7" rtl="0">
              <a:lnSpc>
                <a:spcPct val="115000"/>
              </a:lnSpc>
              <a:spcBef>
                <a:spcPts val="0"/>
              </a:spcBef>
              <a:spcAft>
                <a:spcPts val="0"/>
              </a:spcAft>
              <a:buSzPts val="3200"/>
              <a:buNone/>
              <a:defRPr/>
            </a:lvl8pPr>
            <a:lvl9pPr lvl="8" rtl="0">
              <a:lnSpc>
                <a:spcPct val="115000"/>
              </a:lnSpc>
              <a:spcBef>
                <a:spcPts val="0"/>
              </a:spcBef>
              <a:spcAft>
                <a:spcPts val="0"/>
              </a:spcAft>
              <a:buSzPts val="3200"/>
              <a:buNone/>
              <a:defRPr/>
            </a:lvl9pPr>
          </a:lstStyle>
          <a:p>
            <a:r>
              <a:rPr lang="en-US"/>
              <a:t>Click to edit Master title style</a:t>
            </a:r>
            <a:endParaRPr/>
          </a:p>
        </p:txBody>
      </p:sp>
      <p:sp>
        <p:nvSpPr>
          <p:cNvPr id="225" name="Google Shape;225;p16"/>
          <p:cNvSpPr txBox="1">
            <a:spLocks noGrp="1"/>
          </p:cNvSpPr>
          <p:nvPr>
            <p:ph type="subTitle" idx="1"/>
          </p:nvPr>
        </p:nvSpPr>
        <p:spPr>
          <a:xfrm>
            <a:off x="5064125" y="3836433"/>
            <a:ext cx="2736900" cy="162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r>
              <a:rPr lang="en-US"/>
              <a:t>Click to edit Master subtitle style</a:t>
            </a:r>
            <a:endParaRPr/>
          </a:p>
        </p:txBody>
      </p:sp>
      <p:sp>
        <p:nvSpPr>
          <p:cNvPr id="226" name="Google Shape;226;p16"/>
          <p:cNvSpPr txBox="1">
            <a:spLocks noGrp="1"/>
          </p:cNvSpPr>
          <p:nvPr>
            <p:ph type="subTitle" idx="2"/>
          </p:nvPr>
        </p:nvSpPr>
        <p:spPr>
          <a:xfrm>
            <a:off x="1342985" y="3836433"/>
            <a:ext cx="2736900" cy="1628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2800"/>
              <a:buNone/>
              <a:defRPr sz="1400" b="0"/>
            </a:lvl1pPr>
            <a:lvl2pPr lvl="1" algn="ctr" rtl="0">
              <a:lnSpc>
                <a:spcPct val="115000"/>
              </a:lnSpc>
              <a:spcBef>
                <a:spcPts val="0"/>
              </a:spcBef>
              <a:spcAft>
                <a:spcPts val="0"/>
              </a:spcAft>
              <a:buSzPts val="2800"/>
              <a:buNone/>
              <a:defRPr sz="2800"/>
            </a:lvl2pPr>
            <a:lvl3pPr lvl="2" algn="ctr" rtl="0">
              <a:lnSpc>
                <a:spcPct val="115000"/>
              </a:lnSpc>
              <a:spcBef>
                <a:spcPts val="0"/>
              </a:spcBef>
              <a:spcAft>
                <a:spcPts val="0"/>
              </a:spcAft>
              <a:buSzPts val="2800"/>
              <a:buNone/>
              <a:defRPr sz="2800"/>
            </a:lvl3pPr>
            <a:lvl4pPr lvl="3" algn="ctr" rtl="0">
              <a:lnSpc>
                <a:spcPct val="115000"/>
              </a:lnSpc>
              <a:spcBef>
                <a:spcPts val="0"/>
              </a:spcBef>
              <a:spcAft>
                <a:spcPts val="0"/>
              </a:spcAft>
              <a:buSzPts val="2800"/>
              <a:buNone/>
              <a:defRPr sz="2800"/>
            </a:lvl4pPr>
            <a:lvl5pPr lvl="4" algn="ctr" rtl="0">
              <a:lnSpc>
                <a:spcPct val="115000"/>
              </a:lnSpc>
              <a:spcBef>
                <a:spcPts val="0"/>
              </a:spcBef>
              <a:spcAft>
                <a:spcPts val="0"/>
              </a:spcAft>
              <a:buSzPts val="2800"/>
              <a:buNone/>
              <a:defRPr sz="2800"/>
            </a:lvl5pPr>
            <a:lvl6pPr lvl="5" algn="ctr" rtl="0">
              <a:lnSpc>
                <a:spcPct val="115000"/>
              </a:lnSpc>
              <a:spcBef>
                <a:spcPts val="0"/>
              </a:spcBef>
              <a:spcAft>
                <a:spcPts val="0"/>
              </a:spcAft>
              <a:buSzPts val="2800"/>
              <a:buNone/>
              <a:defRPr sz="2800"/>
            </a:lvl6pPr>
            <a:lvl7pPr lvl="6" algn="ctr" rtl="0">
              <a:lnSpc>
                <a:spcPct val="115000"/>
              </a:lnSpc>
              <a:spcBef>
                <a:spcPts val="0"/>
              </a:spcBef>
              <a:spcAft>
                <a:spcPts val="0"/>
              </a:spcAft>
              <a:buSzPts val="2800"/>
              <a:buNone/>
              <a:defRPr sz="2800"/>
            </a:lvl7pPr>
            <a:lvl8pPr lvl="7" algn="ctr" rtl="0">
              <a:lnSpc>
                <a:spcPct val="115000"/>
              </a:lnSpc>
              <a:spcBef>
                <a:spcPts val="0"/>
              </a:spcBef>
              <a:spcAft>
                <a:spcPts val="0"/>
              </a:spcAft>
              <a:buSzPts val="2800"/>
              <a:buNone/>
              <a:defRPr sz="2800"/>
            </a:lvl8pPr>
            <a:lvl9pPr lvl="8" algn="ctr" rtl="0">
              <a:lnSpc>
                <a:spcPct val="115000"/>
              </a:lnSpc>
              <a:spcBef>
                <a:spcPts val="0"/>
              </a:spcBef>
              <a:spcAft>
                <a:spcPts val="0"/>
              </a:spcAft>
              <a:buSzPts val="2800"/>
              <a:buNone/>
              <a:defRPr sz="2800"/>
            </a:lvl9pPr>
          </a:lstStyle>
          <a:p>
            <a:r>
              <a:rPr lang="en-US"/>
              <a:t>Click to edit Master subtitle style</a:t>
            </a:r>
            <a:endParaRPr/>
          </a:p>
        </p:txBody>
      </p:sp>
      <p:sp>
        <p:nvSpPr>
          <p:cNvPr id="227" name="Google Shape;227;p16"/>
          <p:cNvSpPr txBox="1">
            <a:spLocks noGrp="1"/>
          </p:cNvSpPr>
          <p:nvPr>
            <p:ph type="subTitle" idx="3"/>
          </p:nvPr>
        </p:nvSpPr>
        <p:spPr>
          <a:xfrm>
            <a:off x="5064125" y="3263233"/>
            <a:ext cx="27369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2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228" name="Google Shape;228;p16"/>
          <p:cNvSpPr txBox="1">
            <a:spLocks noGrp="1"/>
          </p:cNvSpPr>
          <p:nvPr>
            <p:ph type="subTitle" idx="4"/>
          </p:nvPr>
        </p:nvSpPr>
        <p:spPr>
          <a:xfrm>
            <a:off x="1342975" y="3263233"/>
            <a:ext cx="27369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2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grpSp>
        <p:nvGrpSpPr>
          <p:cNvPr id="229" name="Google Shape;229;p16"/>
          <p:cNvGrpSpPr/>
          <p:nvPr/>
        </p:nvGrpSpPr>
        <p:grpSpPr>
          <a:xfrm>
            <a:off x="7432804" y="516700"/>
            <a:ext cx="2398720" cy="6849315"/>
            <a:chOff x="7432804" y="387525"/>
            <a:chExt cx="2398720" cy="5136986"/>
          </a:xfrm>
        </p:grpSpPr>
        <p:grpSp>
          <p:nvGrpSpPr>
            <p:cNvPr id="230" name="Google Shape;230;p16"/>
            <p:cNvGrpSpPr/>
            <p:nvPr/>
          </p:nvGrpSpPr>
          <p:grpSpPr>
            <a:xfrm rot="10800000" flipH="1">
              <a:off x="7527475" y="3448427"/>
              <a:ext cx="2304049" cy="2076084"/>
              <a:chOff x="7527475" y="-437123"/>
              <a:chExt cx="2304049" cy="2076084"/>
            </a:xfrm>
          </p:grpSpPr>
          <p:sp>
            <p:nvSpPr>
              <p:cNvPr id="231" name="Google Shape;231;p16"/>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32" name="Google Shape;232;p16"/>
              <p:cNvGrpSpPr/>
              <p:nvPr/>
            </p:nvGrpSpPr>
            <p:grpSpPr>
              <a:xfrm>
                <a:off x="7527475" y="-190576"/>
                <a:ext cx="2304049" cy="1829537"/>
                <a:chOff x="7267300" y="-366311"/>
                <a:chExt cx="2304049" cy="1829537"/>
              </a:xfrm>
            </p:grpSpPr>
            <p:sp>
              <p:nvSpPr>
                <p:cNvPr id="233" name="Google Shape;233;p16"/>
                <p:cNvSpPr/>
                <p:nvPr/>
              </p:nvSpPr>
              <p:spPr>
                <a:xfrm rot="2699366" flipH="1">
                  <a:off x="8496503" y="4900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4" name="Google Shape;234;p16"/>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5" name="Google Shape;235;p16"/>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36" name="Google Shape;236;p16"/>
              <p:cNvSpPr/>
              <p:nvPr/>
            </p:nvSpPr>
            <p:spPr>
              <a:xfrm rot="2700000">
                <a:off x="7775558" y="-183425"/>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37" name="Google Shape;237;p16"/>
            <p:cNvGrpSpPr/>
            <p:nvPr/>
          </p:nvGrpSpPr>
          <p:grpSpPr>
            <a:xfrm rot="10800000" flipH="1">
              <a:off x="7432804" y="387525"/>
              <a:ext cx="1309796" cy="257750"/>
              <a:chOff x="-6337521" y="4362225"/>
              <a:chExt cx="1309796" cy="257750"/>
            </a:xfrm>
          </p:grpSpPr>
          <p:sp>
            <p:nvSpPr>
              <p:cNvPr id="238" name="Google Shape;238;p16"/>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9" name="Google Shape;239;p16"/>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0" name="Google Shape;240;p16"/>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1" name="Google Shape;241;p16"/>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2" name="Google Shape;242;p16"/>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3" name="Google Shape;243;p16"/>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4" name="Google Shape;244;p16"/>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5" name="Google Shape;245;p16"/>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6" name="Google Shape;246;p16"/>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7" name="Google Shape;247;p16"/>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3820444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248"/>
        <p:cNvGrpSpPr/>
        <p:nvPr/>
      </p:nvGrpSpPr>
      <p:grpSpPr>
        <a:xfrm>
          <a:off x="0" y="0"/>
          <a:ext cx="0" cy="0"/>
          <a:chOff x="0" y="0"/>
          <a:chExt cx="0" cy="0"/>
        </a:xfrm>
      </p:grpSpPr>
      <p:sp>
        <p:nvSpPr>
          <p:cNvPr id="249" name="Google Shape;249;p17"/>
          <p:cNvSpPr txBox="1">
            <a:spLocks noGrp="1"/>
          </p:cNvSpPr>
          <p:nvPr>
            <p:ph type="title"/>
          </p:nvPr>
        </p:nvSpPr>
        <p:spPr>
          <a:xfrm>
            <a:off x="720000" y="593367"/>
            <a:ext cx="77109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lnSpc>
                <a:spcPct val="115000"/>
              </a:lnSpc>
              <a:spcBef>
                <a:spcPts val="0"/>
              </a:spcBef>
              <a:spcAft>
                <a:spcPts val="0"/>
              </a:spcAft>
              <a:buSzPts val="3200"/>
              <a:buNone/>
              <a:defRPr/>
            </a:lvl2pPr>
            <a:lvl3pPr lvl="2" rtl="0">
              <a:lnSpc>
                <a:spcPct val="115000"/>
              </a:lnSpc>
              <a:spcBef>
                <a:spcPts val="0"/>
              </a:spcBef>
              <a:spcAft>
                <a:spcPts val="0"/>
              </a:spcAft>
              <a:buSzPts val="3200"/>
              <a:buNone/>
              <a:defRPr/>
            </a:lvl3pPr>
            <a:lvl4pPr lvl="3" rtl="0">
              <a:lnSpc>
                <a:spcPct val="115000"/>
              </a:lnSpc>
              <a:spcBef>
                <a:spcPts val="0"/>
              </a:spcBef>
              <a:spcAft>
                <a:spcPts val="0"/>
              </a:spcAft>
              <a:buSzPts val="3200"/>
              <a:buNone/>
              <a:defRPr/>
            </a:lvl4pPr>
            <a:lvl5pPr lvl="4" rtl="0">
              <a:lnSpc>
                <a:spcPct val="115000"/>
              </a:lnSpc>
              <a:spcBef>
                <a:spcPts val="0"/>
              </a:spcBef>
              <a:spcAft>
                <a:spcPts val="0"/>
              </a:spcAft>
              <a:buSzPts val="3200"/>
              <a:buNone/>
              <a:defRPr/>
            </a:lvl5pPr>
            <a:lvl6pPr lvl="5" rtl="0">
              <a:lnSpc>
                <a:spcPct val="115000"/>
              </a:lnSpc>
              <a:spcBef>
                <a:spcPts val="0"/>
              </a:spcBef>
              <a:spcAft>
                <a:spcPts val="0"/>
              </a:spcAft>
              <a:buSzPts val="3200"/>
              <a:buNone/>
              <a:defRPr/>
            </a:lvl6pPr>
            <a:lvl7pPr lvl="6" rtl="0">
              <a:lnSpc>
                <a:spcPct val="115000"/>
              </a:lnSpc>
              <a:spcBef>
                <a:spcPts val="0"/>
              </a:spcBef>
              <a:spcAft>
                <a:spcPts val="0"/>
              </a:spcAft>
              <a:buSzPts val="3200"/>
              <a:buNone/>
              <a:defRPr/>
            </a:lvl7pPr>
            <a:lvl8pPr lvl="7" rtl="0">
              <a:lnSpc>
                <a:spcPct val="115000"/>
              </a:lnSpc>
              <a:spcBef>
                <a:spcPts val="0"/>
              </a:spcBef>
              <a:spcAft>
                <a:spcPts val="0"/>
              </a:spcAft>
              <a:buSzPts val="3200"/>
              <a:buNone/>
              <a:defRPr/>
            </a:lvl8pPr>
            <a:lvl9pPr lvl="8" rtl="0">
              <a:lnSpc>
                <a:spcPct val="115000"/>
              </a:lnSpc>
              <a:spcBef>
                <a:spcPts val="0"/>
              </a:spcBef>
              <a:spcAft>
                <a:spcPts val="0"/>
              </a:spcAft>
              <a:buSzPts val="3200"/>
              <a:buNone/>
              <a:defRPr/>
            </a:lvl9pPr>
          </a:lstStyle>
          <a:p>
            <a:r>
              <a:rPr lang="en-US"/>
              <a:t>Click to edit Master title style</a:t>
            </a:r>
            <a:endParaRPr/>
          </a:p>
        </p:txBody>
      </p:sp>
      <p:sp>
        <p:nvSpPr>
          <p:cNvPr id="250" name="Google Shape;250;p17"/>
          <p:cNvSpPr txBox="1">
            <a:spLocks noGrp="1"/>
          </p:cNvSpPr>
          <p:nvPr>
            <p:ph type="body" idx="1"/>
          </p:nvPr>
        </p:nvSpPr>
        <p:spPr>
          <a:xfrm>
            <a:off x="720000" y="1768233"/>
            <a:ext cx="3812100" cy="4376400"/>
          </a:xfrm>
          <a:prstGeom prst="rect">
            <a:avLst/>
          </a:prstGeom>
        </p:spPr>
        <p:txBody>
          <a:bodyPr spcFirstLastPara="1" wrap="square" lIns="91425" tIns="91425" rIns="91425" bIns="91425" anchor="t" anchorCtr="0">
            <a:noAutofit/>
          </a:bodyPr>
          <a:lstStyle>
            <a:lvl1pPr marL="457200" lvl="0" indent="-304800" rtl="0">
              <a:lnSpc>
                <a:spcPct val="115000"/>
              </a:lnSpc>
              <a:spcBef>
                <a:spcPts val="0"/>
              </a:spcBef>
              <a:spcAft>
                <a:spcPts val="0"/>
              </a:spcAft>
              <a:buSzPts val="1200"/>
              <a:buFont typeface="Outfit Light"/>
              <a:buChar char="●"/>
              <a:defRPr/>
            </a:lvl1pPr>
            <a:lvl2pPr marL="914400" lvl="1" indent="-317500" rtl="0">
              <a:lnSpc>
                <a:spcPct val="115000"/>
              </a:lnSpc>
              <a:spcBef>
                <a:spcPts val="0"/>
              </a:spcBef>
              <a:spcAft>
                <a:spcPts val="0"/>
              </a:spcAft>
              <a:buSzPts val="1400"/>
              <a:buFont typeface="Outfit Light"/>
              <a:buChar char="○"/>
              <a:defRPr/>
            </a:lvl2pPr>
            <a:lvl3pPr marL="1371600" lvl="2" indent="-317500" rtl="0">
              <a:lnSpc>
                <a:spcPct val="115000"/>
              </a:lnSpc>
              <a:spcBef>
                <a:spcPts val="0"/>
              </a:spcBef>
              <a:spcAft>
                <a:spcPts val="0"/>
              </a:spcAft>
              <a:buSzPts val="1400"/>
              <a:buFont typeface="Outfit Light"/>
              <a:buChar char="■"/>
              <a:defRPr/>
            </a:lvl3pPr>
            <a:lvl4pPr marL="1828800" lvl="3" indent="-317500" rtl="0">
              <a:lnSpc>
                <a:spcPct val="115000"/>
              </a:lnSpc>
              <a:spcBef>
                <a:spcPts val="0"/>
              </a:spcBef>
              <a:spcAft>
                <a:spcPts val="0"/>
              </a:spcAft>
              <a:buSzPts val="1400"/>
              <a:buFont typeface="Outfit Light"/>
              <a:buChar char="●"/>
              <a:defRPr/>
            </a:lvl4pPr>
            <a:lvl5pPr marL="2286000" lvl="4" indent="-317500" rtl="0">
              <a:lnSpc>
                <a:spcPct val="115000"/>
              </a:lnSpc>
              <a:spcBef>
                <a:spcPts val="0"/>
              </a:spcBef>
              <a:spcAft>
                <a:spcPts val="0"/>
              </a:spcAft>
              <a:buSzPts val="1400"/>
              <a:buFont typeface="Outfit Light"/>
              <a:buChar char="○"/>
              <a:defRPr/>
            </a:lvl5pPr>
            <a:lvl6pPr marL="2743200" lvl="5" indent="-317500" rtl="0">
              <a:lnSpc>
                <a:spcPct val="115000"/>
              </a:lnSpc>
              <a:spcBef>
                <a:spcPts val="0"/>
              </a:spcBef>
              <a:spcAft>
                <a:spcPts val="0"/>
              </a:spcAft>
              <a:buSzPts val="1400"/>
              <a:buFont typeface="Outfit Light"/>
              <a:buChar char="■"/>
              <a:defRPr/>
            </a:lvl6pPr>
            <a:lvl7pPr marL="3200400" lvl="6" indent="-317500" rtl="0">
              <a:lnSpc>
                <a:spcPct val="115000"/>
              </a:lnSpc>
              <a:spcBef>
                <a:spcPts val="0"/>
              </a:spcBef>
              <a:spcAft>
                <a:spcPts val="0"/>
              </a:spcAft>
              <a:buSzPts val="1400"/>
              <a:buFont typeface="Outfit Light"/>
              <a:buChar char="●"/>
              <a:defRPr/>
            </a:lvl7pPr>
            <a:lvl8pPr marL="3657600" lvl="7" indent="-317500" rtl="0">
              <a:lnSpc>
                <a:spcPct val="115000"/>
              </a:lnSpc>
              <a:spcBef>
                <a:spcPts val="0"/>
              </a:spcBef>
              <a:spcAft>
                <a:spcPts val="0"/>
              </a:spcAft>
              <a:buSzPts val="1400"/>
              <a:buFont typeface="Outfit Light"/>
              <a:buChar char="○"/>
              <a:defRPr/>
            </a:lvl8pPr>
            <a:lvl9pPr marL="4114800" lvl="8" indent="-317500" rtl="0">
              <a:lnSpc>
                <a:spcPct val="115000"/>
              </a:lnSpc>
              <a:spcBef>
                <a:spcPts val="0"/>
              </a:spcBef>
              <a:spcAft>
                <a:spcPts val="0"/>
              </a:spcAft>
              <a:buSzPts val="1400"/>
              <a:buFont typeface="Outfit Light"/>
              <a:buChar char="■"/>
              <a:defRPr/>
            </a:lvl9pPr>
          </a:lstStyle>
          <a:p>
            <a:pPr lvl="0"/>
            <a:r>
              <a:rPr lang="en-US"/>
              <a:t>Click to edit Master text styles</a:t>
            </a:r>
          </a:p>
        </p:txBody>
      </p:sp>
      <p:sp>
        <p:nvSpPr>
          <p:cNvPr id="251" name="Google Shape;251;p17"/>
          <p:cNvSpPr txBox="1">
            <a:spLocks noGrp="1"/>
          </p:cNvSpPr>
          <p:nvPr>
            <p:ph type="body" idx="2"/>
          </p:nvPr>
        </p:nvSpPr>
        <p:spPr>
          <a:xfrm>
            <a:off x="4618675" y="1768167"/>
            <a:ext cx="3812100" cy="437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Font typeface="Outfit Light"/>
              <a:buChar char="●"/>
              <a:defRPr/>
            </a:lvl1pPr>
            <a:lvl2pPr marL="914400" lvl="1" indent="-317500" rtl="0">
              <a:lnSpc>
                <a:spcPct val="115000"/>
              </a:lnSpc>
              <a:spcBef>
                <a:spcPts val="0"/>
              </a:spcBef>
              <a:spcAft>
                <a:spcPts val="0"/>
              </a:spcAft>
              <a:buSzPts val="1400"/>
              <a:buFont typeface="Outfit Light"/>
              <a:buChar char="○"/>
              <a:defRPr/>
            </a:lvl2pPr>
            <a:lvl3pPr marL="1371600" lvl="2" indent="-317500" rtl="0">
              <a:lnSpc>
                <a:spcPct val="115000"/>
              </a:lnSpc>
              <a:spcBef>
                <a:spcPts val="0"/>
              </a:spcBef>
              <a:spcAft>
                <a:spcPts val="0"/>
              </a:spcAft>
              <a:buSzPts val="1400"/>
              <a:buFont typeface="Outfit Light"/>
              <a:buChar char="■"/>
              <a:defRPr/>
            </a:lvl3pPr>
            <a:lvl4pPr marL="1828800" lvl="3" indent="-317500" rtl="0">
              <a:lnSpc>
                <a:spcPct val="115000"/>
              </a:lnSpc>
              <a:spcBef>
                <a:spcPts val="0"/>
              </a:spcBef>
              <a:spcAft>
                <a:spcPts val="0"/>
              </a:spcAft>
              <a:buSzPts val="1400"/>
              <a:buFont typeface="Outfit Light"/>
              <a:buChar char="●"/>
              <a:defRPr/>
            </a:lvl4pPr>
            <a:lvl5pPr marL="2286000" lvl="4" indent="-317500" rtl="0">
              <a:lnSpc>
                <a:spcPct val="115000"/>
              </a:lnSpc>
              <a:spcBef>
                <a:spcPts val="0"/>
              </a:spcBef>
              <a:spcAft>
                <a:spcPts val="0"/>
              </a:spcAft>
              <a:buSzPts val="1400"/>
              <a:buFont typeface="Outfit Light"/>
              <a:buChar char="○"/>
              <a:defRPr/>
            </a:lvl5pPr>
            <a:lvl6pPr marL="2743200" lvl="5" indent="-317500" rtl="0">
              <a:lnSpc>
                <a:spcPct val="115000"/>
              </a:lnSpc>
              <a:spcBef>
                <a:spcPts val="0"/>
              </a:spcBef>
              <a:spcAft>
                <a:spcPts val="0"/>
              </a:spcAft>
              <a:buSzPts val="1400"/>
              <a:buFont typeface="Outfit Light"/>
              <a:buChar char="■"/>
              <a:defRPr/>
            </a:lvl6pPr>
            <a:lvl7pPr marL="3200400" lvl="6" indent="-317500" rtl="0">
              <a:lnSpc>
                <a:spcPct val="115000"/>
              </a:lnSpc>
              <a:spcBef>
                <a:spcPts val="0"/>
              </a:spcBef>
              <a:spcAft>
                <a:spcPts val="0"/>
              </a:spcAft>
              <a:buSzPts val="1400"/>
              <a:buFont typeface="Outfit Light"/>
              <a:buChar char="●"/>
              <a:defRPr/>
            </a:lvl7pPr>
            <a:lvl8pPr marL="3657600" lvl="7" indent="-317500" rtl="0">
              <a:lnSpc>
                <a:spcPct val="115000"/>
              </a:lnSpc>
              <a:spcBef>
                <a:spcPts val="0"/>
              </a:spcBef>
              <a:spcAft>
                <a:spcPts val="0"/>
              </a:spcAft>
              <a:buSzPts val="1400"/>
              <a:buFont typeface="Outfit Light"/>
              <a:buChar char="○"/>
              <a:defRPr/>
            </a:lvl8pPr>
            <a:lvl9pPr marL="4114800" lvl="8" indent="-317500" rtl="0">
              <a:lnSpc>
                <a:spcPct val="115000"/>
              </a:lnSpc>
              <a:spcBef>
                <a:spcPts val="0"/>
              </a:spcBef>
              <a:spcAft>
                <a:spcPts val="0"/>
              </a:spcAft>
              <a:buSzPts val="1400"/>
              <a:buFont typeface="Outfit Light"/>
              <a:buChar char="■"/>
              <a:defRPr/>
            </a:lvl9pPr>
          </a:lstStyle>
          <a:p>
            <a:pPr lvl="0"/>
            <a:r>
              <a:rPr lang="en-US"/>
              <a:t>Click to edit Master text styles</a:t>
            </a:r>
          </a:p>
        </p:txBody>
      </p:sp>
      <p:grpSp>
        <p:nvGrpSpPr>
          <p:cNvPr id="252" name="Google Shape;252;p17"/>
          <p:cNvGrpSpPr/>
          <p:nvPr/>
        </p:nvGrpSpPr>
        <p:grpSpPr>
          <a:xfrm>
            <a:off x="7267301" y="516700"/>
            <a:ext cx="2456449" cy="6851581"/>
            <a:chOff x="7267300" y="387525"/>
            <a:chExt cx="2456449" cy="5138686"/>
          </a:xfrm>
        </p:grpSpPr>
        <p:grpSp>
          <p:nvGrpSpPr>
            <p:cNvPr id="253" name="Google Shape;253;p17"/>
            <p:cNvGrpSpPr/>
            <p:nvPr/>
          </p:nvGrpSpPr>
          <p:grpSpPr>
            <a:xfrm rot="10800000" flipH="1">
              <a:off x="7432804" y="387525"/>
              <a:ext cx="1309796" cy="257750"/>
              <a:chOff x="-6337521" y="4362225"/>
              <a:chExt cx="1309796" cy="257750"/>
            </a:xfrm>
          </p:grpSpPr>
          <p:sp>
            <p:nvSpPr>
              <p:cNvPr id="254" name="Google Shape;254;p17"/>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5" name="Google Shape;255;p17"/>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6" name="Google Shape;256;p17"/>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7" name="Google Shape;257;p17"/>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8" name="Google Shape;258;p17"/>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9" name="Google Shape;259;p17"/>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0" name="Google Shape;260;p17"/>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1" name="Google Shape;261;p17"/>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2" name="Google Shape;262;p17"/>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3" name="Google Shape;263;p17"/>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64" name="Google Shape;264;p17"/>
            <p:cNvGrpSpPr/>
            <p:nvPr/>
          </p:nvGrpSpPr>
          <p:grpSpPr>
            <a:xfrm rot="10800000" flipH="1">
              <a:off x="7267300" y="3608800"/>
              <a:ext cx="2456449" cy="1917411"/>
              <a:chOff x="7267300" y="-366311"/>
              <a:chExt cx="2456449" cy="1917411"/>
            </a:xfrm>
          </p:grpSpPr>
          <p:sp>
            <p:nvSpPr>
              <p:cNvPr id="265" name="Google Shape;265;p17"/>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6" name="Google Shape;266;p17"/>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7" name="Google Shape;267;p17"/>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8" name="Google Shape;268;p17"/>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30264483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69"/>
        <p:cNvGrpSpPr/>
        <p:nvPr/>
      </p:nvGrpSpPr>
      <p:grpSpPr>
        <a:xfrm>
          <a:off x="0" y="0"/>
          <a:ext cx="0" cy="0"/>
          <a:chOff x="0" y="0"/>
          <a:chExt cx="0" cy="0"/>
        </a:xfrm>
      </p:grpSpPr>
      <p:sp>
        <p:nvSpPr>
          <p:cNvPr id="270" name="Google Shape;270;p18"/>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271" name="Google Shape;271;p18"/>
          <p:cNvSpPr txBox="1">
            <a:spLocks noGrp="1"/>
          </p:cNvSpPr>
          <p:nvPr>
            <p:ph type="subTitle" idx="1"/>
          </p:nvPr>
        </p:nvSpPr>
        <p:spPr>
          <a:xfrm>
            <a:off x="937700" y="4102833"/>
            <a:ext cx="2175300"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2" name="Google Shape;272;p18"/>
          <p:cNvSpPr txBox="1">
            <a:spLocks noGrp="1"/>
          </p:cNvSpPr>
          <p:nvPr>
            <p:ph type="subTitle" idx="2"/>
          </p:nvPr>
        </p:nvSpPr>
        <p:spPr>
          <a:xfrm>
            <a:off x="3484421" y="4102833"/>
            <a:ext cx="2175300"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3" name="Google Shape;273;p18"/>
          <p:cNvSpPr txBox="1">
            <a:spLocks noGrp="1"/>
          </p:cNvSpPr>
          <p:nvPr>
            <p:ph type="subTitle" idx="3"/>
          </p:nvPr>
        </p:nvSpPr>
        <p:spPr>
          <a:xfrm>
            <a:off x="6031148" y="4102833"/>
            <a:ext cx="2175300" cy="115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274" name="Google Shape;274;p18"/>
          <p:cNvSpPr txBox="1">
            <a:spLocks noGrp="1"/>
          </p:cNvSpPr>
          <p:nvPr>
            <p:ph type="subTitle" idx="4"/>
          </p:nvPr>
        </p:nvSpPr>
        <p:spPr>
          <a:xfrm>
            <a:off x="937625" y="3528433"/>
            <a:ext cx="2175300" cy="57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sp>
        <p:nvSpPr>
          <p:cNvPr id="275" name="Google Shape;275;p18"/>
          <p:cNvSpPr txBox="1">
            <a:spLocks noGrp="1"/>
          </p:cNvSpPr>
          <p:nvPr>
            <p:ph type="subTitle" idx="5"/>
          </p:nvPr>
        </p:nvSpPr>
        <p:spPr>
          <a:xfrm>
            <a:off x="3484346" y="3528433"/>
            <a:ext cx="2175300" cy="57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sp>
        <p:nvSpPr>
          <p:cNvPr id="276" name="Google Shape;276;p18"/>
          <p:cNvSpPr txBox="1">
            <a:spLocks noGrp="1"/>
          </p:cNvSpPr>
          <p:nvPr>
            <p:ph type="subTitle" idx="6"/>
          </p:nvPr>
        </p:nvSpPr>
        <p:spPr>
          <a:xfrm>
            <a:off x="6031073" y="3528433"/>
            <a:ext cx="2175300" cy="574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DM Sans"/>
              <a:buNone/>
              <a:defRPr sz="2000" b="1">
                <a:latin typeface="Archivo"/>
                <a:ea typeface="Archivo"/>
                <a:cs typeface="Archivo"/>
                <a:sym typeface="Archivo"/>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r>
              <a:rPr lang="en-US"/>
              <a:t>Click to edit Master subtitle style</a:t>
            </a:r>
            <a:endParaRPr/>
          </a:p>
        </p:txBody>
      </p:sp>
      <p:grpSp>
        <p:nvGrpSpPr>
          <p:cNvPr id="277" name="Google Shape;277;p18"/>
          <p:cNvGrpSpPr/>
          <p:nvPr/>
        </p:nvGrpSpPr>
        <p:grpSpPr>
          <a:xfrm>
            <a:off x="7527476" y="-582831"/>
            <a:ext cx="2304049" cy="2768112"/>
            <a:chOff x="7527475" y="-437123"/>
            <a:chExt cx="2304049" cy="2076084"/>
          </a:xfrm>
        </p:grpSpPr>
        <p:sp>
          <p:nvSpPr>
            <p:cNvPr id="278" name="Google Shape;278;p18"/>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279" name="Google Shape;279;p18"/>
            <p:cNvGrpSpPr/>
            <p:nvPr/>
          </p:nvGrpSpPr>
          <p:grpSpPr>
            <a:xfrm>
              <a:off x="7527475" y="-190576"/>
              <a:ext cx="2304049" cy="1829537"/>
              <a:chOff x="7267300" y="-366311"/>
              <a:chExt cx="2304049" cy="1829537"/>
            </a:xfrm>
          </p:grpSpPr>
          <p:sp>
            <p:nvSpPr>
              <p:cNvPr id="280" name="Google Shape;280;p18"/>
              <p:cNvSpPr/>
              <p:nvPr/>
            </p:nvSpPr>
            <p:spPr>
              <a:xfrm rot="2699366" flipH="1">
                <a:off x="8496503" y="4900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1" name="Google Shape;281;p18"/>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2" name="Google Shape;282;p18"/>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283" name="Google Shape;283;p18"/>
            <p:cNvSpPr/>
            <p:nvPr/>
          </p:nvSpPr>
          <p:spPr>
            <a:xfrm rot="2700000">
              <a:off x="7775558" y="-183425"/>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284" name="Google Shape;284;p18"/>
          <p:cNvGrpSpPr/>
          <p:nvPr/>
        </p:nvGrpSpPr>
        <p:grpSpPr>
          <a:xfrm>
            <a:off x="3917102" y="6019500"/>
            <a:ext cx="1309796" cy="343667"/>
            <a:chOff x="-6337521" y="4362225"/>
            <a:chExt cx="1309796" cy="257750"/>
          </a:xfrm>
        </p:grpSpPr>
        <p:sp>
          <p:nvSpPr>
            <p:cNvPr id="285" name="Google Shape;285;p18"/>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6" name="Google Shape;286;p18"/>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7" name="Google Shape;287;p18"/>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8" name="Google Shape;288;p18"/>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89" name="Google Shape;289;p18"/>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0" name="Google Shape;290;p18"/>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1" name="Google Shape;291;p18"/>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2" name="Google Shape;292;p18"/>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3" name="Google Shape;293;p18"/>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94" name="Google Shape;294;p18"/>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502759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95"/>
        <p:cNvGrpSpPr/>
        <p:nvPr/>
      </p:nvGrpSpPr>
      <p:grpSpPr>
        <a:xfrm>
          <a:off x="0" y="0"/>
          <a:ext cx="0" cy="0"/>
          <a:chOff x="0" y="0"/>
          <a:chExt cx="0" cy="0"/>
        </a:xfrm>
      </p:grpSpPr>
      <p:sp>
        <p:nvSpPr>
          <p:cNvPr id="296" name="Google Shape;296;p19"/>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lnSpc>
                <a:spcPct val="115000"/>
              </a:lnSpc>
              <a:spcBef>
                <a:spcPts val="0"/>
              </a:spcBef>
              <a:spcAft>
                <a:spcPts val="0"/>
              </a:spcAft>
              <a:buSzPts val="3200"/>
              <a:buNone/>
              <a:defRPr/>
            </a:lvl2pPr>
            <a:lvl3pPr lvl="2" rtl="0">
              <a:lnSpc>
                <a:spcPct val="115000"/>
              </a:lnSpc>
              <a:spcBef>
                <a:spcPts val="0"/>
              </a:spcBef>
              <a:spcAft>
                <a:spcPts val="0"/>
              </a:spcAft>
              <a:buSzPts val="3200"/>
              <a:buNone/>
              <a:defRPr/>
            </a:lvl3pPr>
            <a:lvl4pPr lvl="3" rtl="0">
              <a:lnSpc>
                <a:spcPct val="115000"/>
              </a:lnSpc>
              <a:spcBef>
                <a:spcPts val="0"/>
              </a:spcBef>
              <a:spcAft>
                <a:spcPts val="0"/>
              </a:spcAft>
              <a:buSzPts val="3200"/>
              <a:buNone/>
              <a:defRPr/>
            </a:lvl4pPr>
            <a:lvl5pPr lvl="4" rtl="0">
              <a:lnSpc>
                <a:spcPct val="115000"/>
              </a:lnSpc>
              <a:spcBef>
                <a:spcPts val="0"/>
              </a:spcBef>
              <a:spcAft>
                <a:spcPts val="0"/>
              </a:spcAft>
              <a:buSzPts val="3200"/>
              <a:buNone/>
              <a:defRPr/>
            </a:lvl5pPr>
            <a:lvl6pPr lvl="5" rtl="0">
              <a:lnSpc>
                <a:spcPct val="115000"/>
              </a:lnSpc>
              <a:spcBef>
                <a:spcPts val="0"/>
              </a:spcBef>
              <a:spcAft>
                <a:spcPts val="0"/>
              </a:spcAft>
              <a:buSzPts val="3200"/>
              <a:buNone/>
              <a:defRPr/>
            </a:lvl6pPr>
            <a:lvl7pPr lvl="6" rtl="0">
              <a:lnSpc>
                <a:spcPct val="115000"/>
              </a:lnSpc>
              <a:spcBef>
                <a:spcPts val="0"/>
              </a:spcBef>
              <a:spcAft>
                <a:spcPts val="0"/>
              </a:spcAft>
              <a:buSzPts val="3200"/>
              <a:buNone/>
              <a:defRPr/>
            </a:lvl7pPr>
            <a:lvl8pPr lvl="7" rtl="0">
              <a:lnSpc>
                <a:spcPct val="115000"/>
              </a:lnSpc>
              <a:spcBef>
                <a:spcPts val="0"/>
              </a:spcBef>
              <a:spcAft>
                <a:spcPts val="0"/>
              </a:spcAft>
              <a:buSzPts val="3200"/>
              <a:buNone/>
              <a:defRPr/>
            </a:lvl8pPr>
            <a:lvl9pPr lvl="8" rtl="0">
              <a:lnSpc>
                <a:spcPct val="115000"/>
              </a:lnSpc>
              <a:spcBef>
                <a:spcPts val="0"/>
              </a:spcBef>
              <a:spcAft>
                <a:spcPts val="0"/>
              </a:spcAft>
              <a:buSzPts val="3200"/>
              <a:buNone/>
              <a:defRPr/>
            </a:lvl9pPr>
          </a:lstStyle>
          <a:p>
            <a:r>
              <a:rPr lang="en-US"/>
              <a:t>Click to edit Master title style</a:t>
            </a:r>
            <a:endParaRPr/>
          </a:p>
        </p:txBody>
      </p:sp>
      <p:sp>
        <p:nvSpPr>
          <p:cNvPr id="297" name="Google Shape;297;p19"/>
          <p:cNvSpPr txBox="1">
            <a:spLocks noGrp="1"/>
          </p:cNvSpPr>
          <p:nvPr>
            <p:ph type="subTitle" idx="1"/>
          </p:nvPr>
        </p:nvSpPr>
        <p:spPr>
          <a:xfrm>
            <a:off x="1668869" y="2668900"/>
            <a:ext cx="1978200" cy="88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98" name="Google Shape;298;p19"/>
          <p:cNvSpPr txBox="1">
            <a:spLocks noGrp="1"/>
          </p:cNvSpPr>
          <p:nvPr>
            <p:ph type="subTitle" idx="2"/>
          </p:nvPr>
        </p:nvSpPr>
        <p:spPr>
          <a:xfrm>
            <a:off x="5711722" y="2668900"/>
            <a:ext cx="1978200" cy="88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299" name="Google Shape;299;p19"/>
          <p:cNvSpPr txBox="1">
            <a:spLocks noGrp="1"/>
          </p:cNvSpPr>
          <p:nvPr>
            <p:ph type="subTitle" idx="3"/>
          </p:nvPr>
        </p:nvSpPr>
        <p:spPr>
          <a:xfrm>
            <a:off x="1668869" y="4433991"/>
            <a:ext cx="1978200" cy="88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00" name="Google Shape;300;p19"/>
          <p:cNvSpPr txBox="1">
            <a:spLocks noGrp="1"/>
          </p:cNvSpPr>
          <p:nvPr>
            <p:ph type="subTitle" idx="4"/>
          </p:nvPr>
        </p:nvSpPr>
        <p:spPr>
          <a:xfrm>
            <a:off x="5711722" y="4433991"/>
            <a:ext cx="1978200" cy="887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01" name="Google Shape;301;p19"/>
          <p:cNvSpPr txBox="1">
            <a:spLocks noGrp="1"/>
          </p:cNvSpPr>
          <p:nvPr>
            <p:ph type="subTitle" idx="5"/>
          </p:nvPr>
        </p:nvSpPr>
        <p:spPr>
          <a:xfrm>
            <a:off x="1668865" y="2147425"/>
            <a:ext cx="1978200" cy="57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302" name="Google Shape;302;p19"/>
          <p:cNvSpPr txBox="1">
            <a:spLocks noGrp="1"/>
          </p:cNvSpPr>
          <p:nvPr>
            <p:ph type="subTitle" idx="6"/>
          </p:nvPr>
        </p:nvSpPr>
        <p:spPr>
          <a:xfrm>
            <a:off x="5711717" y="2147425"/>
            <a:ext cx="1978200" cy="57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303" name="Google Shape;303;p19"/>
          <p:cNvSpPr txBox="1">
            <a:spLocks noGrp="1"/>
          </p:cNvSpPr>
          <p:nvPr>
            <p:ph type="subTitle" idx="7"/>
          </p:nvPr>
        </p:nvSpPr>
        <p:spPr>
          <a:xfrm>
            <a:off x="1668865" y="3914367"/>
            <a:ext cx="1978200" cy="57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304" name="Google Shape;304;p19"/>
          <p:cNvSpPr txBox="1">
            <a:spLocks noGrp="1"/>
          </p:cNvSpPr>
          <p:nvPr>
            <p:ph type="subTitle" idx="8"/>
          </p:nvPr>
        </p:nvSpPr>
        <p:spPr>
          <a:xfrm>
            <a:off x="5711717" y="3914367"/>
            <a:ext cx="1978200" cy="573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grpSp>
        <p:nvGrpSpPr>
          <p:cNvPr id="305" name="Google Shape;305;p19"/>
          <p:cNvGrpSpPr/>
          <p:nvPr/>
        </p:nvGrpSpPr>
        <p:grpSpPr>
          <a:xfrm>
            <a:off x="7527476" y="-582831"/>
            <a:ext cx="2304049" cy="2768112"/>
            <a:chOff x="7527475" y="-437123"/>
            <a:chExt cx="2304049" cy="2076084"/>
          </a:xfrm>
        </p:grpSpPr>
        <p:sp>
          <p:nvSpPr>
            <p:cNvPr id="306" name="Google Shape;306;p19"/>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07" name="Google Shape;307;p19"/>
            <p:cNvGrpSpPr/>
            <p:nvPr/>
          </p:nvGrpSpPr>
          <p:grpSpPr>
            <a:xfrm>
              <a:off x="7527475" y="-190576"/>
              <a:ext cx="2304049" cy="1829537"/>
              <a:chOff x="7267300" y="-366311"/>
              <a:chExt cx="2304049" cy="1829537"/>
            </a:xfrm>
          </p:grpSpPr>
          <p:sp>
            <p:nvSpPr>
              <p:cNvPr id="308" name="Google Shape;308;p19"/>
              <p:cNvSpPr/>
              <p:nvPr/>
            </p:nvSpPr>
            <p:spPr>
              <a:xfrm rot="2699366" flipH="1">
                <a:off x="8496503" y="4900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09" name="Google Shape;309;p19"/>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0" name="Google Shape;310;p19"/>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11" name="Google Shape;311;p19"/>
            <p:cNvSpPr/>
            <p:nvPr/>
          </p:nvSpPr>
          <p:spPr>
            <a:xfrm rot="2700000">
              <a:off x="7775558" y="-183425"/>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12" name="Google Shape;312;p19"/>
          <p:cNvGrpSpPr/>
          <p:nvPr/>
        </p:nvGrpSpPr>
        <p:grpSpPr>
          <a:xfrm>
            <a:off x="3505627" y="6019500"/>
            <a:ext cx="1309796" cy="343667"/>
            <a:chOff x="-6337521" y="4362225"/>
            <a:chExt cx="1309796" cy="257750"/>
          </a:xfrm>
        </p:grpSpPr>
        <p:sp>
          <p:nvSpPr>
            <p:cNvPr id="313" name="Google Shape;313;p19"/>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4" name="Google Shape;314;p19"/>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5" name="Google Shape;315;p19"/>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6" name="Google Shape;316;p19"/>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7" name="Google Shape;317;p19"/>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8" name="Google Shape;318;p19"/>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19" name="Google Shape;319;p19"/>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0" name="Google Shape;320;p19"/>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1" name="Google Shape;321;p19"/>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22" name="Google Shape;322;p19"/>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41111449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lnSpc>
                <a:spcPct val="115000"/>
              </a:lnSpc>
              <a:spcBef>
                <a:spcPts val="0"/>
              </a:spcBef>
              <a:spcAft>
                <a:spcPts val="0"/>
              </a:spcAft>
              <a:buSzPts val="3200"/>
              <a:buNone/>
              <a:defRPr/>
            </a:lvl2pPr>
            <a:lvl3pPr lvl="2" rtl="0">
              <a:lnSpc>
                <a:spcPct val="115000"/>
              </a:lnSpc>
              <a:spcBef>
                <a:spcPts val="0"/>
              </a:spcBef>
              <a:spcAft>
                <a:spcPts val="0"/>
              </a:spcAft>
              <a:buSzPts val="3200"/>
              <a:buNone/>
              <a:defRPr/>
            </a:lvl3pPr>
            <a:lvl4pPr lvl="3" rtl="0">
              <a:lnSpc>
                <a:spcPct val="115000"/>
              </a:lnSpc>
              <a:spcBef>
                <a:spcPts val="0"/>
              </a:spcBef>
              <a:spcAft>
                <a:spcPts val="0"/>
              </a:spcAft>
              <a:buSzPts val="3200"/>
              <a:buNone/>
              <a:defRPr/>
            </a:lvl4pPr>
            <a:lvl5pPr lvl="4" rtl="0">
              <a:lnSpc>
                <a:spcPct val="115000"/>
              </a:lnSpc>
              <a:spcBef>
                <a:spcPts val="0"/>
              </a:spcBef>
              <a:spcAft>
                <a:spcPts val="0"/>
              </a:spcAft>
              <a:buSzPts val="3200"/>
              <a:buNone/>
              <a:defRPr/>
            </a:lvl5pPr>
            <a:lvl6pPr lvl="5" rtl="0">
              <a:lnSpc>
                <a:spcPct val="115000"/>
              </a:lnSpc>
              <a:spcBef>
                <a:spcPts val="0"/>
              </a:spcBef>
              <a:spcAft>
                <a:spcPts val="0"/>
              </a:spcAft>
              <a:buSzPts val="3200"/>
              <a:buNone/>
              <a:defRPr/>
            </a:lvl6pPr>
            <a:lvl7pPr lvl="6" rtl="0">
              <a:lnSpc>
                <a:spcPct val="115000"/>
              </a:lnSpc>
              <a:spcBef>
                <a:spcPts val="0"/>
              </a:spcBef>
              <a:spcAft>
                <a:spcPts val="0"/>
              </a:spcAft>
              <a:buSzPts val="3200"/>
              <a:buNone/>
              <a:defRPr/>
            </a:lvl7pPr>
            <a:lvl8pPr lvl="7" rtl="0">
              <a:lnSpc>
                <a:spcPct val="115000"/>
              </a:lnSpc>
              <a:spcBef>
                <a:spcPts val="0"/>
              </a:spcBef>
              <a:spcAft>
                <a:spcPts val="0"/>
              </a:spcAft>
              <a:buSzPts val="3200"/>
              <a:buNone/>
              <a:defRPr/>
            </a:lvl8pPr>
            <a:lvl9pPr lvl="8" rtl="0">
              <a:lnSpc>
                <a:spcPct val="115000"/>
              </a:lnSpc>
              <a:spcBef>
                <a:spcPts val="0"/>
              </a:spcBef>
              <a:spcAft>
                <a:spcPts val="0"/>
              </a:spcAft>
              <a:buSzPts val="3200"/>
              <a:buNone/>
              <a:defRPr/>
            </a:lvl9pPr>
          </a:lstStyle>
          <a:p>
            <a:r>
              <a:rPr lang="en-US"/>
              <a:t>Click to edit Master title style</a:t>
            </a:r>
            <a:endParaRPr/>
          </a:p>
        </p:txBody>
      </p:sp>
      <p:sp>
        <p:nvSpPr>
          <p:cNvPr id="325" name="Google Shape;325;p20"/>
          <p:cNvSpPr txBox="1">
            <a:spLocks noGrp="1"/>
          </p:cNvSpPr>
          <p:nvPr>
            <p:ph type="subTitle" idx="1"/>
          </p:nvPr>
        </p:nvSpPr>
        <p:spPr>
          <a:xfrm>
            <a:off x="948775" y="3018801"/>
            <a:ext cx="1986000" cy="83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26" name="Google Shape;326;p20"/>
          <p:cNvSpPr txBox="1">
            <a:spLocks noGrp="1"/>
          </p:cNvSpPr>
          <p:nvPr>
            <p:ph type="subTitle" idx="2"/>
          </p:nvPr>
        </p:nvSpPr>
        <p:spPr>
          <a:xfrm>
            <a:off x="3578947" y="3018801"/>
            <a:ext cx="1986000" cy="83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27" name="Google Shape;327;p20"/>
          <p:cNvSpPr txBox="1">
            <a:spLocks noGrp="1"/>
          </p:cNvSpPr>
          <p:nvPr>
            <p:ph type="subTitle" idx="3"/>
          </p:nvPr>
        </p:nvSpPr>
        <p:spPr>
          <a:xfrm>
            <a:off x="948775" y="5351072"/>
            <a:ext cx="1986000" cy="83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28" name="Google Shape;328;p20"/>
          <p:cNvSpPr txBox="1">
            <a:spLocks noGrp="1"/>
          </p:cNvSpPr>
          <p:nvPr>
            <p:ph type="subTitle" idx="4"/>
          </p:nvPr>
        </p:nvSpPr>
        <p:spPr>
          <a:xfrm>
            <a:off x="3578947" y="5351072"/>
            <a:ext cx="1986000" cy="83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29" name="Google Shape;329;p20"/>
          <p:cNvSpPr txBox="1">
            <a:spLocks noGrp="1"/>
          </p:cNvSpPr>
          <p:nvPr>
            <p:ph type="subTitle" idx="5"/>
          </p:nvPr>
        </p:nvSpPr>
        <p:spPr>
          <a:xfrm>
            <a:off x="6209125" y="3018801"/>
            <a:ext cx="1986000" cy="83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30" name="Google Shape;330;p20"/>
          <p:cNvSpPr txBox="1">
            <a:spLocks noGrp="1"/>
          </p:cNvSpPr>
          <p:nvPr>
            <p:ph type="subTitle" idx="6"/>
          </p:nvPr>
        </p:nvSpPr>
        <p:spPr>
          <a:xfrm>
            <a:off x="6209125" y="5351072"/>
            <a:ext cx="1986000" cy="832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31" name="Google Shape;331;p20"/>
          <p:cNvSpPr txBox="1">
            <a:spLocks noGrp="1"/>
          </p:cNvSpPr>
          <p:nvPr>
            <p:ph type="subTitle" idx="7"/>
          </p:nvPr>
        </p:nvSpPr>
        <p:spPr>
          <a:xfrm>
            <a:off x="948775" y="2550487"/>
            <a:ext cx="1986000" cy="56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332" name="Google Shape;332;p20"/>
          <p:cNvSpPr txBox="1">
            <a:spLocks noGrp="1"/>
          </p:cNvSpPr>
          <p:nvPr>
            <p:ph type="subTitle" idx="8"/>
          </p:nvPr>
        </p:nvSpPr>
        <p:spPr>
          <a:xfrm>
            <a:off x="3578949" y="2550487"/>
            <a:ext cx="1986000" cy="56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333" name="Google Shape;333;p20"/>
          <p:cNvSpPr txBox="1">
            <a:spLocks noGrp="1"/>
          </p:cNvSpPr>
          <p:nvPr>
            <p:ph type="subTitle" idx="9"/>
          </p:nvPr>
        </p:nvSpPr>
        <p:spPr>
          <a:xfrm>
            <a:off x="948775" y="4885072"/>
            <a:ext cx="19860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334" name="Google Shape;334;p20"/>
          <p:cNvSpPr txBox="1">
            <a:spLocks noGrp="1"/>
          </p:cNvSpPr>
          <p:nvPr>
            <p:ph type="subTitle" idx="13"/>
          </p:nvPr>
        </p:nvSpPr>
        <p:spPr>
          <a:xfrm>
            <a:off x="3578949" y="4885072"/>
            <a:ext cx="19860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335" name="Google Shape;335;p20"/>
          <p:cNvSpPr txBox="1">
            <a:spLocks noGrp="1"/>
          </p:cNvSpPr>
          <p:nvPr>
            <p:ph type="subTitle" idx="14"/>
          </p:nvPr>
        </p:nvSpPr>
        <p:spPr>
          <a:xfrm>
            <a:off x="6209125" y="2550487"/>
            <a:ext cx="1986000" cy="567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336" name="Google Shape;336;p20"/>
          <p:cNvSpPr txBox="1">
            <a:spLocks noGrp="1"/>
          </p:cNvSpPr>
          <p:nvPr>
            <p:ph type="subTitle" idx="15"/>
          </p:nvPr>
        </p:nvSpPr>
        <p:spPr>
          <a:xfrm>
            <a:off x="6209125" y="4885072"/>
            <a:ext cx="19860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grpSp>
        <p:nvGrpSpPr>
          <p:cNvPr id="337" name="Google Shape;337;p20"/>
          <p:cNvGrpSpPr/>
          <p:nvPr/>
        </p:nvGrpSpPr>
        <p:grpSpPr>
          <a:xfrm>
            <a:off x="7656465" y="-962034"/>
            <a:ext cx="1980734" cy="3094316"/>
            <a:chOff x="7656465" y="-721526"/>
            <a:chExt cx="1980734" cy="2320737"/>
          </a:xfrm>
        </p:grpSpPr>
        <p:sp>
          <p:nvSpPr>
            <p:cNvPr id="338" name="Google Shape;338;p20"/>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39" name="Google Shape;339;p20"/>
            <p:cNvGrpSpPr/>
            <p:nvPr/>
          </p:nvGrpSpPr>
          <p:grpSpPr>
            <a:xfrm>
              <a:off x="7775873" y="-721526"/>
              <a:ext cx="1861326" cy="2320737"/>
              <a:chOff x="7515698" y="-897261"/>
              <a:chExt cx="1861326" cy="2320737"/>
            </a:xfrm>
          </p:grpSpPr>
          <p:sp>
            <p:nvSpPr>
              <p:cNvPr id="340" name="Google Shape;340;p20"/>
              <p:cNvSpPr/>
              <p:nvPr/>
            </p:nvSpPr>
            <p:spPr>
              <a:xfrm rot="2699366" flipH="1">
                <a:off x="8302178" y="731953"/>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1" name="Google Shape;341;p20"/>
              <p:cNvSpPr/>
              <p:nvPr/>
            </p:nvSpPr>
            <p:spPr>
              <a:xfrm>
                <a:off x="7515698" y="11367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2" name="Google Shape;342;p20"/>
              <p:cNvSpPr/>
              <p:nvPr/>
            </p:nvSpPr>
            <p:spPr>
              <a:xfrm rot="2699336" flipH="1">
                <a:off x="7493659" y="-53848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43" name="Google Shape;343;p20"/>
            <p:cNvSpPr/>
            <p:nvPr/>
          </p:nvSpPr>
          <p:spPr>
            <a:xfrm rot="2700000">
              <a:off x="7588783" y="-172000"/>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67780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33575" y="2623867"/>
            <a:ext cx="4410900" cy="1822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4" name="Google Shape;14;p3"/>
          <p:cNvSpPr txBox="1">
            <a:spLocks noGrp="1"/>
          </p:cNvSpPr>
          <p:nvPr>
            <p:ph type="title" idx="2" hasCustomPrompt="1"/>
          </p:nvPr>
        </p:nvSpPr>
        <p:spPr>
          <a:xfrm>
            <a:off x="789425" y="719333"/>
            <a:ext cx="1046700" cy="1780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5" name="Google Shape;15;p3"/>
          <p:cNvSpPr txBox="1">
            <a:spLocks noGrp="1"/>
          </p:cNvSpPr>
          <p:nvPr>
            <p:ph type="subTitle" idx="1"/>
          </p:nvPr>
        </p:nvSpPr>
        <p:spPr>
          <a:xfrm>
            <a:off x="733575" y="4502267"/>
            <a:ext cx="2770800" cy="948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16" name="Google Shape;16;p3"/>
          <p:cNvSpPr>
            <a:spLocks noGrp="1"/>
          </p:cNvSpPr>
          <p:nvPr>
            <p:ph type="pic" idx="3"/>
          </p:nvPr>
        </p:nvSpPr>
        <p:spPr>
          <a:xfrm>
            <a:off x="5397500" y="1406800"/>
            <a:ext cx="3033300" cy="4044400"/>
          </a:xfrm>
          <a:prstGeom prst="ellipse">
            <a:avLst/>
          </a:prstGeom>
          <a:noFill/>
          <a:ln w="38100" cap="flat" cmpd="sng">
            <a:solidFill>
              <a:schemeClr val="lt1"/>
            </a:solidFill>
            <a:prstDash val="solid"/>
            <a:round/>
            <a:headEnd type="none" w="sm" len="sm"/>
            <a:tailEnd type="none" w="sm" len="sm"/>
          </a:ln>
        </p:spPr>
      </p:sp>
      <p:grpSp>
        <p:nvGrpSpPr>
          <p:cNvPr id="17" name="Google Shape;17;p3"/>
          <p:cNvGrpSpPr/>
          <p:nvPr/>
        </p:nvGrpSpPr>
        <p:grpSpPr>
          <a:xfrm>
            <a:off x="3660304" y="533100"/>
            <a:ext cx="1309796" cy="343667"/>
            <a:chOff x="-6337521" y="4362225"/>
            <a:chExt cx="1309796" cy="257750"/>
          </a:xfrm>
        </p:grpSpPr>
        <p:sp>
          <p:nvSpPr>
            <p:cNvPr id="18" name="Google Shape;18;p3"/>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9" name="Google Shape;19;p3"/>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0" name="Google Shape;20;p3"/>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1" name="Google Shape;21;p3"/>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2" name="Google Shape;22;p3"/>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3" name="Google Shape;23;p3"/>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4" name="Google Shape;24;p3"/>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5" name="Google Shape;25;p3"/>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6" name="Google Shape;26;p3"/>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27" name="Google Shape;27;p3"/>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9226647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44"/>
        <p:cNvGrpSpPr/>
        <p:nvPr/>
      </p:nvGrpSpPr>
      <p:grpSpPr>
        <a:xfrm>
          <a:off x="0" y="0"/>
          <a:ext cx="0" cy="0"/>
          <a:chOff x="0" y="0"/>
          <a:chExt cx="0" cy="0"/>
        </a:xfrm>
      </p:grpSpPr>
      <p:sp>
        <p:nvSpPr>
          <p:cNvPr id="345" name="Google Shape;345;p21"/>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grpSp>
        <p:nvGrpSpPr>
          <p:cNvPr id="346" name="Google Shape;346;p21"/>
          <p:cNvGrpSpPr/>
          <p:nvPr/>
        </p:nvGrpSpPr>
        <p:grpSpPr>
          <a:xfrm>
            <a:off x="7267301" y="-499300"/>
            <a:ext cx="2456449" cy="6851581"/>
            <a:chOff x="7267300" y="-374475"/>
            <a:chExt cx="2456449" cy="5138686"/>
          </a:xfrm>
        </p:grpSpPr>
        <p:grpSp>
          <p:nvGrpSpPr>
            <p:cNvPr id="347" name="Google Shape;347;p21"/>
            <p:cNvGrpSpPr/>
            <p:nvPr/>
          </p:nvGrpSpPr>
          <p:grpSpPr>
            <a:xfrm>
              <a:off x="7432804" y="4506461"/>
              <a:ext cx="1309796" cy="257750"/>
              <a:chOff x="-6337521" y="4362225"/>
              <a:chExt cx="1309796" cy="257750"/>
            </a:xfrm>
          </p:grpSpPr>
          <p:sp>
            <p:nvSpPr>
              <p:cNvPr id="348" name="Google Shape;348;p21"/>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49" name="Google Shape;349;p21"/>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0" name="Google Shape;350;p21"/>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1" name="Google Shape;351;p21"/>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2" name="Google Shape;352;p21"/>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3" name="Google Shape;353;p21"/>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4" name="Google Shape;354;p21"/>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5" name="Google Shape;355;p21"/>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6" name="Google Shape;356;p21"/>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57" name="Google Shape;357;p21"/>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58" name="Google Shape;358;p21"/>
            <p:cNvGrpSpPr/>
            <p:nvPr/>
          </p:nvGrpSpPr>
          <p:grpSpPr>
            <a:xfrm>
              <a:off x="7267300" y="-374475"/>
              <a:ext cx="2456449" cy="1917411"/>
              <a:chOff x="7267300" y="-366311"/>
              <a:chExt cx="2456449" cy="1917411"/>
            </a:xfrm>
          </p:grpSpPr>
          <p:sp>
            <p:nvSpPr>
              <p:cNvPr id="359" name="Google Shape;359;p21"/>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0" name="Google Shape;360;p21"/>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1" name="Google Shape;361;p21"/>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2" name="Google Shape;362;p21"/>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7155909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363"/>
        <p:cNvGrpSpPr/>
        <p:nvPr/>
      </p:nvGrpSpPr>
      <p:grpSpPr>
        <a:xfrm>
          <a:off x="0" y="0"/>
          <a:ext cx="0" cy="0"/>
          <a:chOff x="0" y="0"/>
          <a:chExt cx="0" cy="0"/>
        </a:xfrm>
      </p:grpSpPr>
      <p:sp>
        <p:nvSpPr>
          <p:cNvPr id="364" name="Google Shape;364;p22"/>
          <p:cNvSpPr txBox="1">
            <a:spLocks noGrp="1"/>
          </p:cNvSpPr>
          <p:nvPr>
            <p:ph type="title"/>
          </p:nvPr>
        </p:nvSpPr>
        <p:spPr>
          <a:xfrm>
            <a:off x="720000" y="1630533"/>
            <a:ext cx="4275900" cy="23120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65" name="Google Shape;365;p22"/>
          <p:cNvSpPr txBox="1">
            <a:spLocks noGrp="1"/>
          </p:cNvSpPr>
          <p:nvPr>
            <p:ph type="subTitle" idx="1"/>
          </p:nvPr>
        </p:nvSpPr>
        <p:spPr>
          <a:xfrm>
            <a:off x="720000" y="4073467"/>
            <a:ext cx="3519600" cy="1154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366" name="Google Shape;366;p22"/>
          <p:cNvSpPr>
            <a:spLocks noGrp="1"/>
          </p:cNvSpPr>
          <p:nvPr>
            <p:ph type="pic" idx="2"/>
          </p:nvPr>
        </p:nvSpPr>
        <p:spPr>
          <a:xfrm>
            <a:off x="5397500" y="1406800"/>
            <a:ext cx="3033300" cy="4044400"/>
          </a:xfrm>
          <a:prstGeom prst="ellipse">
            <a:avLst/>
          </a:prstGeom>
          <a:noFill/>
          <a:ln w="38100" cap="flat" cmpd="sng">
            <a:solidFill>
              <a:schemeClr val="lt1"/>
            </a:solidFill>
            <a:prstDash val="solid"/>
            <a:round/>
            <a:headEnd type="none" w="sm" len="sm"/>
            <a:tailEnd type="none" w="sm" len="sm"/>
          </a:ln>
        </p:spPr>
      </p:sp>
      <p:grpSp>
        <p:nvGrpSpPr>
          <p:cNvPr id="367" name="Google Shape;367;p22"/>
          <p:cNvGrpSpPr/>
          <p:nvPr/>
        </p:nvGrpSpPr>
        <p:grpSpPr>
          <a:xfrm rot="10800000" flipH="1">
            <a:off x="5362579" y="5799052"/>
            <a:ext cx="1309796" cy="343667"/>
            <a:chOff x="-6337521" y="4362225"/>
            <a:chExt cx="1309796" cy="257750"/>
          </a:xfrm>
        </p:grpSpPr>
        <p:sp>
          <p:nvSpPr>
            <p:cNvPr id="368" name="Google Shape;368;p22"/>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9" name="Google Shape;369;p22"/>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0" name="Google Shape;370;p22"/>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1" name="Google Shape;371;p22"/>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2" name="Google Shape;372;p22"/>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3" name="Google Shape;373;p22"/>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4" name="Google Shape;374;p22"/>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5" name="Google Shape;375;p22"/>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6" name="Google Shape;376;p22"/>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7" name="Google Shape;377;p22"/>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36904900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378"/>
        <p:cNvGrpSpPr/>
        <p:nvPr/>
      </p:nvGrpSpPr>
      <p:grpSpPr>
        <a:xfrm>
          <a:off x="0" y="0"/>
          <a:ext cx="0" cy="0"/>
          <a:chOff x="0" y="0"/>
          <a:chExt cx="0" cy="0"/>
        </a:xfrm>
      </p:grpSpPr>
      <p:sp>
        <p:nvSpPr>
          <p:cNvPr id="379" name="Google Shape;379;p23"/>
          <p:cNvSpPr txBox="1">
            <a:spLocks noGrp="1"/>
          </p:cNvSpPr>
          <p:nvPr>
            <p:ph type="title"/>
          </p:nvPr>
        </p:nvSpPr>
        <p:spPr>
          <a:xfrm>
            <a:off x="720000" y="1969267"/>
            <a:ext cx="3045900" cy="9416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80" name="Google Shape;380;p23"/>
          <p:cNvSpPr txBox="1">
            <a:spLocks noGrp="1"/>
          </p:cNvSpPr>
          <p:nvPr>
            <p:ph type="subTitle" idx="1"/>
          </p:nvPr>
        </p:nvSpPr>
        <p:spPr>
          <a:xfrm>
            <a:off x="720000" y="2910967"/>
            <a:ext cx="3045900" cy="161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grpSp>
        <p:nvGrpSpPr>
          <p:cNvPr id="381" name="Google Shape;381;p23"/>
          <p:cNvGrpSpPr/>
          <p:nvPr/>
        </p:nvGrpSpPr>
        <p:grpSpPr>
          <a:xfrm rot="10800000" flipH="1">
            <a:off x="5173104" y="358739"/>
            <a:ext cx="1309796" cy="343667"/>
            <a:chOff x="-6337521" y="4362225"/>
            <a:chExt cx="1309796" cy="257750"/>
          </a:xfrm>
        </p:grpSpPr>
        <p:sp>
          <p:nvSpPr>
            <p:cNvPr id="382" name="Google Shape;382;p23"/>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3" name="Google Shape;383;p23"/>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4" name="Google Shape;384;p23"/>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5" name="Google Shape;385;p23"/>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6" name="Google Shape;386;p23"/>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7" name="Google Shape;387;p23"/>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8" name="Google Shape;388;p23"/>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89" name="Google Shape;389;p23"/>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0" name="Google Shape;390;p23"/>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1" name="Google Shape;391;p23"/>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11043241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392"/>
        <p:cNvGrpSpPr/>
        <p:nvPr/>
      </p:nvGrpSpPr>
      <p:grpSpPr>
        <a:xfrm>
          <a:off x="0" y="0"/>
          <a:ext cx="0" cy="0"/>
          <a:chOff x="0" y="0"/>
          <a:chExt cx="0" cy="0"/>
        </a:xfrm>
      </p:grpSpPr>
      <p:sp>
        <p:nvSpPr>
          <p:cNvPr id="393" name="Google Shape;393;p24"/>
          <p:cNvSpPr txBox="1">
            <a:spLocks noGrp="1"/>
          </p:cNvSpPr>
          <p:nvPr>
            <p:ph type="title"/>
          </p:nvPr>
        </p:nvSpPr>
        <p:spPr>
          <a:xfrm>
            <a:off x="713225" y="719333"/>
            <a:ext cx="4632600" cy="1411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200"/>
              <a:buNone/>
              <a:defRPr sz="5400"/>
            </a:lvl1pPr>
            <a:lvl2pPr lvl="1" rtl="0">
              <a:lnSpc>
                <a:spcPct val="115000"/>
              </a:lnSpc>
              <a:spcBef>
                <a:spcPts val="0"/>
              </a:spcBef>
              <a:spcAft>
                <a:spcPts val="0"/>
              </a:spcAft>
              <a:buSzPts val="3200"/>
              <a:buNone/>
              <a:defRPr/>
            </a:lvl2pPr>
            <a:lvl3pPr lvl="2" rtl="0">
              <a:lnSpc>
                <a:spcPct val="115000"/>
              </a:lnSpc>
              <a:spcBef>
                <a:spcPts val="0"/>
              </a:spcBef>
              <a:spcAft>
                <a:spcPts val="0"/>
              </a:spcAft>
              <a:buSzPts val="3200"/>
              <a:buNone/>
              <a:defRPr/>
            </a:lvl3pPr>
            <a:lvl4pPr lvl="3" rtl="0">
              <a:lnSpc>
                <a:spcPct val="115000"/>
              </a:lnSpc>
              <a:spcBef>
                <a:spcPts val="0"/>
              </a:spcBef>
              <a:spcAft>
                <a:spcPts val="0"/>
              </a:spcAft>
              <a:buSzPts val="3200"/>
              <a:buNone/>
              <a:defRPr/>
            </a:lvl4pPr>
            <a:lvl5pPr lvl="4" rtl="0">
              <a:lnSpc>
                <a:spcPct val="115000"/>
              </a:lnSpc>
              <a:spcBef>
                <a:spcPts val="0"/>
              </a:spcBef>
              <a:spcAft>
                <a:spcPts val="0"/>
              </a:spcAft>
              <a:buSzPts val="3200"/>
              <a:buNone/>
              <a:defRPr/>
            </a:lvl5pPr>
            <a:lvl6pPr lvl="5" rtl="0">
              <a:lnSpc>
                <a:spcPct val="115000"/>
              </a:lnSpc>
              <a:spcBef>
                <a:spcPts val="0"/>
              </a:spcBef>
              <a:spcAft>
                <a:spcPts val="0"/>
              </a:spcAft>
              <a:buSzPts val="3200"/>
              <a:buNone/>
              <a:defRPr/>
            </a:lvl6pPr>
            <a:lvl7pPr lvl="6" rtl="0">
              <a:lnSpc>
                <a:spcPct val="115000"/>
              </a:lnSpc>
              <a:spcBef>
                <a:spcPts val="0"/>
              </a:spcBef>
              <a:spcAft>
                <a:spcPts val="0"/>
              </a:spcAft>
              <a:buSzPts val="3200"/>
              <a:buNone/>
              <a:defRPr/>
            </a:lvl7pPr>
            <a:lvl8pPr lvl="7" rtl="0">
              <a:lnSpc>
                <a:spcPct val="115000"/>
              </a:lnSpc>
              <a:spcBef>
                <a:spcPts val="0"/>
              </a:spcBef>
              <a:spcAft>
                <a:spcPts val="0"/>
              </a:spcAft>
              <a:buSzPts val="3200"/>
              <a:buNone/>
              <a:defRPr/>
            </a:lvl8pPr>
            <a:lvl9pPr lvl="8" rtl="0">
              <a:lnSpc>
                <a:spcPct val="115000"/>
              </a:lnSpc>
              <a:spcBef>
                <a:spcPts val="0"/>
              </a:spcBef>
              <a:spcAft>
                <a:spcPts val="0"/>
              </a:spcAft>
              <a:buSzPts val="3200"/>
              <a:buNone/>
              <a:defRPr/>
            </a:lvl9pPr>
          </a:lstStyle>
          <a:p>
            <a:r>
              <a:rPr lang="en-US"/>
              <a:t>Click to edit Master title style</a:t>
            </a:r>
            <a:endParaRPr/>
          </a:p>
        </p:txBody>
      </p:sp>
      <p:sp>
        <p:nvSpPr>
          <p:cNvPr id="394" name="Google Shape;394;p24"/>
          <p:cNvSpPr txBox="1">
            <a:spLocks noGrp="1"/>
          </p:cNvSpPr>
          <p:nvPr>
            <p:ph type="subTitle" idx="1"/>
          </p:nvPr>
        </p:nvSpPr>
        <p:spPr>
          <a:xfrm>
            <a:off x="713225" y="2396500"/>
            <a:ext cx="4632600" cy="14116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1400"/>
              <a:buNone/>
              <a:defRPr sz="160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395" name="Google Shape;395;p24"/>
          <p:cNvSpPr>
            <a:spLocks noGrp="1"/>
          </p:cNvSpPr>
          <p:nvPr>
            <p:ph type="pic" idx="2"/>
          </p:nvPr>
        </p:nvSpPr>
        <p:spPr>
          <a:xfrm>
            <a:off x="5397500" y="1406800"/>
            <a:ext cx="3033300" cy="4044400"/>
          </a:xfrm>
          <a:prstGeom prst="ellipse">
            <a:avLst/>
          </a:prstGeom>
          <a:noFill/>
          <a:ln w="38100" cap="flat" cmpd="sng">
            <a:solidFill>
              <a:schemeClr val="lt1"/>
            </a:solidFill>
            <a:prstDash val="solid"/>
            <a:round/>
            <a:headEnd type="none" w="sm" len="sm"/>
            <a:tailEnd type="none" w="sm" len="sm"/>
          </a:ln>
        </p:spPr>
      </p:sp>
      <p:grpSp>
        <p:nvGrpSpPr>
          <p:cNvPr id="396" name="Google Shape;396;p24"/>
          <p:cNvGrpSpPr/>
          <p:nvPr/>
        </p:nvGrpSpPr>
        <p:grpSpPr>
          <a:xfrm>
            <a:off x="5143404" y="533100"/>
            <a:ext cx="1309796" cy="343667"/>
            <a:chOff x="-6337521" y="4362225"/>
            <a:chExt cx="1309796" cy="257750"/>
          </a:xfrm>
        </p:grpSpPr>
        <p:sp>
          <p:nvSpPr>
            <p:cNvPr id="397" name="Google Shape;397;p24"/>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8" name="Google Shape;398;p24"/>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99" name="Google Shape;399;p24"/>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0" name="Google Shape;400;p24"/>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1" name="Google Shape;401;p24"/>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2" name="Google Shape;402;p24"/>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3" name="Google Shape;403;p24"/>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4" name="Google Shape;404;p24"/>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5" name="Google Shape;405;p24"/>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06" name="Google Shape;406;p24"/>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407" name="Google Shape;407;p24"/>
          <p:cNvSpPr txBox="1"/>
          <p:nvPr/>
        </p:nvSpPr>
        <p:spPr>
          <a:xfrm>
            <a:off x="713225" y="4858767"/>
            <a:ext cx="3605100" cy="921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300"/>
              </a:spcBef>
              <a:spcAft>
                <a:spcPts val="0"/>
              </a:spcAft>
              <a:buNone/>
            </a:pPr>
            <a:r>
              <a:rPr lang="en" sz="1000" b="1">
                <a:solidFill>
                  <a:schemeClr val="dk1"/>
                </a:solidFill>
                <a:latin typeface="Manrope"/>
                <a:ea typeface="Manrope"/>
                <a:cs typeface="Manrope"/>
                <a:sym typeface="Manrope"/>
              </a:rPr>
              <a:t>CREDITS:</a:t>
            </a:r>
            <a:r>
              <a:rPr lang="en" sz="1000">
                <a:solidFill>
                  <a:schemeClr val="dk1"/>
                </a:solidFill>
                <a:latin typeface="Manrope"/>
                <a:ea typeface="Manrope"/>
                <a:cs typeface="Manrope"/>
                <a:sym typeface="Manrope"/>
              </a:rPr>
              <a:t> This presentation template was created by </a:t>
            </a:r>
            <a:r>
              <a:rPr lang="en" sz="1000" b="1" u="sng">
                <a:solidFill>
                  <a:schemeClr val="hlink"/>
                </a:solidFill>
                <a:latin typeface="Manrope"/>
                <a:ea typeface="Manrope"/>
                <a:cs typeface="Manrope"/>
                <a:sym typeface="Manrope"/>
                <a:hlinkClick r:id="rId2"/>
              </a:rPr>
              <a:t>Slidesgo</a:t>
            </a:r>
            <a:r>
              <a:rPr lang="en" sz="1000">
                <a:solidFill>
                  <a:schemeClr val="dk1"/>
                </a:solidFill>
                <a:latin typeface="Manrope"/>
                <a:ea typeface="Manrope"/>
                <a:cs typeface="Manrope"/>
                <a:sym typeface="Manrope"/>
              </a:rPr>
              <a:t>, and includes icons by </a:t>
            </a:r>
            <a:r>
              <a:rPr lang="en" sz="1000" b="1" u="sng">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Flaticon</a:t>
            </a:r>
            <a:r>
              <a:rPr lang="en" sz="1000">
                <a:solidFill>
                  <a:schemeClr val="dk1"/>
                </a:solidFill>
                <a:latin typeface="Manrope"/>
                <a:ea typeface="Manrope"/>
                <a:cs typeface="Manrope"/>
                <a:sym typeface="Manrope"/>
              </a:rPr>
              <a:t>, and infographics &amp; images by </a:t>
            </a:r>
            <a:r>
              <a:rPr lang="en" sz="1000" b="1" u="sng">
                <a:solidFill>
                  <a:schemeClr val="dk1"/>
                </a:solidFill>
                <a:latin typeface="Manrope"/>
                <a:ea typeface="Manrope"/>
                <a:cs typeface="Manrope"/>
                <a:sym typeface="Manrope"/>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Manrope"/>
                <a:ea typeface="Manrope"/>
                <a:cs typeface="Manrope"/>
                <a:sym typeface="Manrope"/>
              </a:rPr>
              <a:t> </a:t>
            </a:r>
            <a:endParaRPr sz="1000" b="1" u="sng">
              <a:solidFill>
                <a:schemeClr val="dk1"/>
              </a:solidFill>
              <a:latin typeface="Manrope"/>
              <a:ea typeface="Manrope"/>
              <a:cs typeface="Manrope"/>
              <a:sym typeface="Manrope"/>
            </a:endParaRPr>
          </a:p>
        </p:txBody>
      </p:sp>
    </p:spTree>
    <p:extLst>
      <p:ext uri="{BB962C8B-B14F-4D97-AF65-F5344CB8AC3E}">
        <p14:creationId xmlns:p14="http://schemas.microsoft.com/office/powerpoint/2010/main" val="1496112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408"/>
        <p:cNvGrpSpPr/>
        <p:nvPr/>
      </p:nvGrpSpPr>
      <p:grpSpPr>
        <a:xfrm>
          <a:off x="0" y="0"/>
          <a:ext cx="0" cy="0"/>
          <a:chOff x="0" y="0"/>
          <a:chExt cx="0" cy="0"/>
        </a:xfrm>
      </p:grpSpPr>
      <p:grpSp>
        <p:nvGrpSpPr>
          <p:cNvPr id="409" name="Google Shape;409;p25"/>
          <p:cNvGrpSpPr/>
          <p:nvPr/>
        </p:nvGrpSpPr>
        <p:grpSpPr>
          <a:xfrm>
            <a:off x="7267301" y="-499300"/>
            <a:ext cx="2456449" cy="6851581"/>
            <a:chOff x="7267300" y="-374475"/>
            <a:chExt cx="2456449" cy="5138686"/>
          </a:xfrm>
        </p:grpSpPr>
        <p:grpSp>
          <p:nvGrpSpPr>
            <p:cNvPr id="410" name="Google Shape;410;p25"/>
            <p:cNvGrpSpPr/>
            <p:nvPr/>
          </p:nvGrpSpPr>
          <p:grpSpPr>
            <a:xfrm>
              <a:off x="7432804" y="4506461"/>
              <a:ext cx="1309796" cy="257750"/>
              <a:chOff x="-6337521" y="4362225"/>
              <a:chExt cx="1309796" cy="257750"/>
            </a:xfrm>
          </p:grpSpPr>
          <p:sp>
            <p:nvSpPr>
              <p:cNvPr id="411" name="Google Shape;411;p25"/>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2" name="Google Shape;412;p25"/>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3" name="Google Shape;413;p25"/>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4" name="Google Shape;414;p25"/>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5" name="Google Shape;415;p25"/>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6" name="Google Shape;416;p25"/>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7" name="Google Shape;417;p25"/>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8" name="Google Shape;418;p25"/>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9" name="Google Shape;419;p25"/>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0" name="Google Shape;420;p25"/>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21" name="Google Shape;421;p25"/>
            <p:cNvGrpSpPr/>
            <p:nvPr/>
          </p:nvGrpSpPr>
          <p:grpSpPr>
            <a:xfrm>
              <a:off x="7267300" y="-374475"/>
              <a:ext cx="2456449" cy="1917411"/>
              <a:chOff x="7267300" y="-366311"/>
              <a:chExt cx="2456449" cy="1917411"/>
            </a:xfrm>
          </p:grpSpPr>
          <p:sp>
            <p:nvSpPr>
              <p:cNvPr id="422" name="Google Shape;422;p25"/>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3" name="Google Shape;423;p25"/>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4" name="Google Shape;424;p25"/>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5" name="Google Shape;425;p25"/>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11343769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26"/>
        <p:cNvGrpSpPr/>
        <p:nvPr/>
      </p:nvGrpSpPr>
      <p:grpSpPr>
        <a:xfrm>
          <a:off x="0" y="0"/>
          <a:ext cx="0" cy="0"/>
          <a:chOff x="0" y="0"/>
          <a:chExt cx="0" cy="0"/>
        </a:xfrm>
      </p:grpSpPr>
      <p:grpSp>
        <p:nvGrpSpPr>
          <p:cNvPr id="427" name="Google Shape;427;p26"/>
          <p:cNvGrpSpPr/>
          <p:nvPr/>
        </p:nvGrpSpPr>
        <p:grpSpPr>
          <a:xfrm>
            <a:off x="7267301" y="516700"/>
            <a:ext cx="2456449" cy="6851581"/>
            <a:chOff x="7267300" y="387525"/>
            <a:chExt cx="2456449" cy="5138686"/>
          </a:xfrm>
        </p:grpSpPr>
        <p:grpSp>
          <p:nvGrpSpPr>
            <p:cNvPr id="428" name="Google Shape;428;p26"/>
            <p:cNvGrpSpPr/>
            <p:nvPr/>
          </p:nvGrpSpPr>
          <p:grpSpPr>
            <a:xfrm rot="10800000" flipH="1">
              <a:off x="7432804" y="387525"/>
              <a:ext cx="1309796" cy="257750"/>
              <a:chOff x="-6337521" y="4362225"/>
              <a:chExt cx="1309796" cy="257750"/>
            </a:xfrm>
          </p:grpSpPr>
          <p:sp>
            <p:nvSpPr>
              <p:cNvPr id="429" name="Google Shape;429;p26"/>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0" name="Google Shape;430;p26"/>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1" name="Google Shape;431;p26"/>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2" name="Google Shape;432;p26"/>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3" name="Google Shape;433;p26"/>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4" name="Google Shape;434;p26"/>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5" name="Google Shape;435;p26"/>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6" name="Google Shape;436;p26"/>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7" name="Google Shape;437;p26"/>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8" name="Google Shape;438;p26"/>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439" name="Google Shape;439;p26"/>
            <p:cNvGrpSpPr/>
            <p:nvPr/>
          </p:nvGrpSpPr>
          <p:grpSpPr>
            <a:xfrm rot="10800000" flipH="1">
              <a:off x="7267300" y="3608800"/>
              <a:ext cx="2456449" cy="1917411"/>
              <a:chOff x="7267300" y="-366311"/>
              <a:chExt cx="2456449" cy="1917411"/>
            </a:xfrm>
          </p:grpSpPr>
          <p:sp>
            <p:nvSpPr>
              <p:cNvPr id="440" name="Google Shape;440;p26"/>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1" name="Google Shape;441;p26"/>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2" name="Google Shape;442;p26"/>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3" name="Google Shape;443;p26"/>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42362491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6675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3757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47"/>
        <p:cNvGrpSpPr/>
        <p:nvPr/>
      </p:nvGrpSpPr>
      <p:grpSpPr>
        <a:xfrm>
          <a:off x="0" y="0"/>
          <a:ext cx="0" cy="0"/>
          <a:chOff x="0" y="0"/>
          <a:chExt cx="0" cy="0"/>
        </a:xfrm>
      </p:grpSpPr>
    </p:spTree>
    <p:extLst>
      <p:ext uri="{BB962C8B-B14F-4D97-AF65-F5344CB8AC3E}">
        <p14:creationId xmlns:p14="http://schemas.microsoft.com/office/powerpoint/2010/main" val="27873076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48"/>
        <p:cNvGrpSpPr/>
        <p:nvPr/>
      </p:nvGrpSpPr>
      <p:grpSpPr>
        <a:xfrm>
          <a:off x="0" y="0"/>
          <a:ext cx="0" cy="0"/>
          <a:chOff x="0" y="0"/>
          <a:chExt cx="0" cy="0"/>
        </a:xfrm>
      </p:grpSpPr>
      <p:sp>
        <p:nvSpPr>
          <p:cNvPr id="449" name="Google Shape;449;p29"/>
          <p:cNvSpPr txBox="1">
            <a:spLocks noGrp="1"/>
          </p:cNvSpPr>
          <p:nvPr>
            <p:ph type="title"/>
          </p:nvPr>
        </p:nvSpPr>
        <p:spPr>
          <a:xfrm>
            <a:off x="723450" y="681367"/>
            <a:ext cx="76971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2034846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30" name="Google Shape;30;p4"/>
          <p:cNvSpPr txBox="1">
            <a:spLocks noGrp="1"/>
          </p:cNvSpPr>
          <p:nvPr>
            <p:ph type="body" idx="1"/>
          </p:nvPr>
        </p:nvSpPr>
        <p:spPr>
          <a:xfrm>
            <a:off x="720000" y="1704033"/>
            <a:ext cx="4802100" cy="36556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32146E"/>
              </a:buClr>
              <a:buSzPts val="1400"/>
              <a:buFont typeface="Karla Medium"/>
              <a:buChar char="●"/>
              <a:defRPr/>
            </a:lvl1pPr>
            <a:lvl2pPr marL="914400" lvl="1" indent="-317500" rtl="0">
              <a:lnSpc>
                <a:spcPct val="115000"/>
              </a:lnSpc>
              <a:spcBef>
                <a:spcPts val="0"/>
              </a:spcBef>
              <a:spcAft>
                <a:spcPts val="0"/>
              </a:spcAft>
              <a:buClr>
                <a:srgbClr val="32146E"/>
              </a:buClr>
              <a:buSzPts val="1400"/>
              <a:buFont typeface="Karla Medium"/>
              <a:buChar char="○"/>
              <a:defRPr/>
            </a:lvl2pPr>
            <a:lvl3pPr marL="1371600" lvl="2" indent="-317500" rtl="0">
              <a:lnSpc>
                <a:spcPct val="115000"/>
              </a:lnSpc>
              <a:spcBef>
                <a:spcPts val="0"/>
              </a:spcBef>
              <a:spcAft>
                <a:spcPts val="0"/>
              </a:spcAft>
              <a:buClr>
                <a:srgbClr val="32146E"/>
              </a:buClr>
              <a:buSzPts val="1400"/>
              <a:buFont typeface="Karla Medium"/>
              <a:buChar char="■"/>
              <a:defRPr/>
            </a:lvl3pPr>
            <a:lvl4pPr marL="1828800" lvl="3" indent="-317500" rtl="0">
              <a:lnSpc>
                <a:spcPct val="115000"/>
              </a:lnSpc>
              <a:spcBef>
                <a:spcPts val="0"/>
              </a:spcBef>
              <a:spcAft>
                <a:spcPts val="0"/>
              </a:spcAft>
              <a:buClr>
                <a:srgbClr val="32146E"/>
              </a:buClr>
              <a:buSzPts val="1400"/>
              <a:buFont typeface="Karla Medium"/>
              <a:buChar char="●"/>
              <a:defRPr/>
            </a:lvl4pPr>
            <a:lvl5pPr marL="2286000" lvl="4" indent="-317500" rtl="0">
              <a:lnSpc>
                <a:spcPct val="115000"/>
              </a:lnSpc>
              <a:spcBef>
                <a:spcPts val="0"/>
              </a:spcBef>
              <a:spcAft>
                <a:spcPts val="0"/>
              </a:spcAft>
              <a:buClr>
                <a:srgbClr val="32146E"/>
              </a:buClr>
              <a:buSzPts val="1400"/>
              <a:buFont typeface="Karla Medium"/>
              <a:buChar char="○"/>
              <a:defRPr/>
            </a:lvl5pPr>
            <a:lvl6pPr marL="2743200" lvl="5" indent="-317500" rtl="0">
              <a:lnSpc>
                <a:spcPct val="115000"/>
              </a:lnSpc>
              <a:spcBef>
                <a:spcPts val="0"/>
              </a:spcBef>
              <a:spcAft>
                <a:spcPts val="0"/>
              </a:spcAft>
              <a:buClr>
                <a:srgbClr val="32146E"/>
              </a:buClr>
              <a:buSzPts val="1400"/>
              <a:buFont typeface="Karla Medium"/>
              <a:buChar char="■"/>
              <a:defRPr/>
            </a:lvl6pPr>
            <a:lvl7pPr marL="3200400" lvl="6" indent="-317500" rtl="0">
              <a:lnSpc>
                <a:spcPct val="115000"/>
              </a:lnSpc>
              <a:spcBef>
                <a:spcPts val="0"/>
              </a:spcBef>
              <a:spcAft>
                <a:spcPts val="0"/>
              </a:spcAft>
              <a:buClr>
                <a:srgbClr val="32146E"/>
              </a:buClr>
              <a:buSzPts val="1400"/>
              <a:buFont typeface="Karla Medium"/>
              <a:buChar char="●"/>
              <a:defRPr/>
            </a:lvl7pPr>
            <a:lvl8pPr marL="3657600" lvl="7" indent="-317500" rtl="0">
              <a:lnSpc>
                <a:spcPct val="115000"/>
              </a:lnSpc>
              <a:spcBef>
                <a:spcPts val="0"/>
              </a:spcBef>
              <a:spcAft>
                <a:spcPts val="0"/>
              </a:spcAft>
              <a:buClr>
                <a:srgbClr val="32146E"/>
              </a:buClr>
              <a:buSzPts val="1400"/>
              <a:buFont typeface="Karla Medium"/>
              <a:buChar char="○"/>
              <a:defRPr/>
            </a:lvl8pPr>
            <a:lvl9pPr marL="4114800" lvl="8" indent="-317500" rtl="0">
              <a:lnSpc>
                <a:spcPct val="115000"/>
              </a:lnSpc>
              <a:spcBef>
                <a:spcPts val="0"/>
              </a:spcBef>
              <a:spcAft>
                <a:spcPts val="0"/>
              </a:spcAft>
              <a:buClr>
                <a:srgbClr val="32146E"/>
              </a:buClr>
              <a:buSzPts val="1400"/>
              <a:buFont typeface="Karla Medium"/>
              <a:buChar char="■"/>
              <a:defRPr/>
            </a:lvl9pPr>
          </a:lstStyle>
          <a:p>
            <a:pPr lvl="0"/>
            <a:r>
              <a:rPr lang="en-US"/>
              <a:t>Click to edit Master text styles</a:t>
            </a:r>
          </a:p>
        </p:txBody>
      </p:sp>
      <p:grpSp>
        <p:nvGrpSpPr>
          <p:cNvPr id="31" name="Google Shape;31;p4"/>
          <p:cNvGrpSpPr/>
          <p:nvPr/>
        </p:nvGrpSpPr>
        <p:grpSpPr>
          <a:xfrm>
            <a:off x="6673905" y="-962034"/>
            <a:ext cx="2963295" cy="7325201"/>
            <a:chOff x="6673904" y="-721526"/>
            <a:chExt cx="2963295" cy="5493901"/>
          </a:xfrm>
        </p:grpSpPr>
        <p:grpSp>
          <p:nvGrpSpPr>
            <p:cNvPr id="32" name="Google Shape;32;p4"/>
            <p:cNvGrpSpPr/>
            <p:nvPr/>
          </p:nvGrpSpPr>
          <p:grpSpPr>
            <a:xfrm>
              <a:off x="7656465" y="-721526"/>
              <a:ext cx="1980734" cy="2320737"/>
              <a:chOff x="7656465" y="-721526"/>
              <a:chExt cx="1980734" cy="2320737"/>
            </a:xfrm>
          </p:grpSpPr>
          <p:sp>
            <p:nvSpPr>
              <p:cNvPr id="33" name="Google Shape;33;p4"/>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34" name="Google Shape;34;p4"/>
              <p:cNvGrpSpPr/>
              <p:nvPr/>
            </p:nvGrpSpPr>
            <p:grpSpPr>
              <a:xfrm>
                <a:off x="7775873" y="-721526"/>
                <a:ext cx="1861326" cy="2320737"/>
                <a:chOff x="7515698" y="-897261"/>
                <a:chExt cx="1861326" cy="2320737"/>
              </a:xfrm>
            </p:grpSpPr>
            <p:sp>
              <p:nvSpPr>
                <p:cNvPr id="35" name="Google Shape;35;p4"/>
                <p:cNvSpPr/>
                <p:nvPr/>
              </p:nvSpPr>
              <p:spPr>
                <a:xfrm rot="2699366" flipH="1">
                  <a:off x="8302178" y="731953"/>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6" name="Google Shape;36;p4"/>
                <p:cNvSpPr/>
                <p:nvPr/>
              </p:nvSpPr>
              <p:spPr>
                <a:xfrm>
                  <a:off x="7515698" y="11367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37" name="Google Shape;37;p4"/>
                <p:cNvSpPr/>
                <p:nvPr/>
              </p:nvSpPr>
              <p:spPr>
                <a:xfrm rot="2699336" flipH="1">
                  <a:off x="7493659" y="-53848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38" name="Google Shape;38;p4"/>
              <p:cNvSpPr/>
              <p:nvPr/>
            </p:nvSpPr>
            <p:spPr>
              <a:xfrm rot="2700000">
                <a:off x="7588783" y="-172000"/>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39" name="Google Shape;39;p4"/>
            <p:cNvGrpSpPr/>
            <p:nvPr/>
          </p:nvGrpSpPr>
          <p:grpSpPr>
            <a:xfrm>
              <a:off x="6673904" y="4514625"/>
              <a:ext cx="1309796" cy="257750"/>
              <a:chOff x="-6337521" y="4362225"/>
              <a:chExt cx="1309796" cy="257750"/>
            </a:xfrm>
          </p:grpSpPr>
          <p:sp>
            <p:nvSpPr>
              <p:cNvPr id="40" name="Google Shape;40;p4"/>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1" name="Google Shape;41;p4"/>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2" name="Google Shape;42;p4"/>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3" name="Google Shape;43;p4"/>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4" name="Google Shape;44;p4"/>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5" name="Google Shape;45;p4"/>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6" name="Google Shape;46;p4"/>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7" name="Google Shape;47;p4"/>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8" name="Google Shape;48;p4"/>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49" name="Google Shape;49;p4"/>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32518671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85800" y="1346947"/>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5800" y="4282763"/>
            <a:ext cx="7772400"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85800" y="1484779"/>
            <a:ext cx="7772400"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593330" cy="3035808"/>
          </a:xfrm>
        </p:spPr>
        <p:txBody>
          <a:bodyPr anchor="ctr">
            <a:noAutofit/>
          </a:bodyPr>
          <a:lstStyle>
            <a:lvl1pPr algn="l">
              <a:lnSpc>
                <a:spcPct val="80000"/>
              </a:lnSpc>
              <a:defRPr sz="6400" b="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10/22/2025</a:t>
            </a:fld>
            <a:endParaRPr lang="en-US" dirty="0"/>
          </a:p>
        </p:txBody>
      </p:sp>
      <p:sp>
        <p:nvSpPr>
          <p:cNvPr id="5" name="Footer Placeholder 4"/>
          <p:cNvSpPr>
            <a:spLocks noGrp="1"/>
          </p:cNvSpPr>
          <p:nvPr>
            <p:ph type="ftr" sz="quarter" idx="11"/>
          </p:nvPr>
        </p:nvSpPr>
        <p:spPr>
          <a:xfrm>
            <a:off x="812805" y="6272785"/>
            <a:ext cx="4745736" cy="365125"/>
          </a:xfrm>
        </p:spPr>
        <p:txBody>
          <a:bodyPr/>
          <a:lstStyle/>
          <a:p>
            <a:endParaRPr lang="en-US" dirty="0"/>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4816921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86876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lvl1pPr>
              <a:defRPr>
                <a:solidFill>
                  <a:schemeClr val="accent1">
                    <a:lumMod val="50000"/>
                  </a:schemeClr>
                </a:solidFill>
              </a:defRPr>
            </a:lvl1pPr>
          </a:lstStyle>
          <a:p>
            <a:fld id="{48A87A34-81AB-432B-8DAE-1953F412C126}" type="datetimeFigureOut">
              <a:rPr lang="en-US" smtClean="0"/>
              <a:t>10/22/2025</a:t>
            </a:fld>
            <a:endParaRPr lang="en-US" dirty="0"/>
          </a:p>
        </p:txBody>
      </p:sp>
      <p:sp>
        <p:nvSpPr>
          <p:cNvPr id="5" name="Footer Placeholder 4"/>
          <p:cNvSpPr>
            <a:spLocks noGrp="1"/>
          </p:cNvSpPr>
          <p:nvPr>
            <p:ph type="ftr" sz="quarter" idx="11"/>
          </p:nvPr>
        </p:nvSpPr>
        <p:spPr>
          <a:xfrm>
            <a:off x="1636099" y="6272784"/>
            <a:ext cx="4745736" cy="365125"/>
          </a:xfrm>
        </p:spPr>
        <p:txBody>
          <a:bodyPr/>
          <a:lstStyle>
            <a:lvl1pPr>
              <a:defRPr>
                <a:solidFill>
                  <a:schemeClr val="accent1">
                    <a:lumMod val="50000"/>
                  </a:schemeClr>
                </a:solidFill>
              </a:defRPr>
            </a:lvl1pPr>
          </a:lstStyle>
          <a:p>
            <a:endParaRPr lang="en-US" dirty="0"/>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17910550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39416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8077EF-3DB9-4852-A8C8-9AA18A70A9F8}" type="datetimeFigureOut">
              <a:rPr lang="en-US" smtClean="0"/>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3608801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accent1">
                    <a:lumMod val="50000"/>
                  </a:schemeClr>
                </a:solidFill>
              </a:defRPr>
            </a:lvl1pPr>
          </a:lstStyle>
          <a:p>
            <a:fld id="{48A87A34-81AB-432B-8DAE-1953F412C126}" type="datetimeFigureOut">
              <a:rPr lang="en-US" smtClean="0"/>
              <a:t>10/22/2025</a:t>
            </a:fld>
            <a:endParaRPr lang="en-US" dirty="0"/>
          </a:p>
        </p:txBody>
      </p:sp>
      <p:sp>
        <p:nvSpPr>
          <p:cNvPr id="4" name="Footer Placeholder 3"/>
          <p:cNvSpPr>
            <a:spLocks noGrp="1"/>
          </p:cNvSpPr>
          <p:nvPr>
            <p:ph type="ftr" sz="quarter" idx="11"/>
          </p:nvPr>
        </p:nvSpPr>
        <p:spPr/>
        <p:txBody>
          <a:bodyPr/>
          <a:lstStyle>
            <a:lvl1pPr>
              <a:defRPr>
                <a:solidFill>
                  <a:schemeClr val="accent1">
                    <a:lumMod val="50000"/>
                  </a:schemeClr>
                </a:solidFill>
              </a:defRPr>
            </a:lvl1p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514580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104226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9" name="Date Placeholder 8"/>
          <p:cNvSpPr>
            <a:spLocks noGrp="1"/>
          </p:cNvSpPr>
          <p:nvPr>
            <p:ph type="dt" sz="half" idx="10"/>
          </p:nvPr>
        </p:nvSpPr>
        <p:spPr/>
        <p:txBody>
          <a:bodyPr/>
          <a:lstStyle/>
          <a:p>
            <a:fld id="{48A87A34-81AB-432B-8DAE-1953F412C126}" type="datetimeFigureOut">
              <a:rPr lang="en-US" smtClean="0"/>
              <a:t>10/22/2025</a:t>
            </a:fld>
            <a:endParaRPr lang="en-US" dirty="0"/>
          </a:p>
        </p:txBody>
      </p:sp>
      <p:sp>
        <p:nvSpPr>
          <p:cNvPr id="10" name="Footer Placeholder 9"/>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9231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8" name="Date Placeholder 7"/>
          <p:cNvSpPr>
            <a:spLocks noGrp="1"/>
          </p:cNvSpPr>
          <p:nvPr>
            <p:ph type="dt" sz="half" idx="10"/>
          </p:nvPr>
        </p:nvSpPr>
        <p:spPr/>
        <p:txBody>
          <a:bodyPr/>
          <a:lstStyle/>
          <a:p>
            <a:fld id="{48A87A34-81AB-432B-8DAE-1953F412C126}" type="datetimeFigureOut">
              <a:rPr lang="en-US" smtClean="0"/>
              <a:pPr/>
              <a:t>10/22/2025</a:t>
            </a:fld>
            <a:endParaRPr lang="en-US" dirty="0"/>
          </a:p>
        </p:txBody>
      </p:sp>
      <p:sp>
        <p:nvSpPr>
          <p:cNvPr id="10" name="Slide Number Placeholder 9"/>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7879601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65285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52" name="Google Shape;52;p5"/>
          <p:cNvSpPr txBox="1">
            <a:spLocks noGrp="1"/>
          </p:cNvSpPr>
          <p:nvPr>
            <p:ph type="subTitle" idx="1"/>
          </p:nvPr>
        </p:nvSpPr>
        <p:spPr>
          <a:xfrm>
            <a:off x="5681399" y="5181667"/>
            <a:ext cx="2742600" cy="937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53" name="Google Shape;53;p5"/>
          <p:cNvSpPr txBox="1">
            <a:spLocks noGrp="1"/>
          </p:cNvSpPr>
          <p:nvPr>
            <p:ph type="subTitle" idx="2"/>
          </p:nvPr>
        </p:nvSpPr>
        <p:spPr>
          <a:xfrm>
            <a:off x="720000" y="5181667"/>
            <a:ext cx="2742600" cy="9376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r>
              <a:rPr lang="en-US"/>
              <a:t>Click to edit Master subtitle style</a:t>
            </a:r>
            <a:endParaRPr/>
          </a:p>
        </p:txBody>
      </p:sp>
      <p:sp>
        <p:nvSpPr>
          <p:cNvPr id="54" name="Google Shape;54;p5"/>
          <p:cNvSpPr txBox="1">
            <a:spLocks noGrp="1"/>
          </p:cNvSpPr>
          <p:nvPr>
            <p:ph type="subTitle" idx="3"/>
          </p:nvPr>
        </p:nvSpPr>
        <p:spPr>
          <a:xfrm>
            <a:off x="5681400" y="4608467"/>
            <a:ext cx="27426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sp>
        <p:nvSpPr>
          <p:cNvPr id="55" name="Google Shape;55;p5"/>
          <p:cNvSpPr txBox="1">
            <a:spLocks noGrp="1"/>
          </p:cNvSpPr>
          <p:nvPr>
            <p:ph type="subTitle" idx="4"/>
          </p:nvPr>
        </p:nvSpPr>
        <p:spPr>
          <a:xfrm>
            <a:off x="720000" y="4608467"/>
            <a:ext cx="2742600" cy="573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200"/>
              <a:buFont typeface="DM Sans"/>
              <a:buNone/>
              <a:defRPr sz="2000" b="1">
                <a:latin typeface="Archivo"/>
                <a:ea typeface="Archivo"/>
                <a:cs typeface="Archivo"/>
                <a:sym typeface="Archivo"/>
              </a:defRPr>
            </a:lvl1pPr>
            <a:lvl2pPr lvl="1" algn="ctr" rtl="0">
              <a:lnSpc>
                <a:spcPct val="115000"/>
              </a:lnSpc>
              <a:spcBef>
                <a:spcPts val="0"/>
              </a:spcBef>
              <a:spcAft>
                <a:spcPts val="0"/>
              </a:spcAft>
              <a:buSzPts val="2200"/>
              <a:buFont typeface="DM Sans"/>
              <a:buNone/>
              <a:defRPr sz="2200" b="1">
                <a:latin typeface="DM Sans"/>
                <a:ea typeface="DM Sans"/>
                <a:cs typeface="DM Sans"/>
                <a:sym typeface="DM Sans"/>
              </a:defRPr>
            </a:lvl2pPr>
            <a:lvl3pPr lvl="2" algn="ctr" rtl="0">
              <a:lnSpc>
                <a:spcPct val="115000"/>
              </a:lnSpc>
              <a:spcBef>
                <a:spcPts val="0"/>
              </a:spcBef>
              <a:spcAft>
                <a:spcPts val="0"/>
              </a:spcAft>
              <a:buSzPts val="2200"/>
              <a:buFont typeface="DM Sans"/>
              <a:buNone/>
              <a:defRPr sz="2200" b="1">
                <a:latin typeface="DM Sans"/>
                <a:ea typeface="DM Sans"/>
                <a:cs typeface="DM Sans"/>
                <a:sym typeface="DM Sans"/>
              </a:defRPr>
            </a:lvl3pPr>
            <a:lvl4pPr lvl="3" algn="ctr" rtl="0">
              <a:lnSpc>
                <a:spcPct val="115000"/>
              </a:lnSpc>
              <a:spcBef>
                <a:spcPts val="0"/>
              </a:spcBef>
              <a:spcAft>
                <a:spcPts val="0"/>
              </a:spcAft>
              <a:buSzPts val="2200"/>
              <a:buFont typeface="DM Sans"/>
              <a:buNone/>
              <a:defRPr sz="2200" b="1">
                <a:latin typeface="DM Sans"/>
                <a:ea typeface="DM Sans"/>
                <a:cs typeface="DM Sans"/>
                <a:sym typeface="DM Sans"/>
              </a:defRPr>
            </a:lvl4pPr>
            <a:lvl5pPr lvl="4" algn="ctr" rtl="0">
              <a:lnSpc>
                <a:spcPct val="115000"/>
              </a:lnSpc>
              <a:spcBef>
                <a:spcPts val="0"/>
              </a:spcBef>
              <a:spcAft>
                <a:spcPts val="0"/>
              </a:spcAft>
              <a:buSzPts val="2200"/>
              <a:buFont typeface="DM Sans"/>
              <a:buNone/>
              <a:defRPr sz="2200" b="1">
                <a:latin typeface="DM Sans"/>
                <a:ea typeface="DM Sans"/>
                <a:cs typeface="DM Sans"/>
                <a:sym typeface="DM Sans"/>
              </a:defRPr>
            </a:lvl5pPr>
            <a:lvl6pPr lvl="5" algn="ctr" rtl="0">
              <a:lnSpc>
                <a:spcPct val="115000"/>
              </a:lnSpc>
              <a:spcBef>
                <a:spcPts val="0"/>
              </a:spcBef>
              <a:spcAft>
                <a:spcPts val="0"/>
              </a:spcAft>
              <a:buSzPts val="2200"/>
              <a:buFont typeface="DM Sans"/>
              <a:buNone/>
              <a:defRPr sz="2200" b="1">
                <a:latin typeface="DM Sans"/>
                <a:ea typeface="DM Sans"/>
                <a:cs typeface="DM Sans"/>
                <a:sym typeface="DM Sans"/>
              </a:defRPr>
            </a:lvl6pPr>
            <a:lvl7pPr lvl="6" algn="ctr" rtl="0">
              <a:lnSpc>
                <a:spcPct val="115000"/>
              </a:lnSpc>
              <a:spcBef>
                <a:spcPts val="0"/>
              </a:spcBef>
              <a:spcAft>
                <a:spcPts val="0"/>
              </a:spcAft>
              <a:buSzPts val="2200"/>
              <a:buFont typeface="DM Sans"/>
              <a:buNone/>
              <a:defRPr sz="2200" b="1">
                <a:latin typeface="DM Sans"/>
                <a:ea typeface="DM Sans"/>
                <a:cs typeface="DM Sans"/>
                <a:sym typeface="DM Sans"/>
              </a:defRPr>
            </a:lvl7pPr>
            <a:lvl8pPr lvl="7" algn="ctr" rtl="0">
              <a:lnSpc>
                <a:spcPct val="115000"/>
              </a:lnSpc>
              <a:spcBef>
                <a:spcPts val="0"/>
              </a:spcBef>
              <a:spcAft>
                <a:spcPts val="0"/>
              </a:spcAft>
              <a:buSzPts val="2200"/>
              <a:buFont typeface="DM Sans"/>
              <a:buNone/>
              <a:defRPr sz="2200" b="1">
                <a:latin typeface="DM Sans"/>
                <a:ea typeface="DM Sans"/>
                <a:cs typeface="DM Sans"/>
                <a:sym typeface="DM Sans"/>
              </a:defRPr>
            </a:lvl8pPr>
            <a:lvl9pPr lvl="8" algn="ctr" rtl="0">
              <a:lnSpc>
                <a:spcPct val="115000"/>
              </a:lnSpc>
              <a:spcBef>
                <a:spcPts val="0"/>
              </a:spcBef>
              <a:spcAft>
                <a:spcPts val="0"/>
              </a:spcAft>
              <a:buSzPts val="2200"/>
              <a:buFont typeface="DM Sans"/>
              <a:buNone/>
              <a:defRPr sz="2200" b="1">
                <a:latin typeface="DM Sans"/>
                <a:ea typeface="DM Sans"/>
                <a:cs typeface="DM Sans"/>
                <a:sym typeface="DM Sans"/>
              </a:defRPr>
            </a:lvl9pPr>
          </a:lstStyle>
          <a:p>
            <a:r>
              <a:rPr lang="en-US"/>
              <a:t>Click to edit Master subtitle style</a:t>
            </a:r>
            <a:endParaRPr/>
          </a:p>
        </p:txBody>
      </p:sp>
      <p:grpSp>
        <p:nvGrpSpPr>
          <p:cNvPr id="56" name="Google Shape;56;p5"/>
          <p:cNvGrpSpPr/>
          <p:nvPr/>
        </p:nvGrpSpPr>
        <p:grpSpPr>
          <a:xfrm>
            <a:off x="7656465" y="-962034"/>
            <a:ext cx="1980734" cy="3094316"/>
            <a:chOff x="7656465" y="-721526"/>
            <a:chExt cx="1980734" cy="2320737"/>
          </a:xfrm>
        </p:grpSpPr>
        <p:sp>
          <p:nvSpPr>
            <p:cNvPr id="57" name="Google Shape;57;p5"/>
            <p:cNvSpPr/>
            <p:nvPr/>
          </p:nvSpPr>
          <p:spPr>
            <a:xfrm rot="-5400000" flipH="1">
              <a:off x="7653475" y="-5815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nvGrpSpPr>
            <p:cNvPr id="58" name="Google Shape;58;p5"/>
            <p:cNvGrpSpPr/>
            <p:nvPr/>
          </p:nvGrpSpPr>
          <p:grpSpPr>
            <a:xfrm>
              <a:off x="7775873" y="-721526"/>
              <a:ext cx="1861326" cy="2320737"/>
              <a:chOff x="7515698" y="-897261"/>
              <a:chExt cx="1861326" cy="2320737"/>
            </a:xfrm>
          </p:grpSpPr>
          <p:sp>
            <p:nvSpPr>
              <p:cNvPr id="59" name="Google Shape;59;p5"/>
              <p:cNvSpPr/>
              <p:nvPr/>
            </p:nvSpPr>
            <p:spPr>
              <a:xfrm rot="2699366" flipH="1">
                <a:off x="8302178" y="731953"/>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0" name="Google Shape;60;p5"/>
              <p:cNvSpPr/>
              <p:nvPr/>
            </p:nvSpPr>
            <p:spPr>
              <a:xfrm>
                <a:off x="7515698" y="11367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1" name="Google Shape;61;p5"/>
              <p:cNvSpPr/>
              <p:nvPr/>
            </p:nvSpPr>
            <p:spPr>
              <a:xfrm rot="2699336" flipH="1">
                <a:off x="7493659" y="-53848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
          <p:nvSpPr>
            <p:cNvPr id="62" name="Google Shape;62;p5"/>
            <p:cNvSpPr/>
            <p:nvPr/>
          </p:nvSpPr>
          <p:spPr>
            <a:xfrm rot="2700000">
              <a:off x="7588783" y="-172000"/>
              <a:ext cx="770464" cy="127703"/>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7804547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lvl1pPr>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5543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3"/>
        <p:cNvGrpSpPr/>
        <p:nvPr/>
      </p:nvGrpSpPr>
      <p:grpSpPr>
        <a:xfrm>
          <a:off x="0" y="0"/>
          <a:ext cx="0" cy="0"/>
          <a:chOff x="0" y="0"/>
          <a:chExt cx="0" cy="0"/>
        </a:xfrm>
      </p:grpSpPr>
      <p:sp>
        <p:nvSpPr>
          <p:cNvPr id="64" name="Google Shape;64;p6"/>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grpSp>
        <p:nvGrpSpPr>
          <p:cNvPr id="65" name="Google Shape;65;p6"/>
          <p:cNvGrpSpPr/>
          <p:nvPr/>
        </p:nvGrpSpPr>
        <p:grpSpPr>
          <a:xfrm>
            <a:off x="7267301" y="516700"/>
            <a:ext cx="2456449" cy="6851581"/>
            <a:chOff x="7267300" y="387525"/>
            <a:chExt cx="2456449" cy="5138686"/>
          </a:xfrm>
        </p:grpSpPr>
        <p:grpSp>
          <p:nvGrpSpPr>
            <p:cNvPr id="66" name="Google Shape;66;p6"/>
            <p:cNvGrpSpPr/>
            <p:nvPr/>
          </p:nvGrpSpPr>
          <p:grpSpPr>
            <a:xfrm rot="10800000" flipH="1">
              <a:off x="7432804" y="387525"/>
              <a:ext cx="1309796" cy="257750"/>
              <a:chOff x="-6337521" y="4362225"/>
              <a:chExt cx="1309796" cy="257750"/>
            </a:xfrm>
          </p:grpSpPr>
          <p:sp>
            <p:nvSpPr>
              <p:cNvPr id="67" name="Google Shape;67;p6"/>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8" name="Google Shape;68;p6"/>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69" name="Google Shape;69;p6"/>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0" name="Google Shape;70;p6"/>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1" name="Google Shape;71;p6"/>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2" name="Google Shape;72;p6"/>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3" name="Google Shape;73;p6"/>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4" name="Google Shape;74;p6"/>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5" name="Google Shape;75;p6"/>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6" name="Google Shape;76;p6"/>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77" name="Google Shape;77;p6"/>
            <p:cNvGrpSpPr/>
            <p:nvPr/>
          </p:nvGrpSpPr>
          <p:grpSpPr>
            <a:xfrm rot="10800000" flipH="1">
              <a:off x="7267300" y="3608800"/>
              <a:ext cx="2456449" cy="1917411"/>
              <a:chOff x="7267300" y="-366311"/>
              <a:chExt cx="2456449" cy="1917411"/>
            </a:xfrm>
          </p:grpSpPr>
          <p:sp>
            <p:nvSpPr>
              <p:cNvPr id="78" name="Google Shape;78;p6"/>
              <p:cNvSpPr/>
              <p:nvPr/>
            </p:nvSpPr>
            <p:spPr>
              <a:xfrm rot="-5400000" flipH="1">
                <a:off x="7653475" y="-500"/>
                <a:ext cx="1554600" cy="15486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79" name="Google Shape;79;p6"/>
              <p:cNvSpPr/>
              <p:nvPr/>
            </p:nvSpPr>
            <p:spPr>
              <a:xfrm rot="2699366" flipH="1">
                <a:off x="8648903" y="642478"/>
                <a:ext cx="1150392" cy="2626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0" name="Google Shape;80;p6"/>
              <p:cNvSpPr/>
              <p:nvPr/>
            </p:nvSpPr>
            <p:spPr>
              <a:xfrm>
                <a:off x="7719598" y="15342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1" name="Google Shape;81;p6"/>
              <p:cNvSpPr/>
              <p:nvPr/>
            </p:nvSpPr>
            <p:spPr>
              <a:xfrm rot="2699336" flipH="1">
                <a:off x="7177884" y="-7536"/>
                <a:ext cx="1098632" cy="20195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182552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2"/>
        <p:cNvGrpSpPr/>
        <p:nvPr/>
      </p:nvGrpSpPr>
      <p:grpSpPr>
        <a:xfrm>
          <a:off x="0" y="0"/>
          <a:ext cx="0" cy="0"/>
          <a:chOff x="0" y="0"/>
          <a:chExt cx="0" cy="0"/>
        </a:xfrm>
      </p:grpSpPr>
      <p:sp>
        <p:nvSpPr>
          <p:cNvPr id="83" name="Google Shape;83;p7"/>
          <p:cNvSpPr txBox="1">
            <a:spLocks noGrp="1"/>
          </p:cNvSpPr>
          <p:nvPr>
            <p:ph type="subTitle" idx="1"/>
          </p:nvPr>
        </p:nvSpPr>
        <p:spPr>
          <a:xfrm>
            <a:off x="4255610" y="2223500"/>
            <a:ext cx="3030900" cy="326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4" name="Google Shape;84;p7"/>
          <p:cNvSpPr txBox="1">
            <a:spLocks noGrp="1"/>
          </p:cNvSpPr>
          <p:nvPr>
            <p:ph type="subTitle" idx="2"/>
          </p:nvPr>
        </p:nvSpPr>
        <p:spPr>
          <a:xfrm>
            <a:off x="720000" y="2223500"/>
            <a:ext cx="3030900" cy="326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US"/>
              <a:t>Click to edit Master subtitle style</a:t>
            </a:r>
            <a:endParaRPr/>
          </a:p>
        </p:txBody>
      </p:sp>
      <p:sp>
        <p:nvSpPr>
          <p:cNvPr id="85" name="Google Shape;85;p7"/>
          <p:cNvSpPr txBox="1">
            <a:spLocks noGrp="1"/>
          </p:cNvSpPr>
          <p:nvPr>
            <p:ph type="title"/>
          </p:nvPr>
        </p:nvSpPr>
        <p:spPr>
          <a:xfrm>
            <a:off x="720000" y="593367"/>
            <a:ext cx="7704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grpSp>
        <p:nvGrpSpPr>
          <p:cNvPr id="86" name="Google Shape;86;p7"/>
          <p:cNvGrpSpPr/>
          <p:nvPr/>
        </p:nvGrpSpPr>
        <p:grpSpPr>
          <a:xfrm>
            <a:off x="2212504" y="3490125"/>
            <a:ext cx="7422682" cy="3702251"/>
            <a:chOff x="2212504" y="2617594"/>
            <a:chExt cx="7422682" cy="2776688"/>
          </a:xfrm>
        </p:grpSpPr>
        <p:grpSp>
          <p:nvGrpSpPr>
            <p:cNvPr id="87" name="Google Shape;87;p7"/>
            <p:cNvGrpSpPr/>
            <p:nvPr/>
          </p:nvGrpSpPr>
          <p:grpSpPr>
            <a:xfrm>
              <a:off x="2212504" y="4514625"/>
              <a:ext cx="1309796" cy="257750"/>
              <a:chOff x="-6337521" y="4362225"/>
              <a:chExt cx="1309796" cy="257750"/>
            </a:xfrm>
          </p:grpSpPr>
          <p:sp>
            <p:nvSpPr>
              <p:cNvPr id="88" name="Google Shape;88;p7"/>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89" name="Google Shape;89;p7"/>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0" name="Google Shape;90;p7"/>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1" name="Google Shape;91;p7"/>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2" name="Google Shape;92;p7"/>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3" name="Google Shape;93;p7"/>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4" name="Google Shape;94;p7"/>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5" name="Google Shape;95;p7"/>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6" name="Google Shape;96;p7"/>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97" name="Google Shape;97;p7"/>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98" name="Google Shape;98;p7"/>
            <p:cNvGrpSpPr/>
            <p:nvPr/>
          </p:nvGrpSpPr>
          <p:grpSpPr>
            <a:xfrm>
              <a:off x="6687000" y="2617594"/>
              <a:ext cx="2948185" cy="2776688"/>
              <a:chOff x="6687000" y="2617594"/>
              <a:chExt cx="2948185" cy="2776688"/>
            </a:xfrm>
          </p:grpSpPr>
          <p:sp>
            <p:nvSpPr>
              <p:cNvPr id="99" name="Google Shape;99;p7"/>
              <p:cNvSpPr/>
              <p:nvPr/>
            </p:nvSpPr>
            <p:spPr>
              <a:xfrm flipH="1">
                <a:off x="6687000" y="2703525"/>
                <a:ext cx="2457000" cy="2447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0" name="Google Shape;100;p7"/>
              <p:cNvSpPr/>
              <p:nvPr/>
            </p:nvSpPr>
            <p:spPr>
              <a:xfrm rot="-2699590">
                <a:off x="7946885" y="3849460"/>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1" name="Google Shape;101;p7"/>
              <p:cNvSpPr/>
              <p:nvPr/>
            </p:nvSpPr>
            <p:spPr>
              <a:xfrm rot="-2700000">
                <a:off x="6857259" y="4943944"/>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2" name="Google Shape;102;p7"/>
              <p:cNvSpPr/>
              <p:nvPr/>
            </p:nvSpPr>
            <p:spPr>
              <a:xfrm>
                <a:off x="6962498" y="3553776"/>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3" name="Google Shape;103;p7"/>
              <p:cNvSpPr/>
              <p:nvPr/>
            </p:nvSpPr>
            <p:spPr>
              <a:xfrm rot="-2699590">
                <a:off x="7651509" y="3199003"/>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1375174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4"/>
        <p:cNvGrpSpPr/>
        <p:nvPr/>
      </p:nvGrpSpPr>
      <p:grpSpPr>
        <a:xfrm>
          <a:off x="0" y="0"/>
          <a:ext cx="0" cy="0"/>
          <a:chOff x="0" y="0"/>
          <a:chExt cx="0" cy="0"/>
        </a:xfrm>
      </p:grpSpPr>
      <p:sp>
        <p:nvSpPr>
          <p:cNvPr id="105" name="Google Shape;105;p8"/>
          <p:cNvSpPr txBox="1">
            <a:spLocks noGrp="1"/>
          </p:cNvSpPr>
          <p:nvPr>
            <p:ph type="title"/>
          </p:nvPr>
        </p:nvSpPr>
        <p:spPr>
          <a:xfrm>
            <a:off x="713225" y="1984400"/>
            <a:ext cx="4684200" cy="288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106" name="Google Shape;106;p8"/>
          <p:cNvSpPr>
            <a:spLocks noGrp="1"/>
          </p:cNvSpPr>
          <p:nvPr>
            <p:ph type="pic" idx="2"/>
          </p:nvPr>
        </p:nvSpPr>
        <p:spPr>
          <a:xfrm>
            <a:off x="5397500" y="1406800"/>
            <a:ext cx="3033300" cy="4044400"/>
          </a:xfrm>
          <a:prstGeom prst="ellipse">
            <a:avLst/>
          </a:prstGeom>
          <a:noFill/>
          <a:ln w="38100" cap="flat" cmpd="sng">
            <a:solidFill>
              <a:schemeClr val="lt1"/>
            </a:solidFill>
            <a:prstDash val="solid"/>
            <a:round/>
            <a:headEnd type="none" w="sm" len="sm"/>
            <a:tailEnd type="none" w="sm" len="sm"/>
          </a:ln>
        </p:spPr>
      </p:sp>
      <p:grpSp>
        <p:nvGrpSpPr>
          <p:cNvPr id="107" name="Google Shape;107;p8"/>
          <p:cNvGrpSpPr/>
          <p:nvPr/>
        </p:nvGrpSpPr>
        <p:grpSpPr>
          <a:xfrm>
            <a:off x="2669704" y="719333"/>
            <a:ext cx="1309796" cy="343667"/>
            <a:chOff x="-6337521" y="4362225"/>
            <a:chExt cx="1309796" cy="257750"/>
          </a:xfrm>
        </p:grpSpPr>
        <p:sp>
          <p:nvSpPr>
            <p:cNvPr id="108" name="Google Shape;108;p8"/>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09" name="Google Shape;109;p8"/>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0" name="Google Shape;110;p8"/>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1" name="Google Shape;111;p8"/>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2" name="Google Shape;112;p8"/>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3" name="Google Shape;113;p8"/>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4" name="Google Shape;114;p8"/>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5" name="Google Shape;115;p8"/>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6" name="Google Shape;116;p8"/>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17" name="Google Shape;117;p8"/>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spTree>
    <p:extLst>
      <p:ext uri="{BB962C8B-B14F-4D97-AF65-F5344CB8AC3E}">
        <p14:creationId xmlns:p14="http://schemas.microsoft.com/office/powerpoint/2010/main" val="2565649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18"/>
        <p:cNvGrpSpPr/>
        <p:nvPr/>
      </p:nvGrpSpPr>
      <p:grpSpPr>
        <a:xfrm>
          <a:off x="0" y="0"/>
          <a:ext cx="0" cy="0"/>
          <a:chOff x="0" y="0"/>
          <a:chExt cx="0" cy="0"/>
        </a:xfrm>
      </p:grpSpPr>
      <p:sp>
        <p:nvSpPr>
          <p:cNvPr id="119" name="Google Shape;119;p9"/>
          <p:cNvSpPr txBox="1">
            <a:spLocks noGrp="1"/>
          </p:cNvSpPr>
          <p:nvPr>
            <p:ph type="title"/>
          </p:nvPr>
        </p:nvSpPr>
        <p:spPr>
          <a:xfrm>
            <a:off x="713225" y="1351333"/>
            <a:ext cx="6994200" cy="1086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r>
              <a:rPr lang="en-US"/>
              <a:t>Click to edit Master title style</a:t>
            </a:r>
            <a:endParaRPr/>
          </a:p>
        </p:txBody>
      </p:sp>
      <p:sp>
        <p:nvSpPr>
          <p:cNvPr id="120" name="Google Shape;120;p9"/>
          <p:cNvSpPr txBox="1">
            <a:spLocks noGrp="1"/>
          </p:cNvSpPr>
          <p:nvPr>
            <p:ph type="subTitle" idx="1"/>
          </p:nvPr>
        </p:nvSpPr>
        <p:spPr>
          <a:xfrm>
            <a:off x="713225" y="2637333"/>
            <a:ext cx="4708200" cy="33044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2"/>
              </a:buClr>
              <a:buSzPts val="1400"/>
              <a:buFont typeface="Montserrat"/>
              <a:buChar char="●"/>
              <a:defRPr/>
            </a:lvl1pPr>
            <a:lvl2pPr lvl="1" algn="ctr" rtl="0">
              <a:lnSpc>
                <a:spcPct val="115000"/>
              </a:lnSpc>
              <a:spcBef>
                <a:spcPts val="0"/>
              </a:spcBef>
              <a:spcAft>
                <a:spcPts val="0"/>
              </a:spcAft>
              <a:buClr>
                <a:schemeClr val="dk2"/>
              </a:buClr>
              <a:buSzPts val="1400"/>
              <a:buFont typeface="Montserrat"/>
              <a:buChar char="○"/>
              <a:defRPr/>
            </a:lvl2pPr>
            <a:lvl3pPr lvl="2" algn="ctr" rtl="0">
              <a:lnSpc>
                <a:spcPct val="115000"/>
              </a:lnSpc>
              <a:spcBef>
                <a:spcPts val="0"/>
              </a:spcBef>
              <a:spcAft>
                <a:spcPts val="0"/>
              </a:spcAft>
              <a:buClr>
                <a:schemeClr val="dk2"/>
              </a:buClr>
              <a:buSzPts val="1400"/>
              <a:buFont typeface="Montserrat"/>
              <a:buChar char="■"/>
              <a:defRPr/>
            </a:lvl3pPr>
            <a:lvl4pPr lvl="3" algn="ctr" rtl="0">
              <a:lnSpc>
                <a:spcPct val="115000"/>
              </a:lnSpc>
              <a:spcBef>
                <a:spcPts val="0"/>
              </a:spcBef>
              <a:spcAft>
                <a:spcPts val="0"/>
              </a:spcAft>
              <a:buClr>
                <a:schemeClr val="dk2"/>
              </a:buClr>
              <a:buSzPts val="1400"/>
              <a:buFont typeface="Montserrat"/>
              <a:buChar char="●"/>
              <a:defRPr/>
            </a:lvl4pPr>
            <a:lvl5pPr lvl="4" algn="ctr" rtl="0">
              <a:lnSpc>
                <a:spcPct val="115000"/>
              </a:lnSpc>
              <a:spcBef>
                <a:spcPts val="0"/>
              </a:spcBef>
              <a:spcAft>
                <a:spcPts val="0"/>
              </a:spcAft>
              <a:buClr>
                <a:schemeClr val="dk2"/>
              </a:buClr>
              <a:buSzPts val="1400"/>
              <a:buFont typeface="Montserrat"/>
              <a:buChar char="○"/>
              <a:defRPr/>
            </a:lvl5pPr>
            <a:lvl6pPr lvl="5" algn="ctr" rtl="0">
              <a:lnSpc>
                <a:spcPct val="115000"/>
              </a:lnSpc>
              <a:spcBef>
                <a:spcPts val="0"/>
              </a:spcBef>
              <a:spcAft>
                <a:spcPts val="0"/>
              </a:spcAft>
              <a:buClr>
                <a:schemeClr val="dk2"/>
              </a:buClr>
              <a:buSzPts val="1400"/>
              <a:buFont typeface="Montserrat"/>
              <a:buChar char="■"/>
              <a:defRPr/>
            </a:lvl6pPr>
            <a:lvl7pPr lvl="6" algn="ctr" rtl="0">
              <a:lnSpc>
                <a:spcPct val="115000"/>
              </a:lnSpc>
              <a:spcBef>
                <a:spcPts val="0"/>
              </a:spcBef>
              <a:spcAft>
                <a:spcPts val="0"/>
              </a:spcAft>
              <a:buClr>
                <a:schemeClr val="dk2"/>
              </a:buClr>
              <a:buSzPts val="1400"/>
              <a:buFont typeface="Montserrat"/>
              <a:buChar char="●"/>
              <a:defRPr/>
            </a:lvl7pPr>
            <a:lvl8pPr lvl="7" algn="ctr" rtl="0">
              <a:lnSpc>
                <a:spcPct val="115000"/>
              </a:lnSpc>
              <a:spcBef>
                <a:spcPts val="0"/>
              </a:spcBef>
              <a:spcAft>
                <a:spcPts val="0"/>
              </a:spcAft>
              <a:buClr>
                <a:schemeClr val="dk2"/>
              </a:buClr>
              <a:buSzPts val="1400"/>
              <a:buFont typeface="Montserrat"/>
              <a:buChar char="○"/>
              <a:defRPr/>
            </a:lvl8pPr>
            <a:lvl9pPr lvl="8" algn="ctr" rtl="0">
              <a:lnSpc>
                <a:spcPct val="115000"/>
              </a:lnSpc>
              <a:spcBef>
                <a:spcPts val="0"/>
              </a:spcBef>
              <a:spcAft>
                <a:spcPts val="0"/>
              </a:spcAft>
              <a:buClr>
                <a:schemeClr val="dk2"/>
              </a:buClr>
              <a:buSzPts val="1400"/>
              <a:buFont typeface="Montserrat"/>
              <a:buChar char="■"/>
              <a:defRPr/>
            </a:lvl9pPr>
          </a:lstStyle>
          <a:p>
            <a:r>
              <a:rPr lang="en-US"/>
              <a:t>Click to edit Master subtitle style</a:t>
            </a:r>
            <a:endParaRPr/>
          </a:p>
        </p:txBody>
      </p:sp>
      <p:grpSp>
        <p:nvGrpSpPr>
          <p:cNvPr id="121" name="Google Shape;121;p9"/>
          <p:cNvGrpSpPr/>
          <p:nvPr/>
        </p:nvGrpSpPr>
        <p:grpSpPr>
          <a:xfrm>
            <a:off x="6687001" y="-345424"/>
            <a:ext cx="2948185" cy="6709759"/>
            <a:chOff x="6687000" y="-259068"/>
            <a:chExt cx="2948185" cy="5032319"/>
          </a:xfrm>
        </p:grpSpPr>
        <p:grpSp>
          <p:nvGrpSpPr>
            <p:cNvPr id="122" name="Google Shape;122;p9"/>
            <p:cNvGrpSpPr/>
            <p:nvPr/>
          </p:nvGrpSpPr>
          <p:grpSpPr>
            <a:xfrm rot="10800000" flipH="1">
              <a:off x="7260604" y="4515501"/>
              <a:ext cx="1309796" cy="257750"/>
              <a:chOff x="-6337521" y="4362225"/>
              <a:chExt cx="1309796" cy="257750"/>
            </a:xfrm>
          </p:grpSpPr>
          <p:sp>
            <p:nvSpPr>
              <p:cNvPr id="123" name="Google Shape;123;p9"/>
              <p:cNvSpPr/>
              <p:nvPr/>
            </p:nvSpPr>
            <p:spPr>
              <a:xfrm>
                <a:off x="-591797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4" name="Google Shape;124;p9"/>
              <p:cNvSpPr/>
              <p:nvPr/>
            </p:nvSpPr>
            <p:spPr>
              <a:xfrm>
                <a:off x="-5713862"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5" name="Google Shape;125;p9"/>
              <p:cNvSpPr/>
              <p:nvPr/>
            </p:nvSpPr>
            <p:spPr>
              <a:xfrm>
                <a:off x="-5509750"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6" name="Google Shape;126;p9"/>
              <p:cNvSpPr/>
              <p:nvPr/>
            </p:nvSpPr>
            <p:spPr>
              <a:xfrm>
                <a:off x="-5305637"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7" name="Google Shape;127;p9"/>
              <p:cNvSpPr/>
              <p:nvPr/>
            </p:nvSpPr>
            <p:spPr>
              <a:xfrm>
                <a:off x="-5101525" y="436222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8" name="Google Shape;128;p9"/>
              <p:cNvSpPr/>
              <p:nvPr/>
            </p:nvSpPr>
            <p:spPr>
              <a:xfrm>
                <a:off x="-633752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29" name="Google Shape;129;p9"/>
              <p:cNvSpPr/>
              <p:nvPr/>
            </p:nvSpPr>
            <p:spPr>
              <a:xfrm>
                <a:off x="-6133409"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0" name="Google Shape;130;p9"/>
              <p:cNvSpPr/>
              <p:nvPr/>
            </p:nvSpPr>
            <p:spPr>
              <a:xfrm>
                <a:off x="-5929296"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1" name="Google Shape;131;p9"/>
              <p:cNvSpPr/>
              <p:nvPr/>
            </p:nvSpPr>
            <p:spPr>
              <a:xfrm>
                <a:off x="-5725184"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2" name="Google Shape;132;p9"/>
              <p:cNvSpPr/>
              <p:nvPr/>
            </p:nvSpPr>
            <p:spPr>
              <a:xfrm>
                <a:off x="-5521071" y="4546175"/>
                <a:ext cx="73800" cy="738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nvGrpSpPr>
            <p:cNvPr id="133" name="Google Shape;133;p9"/>
            <p:cNvGrpSpPr/>
            <p:nvPr/>
          </p:nvGrpSpPr>
          <p:grpSpPr>
            <a:xfrm>
              <a:off x="6687000" y="-259068"/>
              <a:ext cx="2948185" cy="2776688"/>
              <a:chOff x="6687000" y="-259068"/>
              <a:chExt cx="2948185" cy="2776688"/>
            </a:xfrm>
          </p:grpSpPr>
          <p:sp>
            <p:nvSpPr>
              <p:cNvPr id="134" name="Google Shape;134;p9"/>
              <p:cNvSpPr/>
              <p:nvPr/>
            </p:nvSpPr>
            <p:spPr>
              <a:xfrm rot="10800000">
                <a:off x="6687000" y="-15411"/>
                <a:ext cx="2457000" cy="2447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5" name="Google Shape;135;p9"/>
              <p:cNvSpPr/>
              <p:nvPr/>
            </p:nvSpPr>
            <p:spPr>
              <a:xfrm rot="-8100410" flipH="1">
                <a:off x="7946885" y="808032"/>
                <a:ext cx="1780000" cy="477721"/>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6" name="Google Shape;136;p9"/>
              <p:cNvSpPr/>
              <p:nvPr/>
            </p:nvSpPr>
            <p:spPr>
              <a:xfrm rot="-8100000" flipH="1">
                <a:off x="6857259" y="76294"/>
                <a:ext cx="996172" cy="11497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7" name="Google Shape;137;p9"/>
              <p:cNvSpPr/>
              <p:nvPr/>
            </p:nvSpPr>
            <p:spPr>
              <a:xfrm rot="10800000" flipH="1">
                <a:off x="6962498" y="271638"/>
                <a:ext cx="1309800" cy="1309800"/>
              </a:xfrm>
              <a:prstGeom prst="ellipse">
                <a:avLst/>
              </a:prstGeom>
              <a:noFill/>
              <a:ln w="9525"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sp>
            <p:nvSpPr>
              <p:cNvPr id="138" name="Google Shape;138;p9"/>
              <p:cNvSpPr/>
              <p:nvPr/>
            </p:nvSpPr>
            <p:spPr>
              <a:xfrm rot="-8100410" flipH="1">
                <a:off x="7651509" y="1609528"/>
                <a:ext cx="1780000" cy="326683"/>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800"/>
              </a:p>
            </p:txBody>
          </p:sp>
        </p:grpSp>
      </p:grpSp>
    </p:spTree>
    <p:extLst>
      <p:ext uri="{BB962C8B-B14F-4D97-AF65-F5344CB8AC3E}">
        <p14:creationId xmlns:p14="http://schemas.microsoft.com/office/powerpoint/2010/main" val="1801582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39"/>
        <p:cNvGrpSpPr/>
        <p:nvPr/>
      </p:nvGrpSpPr>
      <p:grpSpPr>
        <a:xfrm>
          <a:off x="0" y="0"/>
          <a:ext cx="0" cy="0"/>
          <a:chOff x="0" y="0"/>
          <a:chExt cx="0" cy="0"/>
        </a:xfrm>
      </p:grpSpPr>
      <p:sp>
        <p:nvSpPr>
          <p:cNvPr id="140" name="Google Shape;140;p10"/>
          <p:cNvSpPr>
            <a:spLocks noGrp="1"/>
          </p:cNvSpPr>
          <p:nvPr>
            <p:ph type="pic" idx="2"/>
          </p:nvPr>
        </p:nvSpPr>
        <p:spPr>
          <a:xfrm>
            <a:off x="-75" y="-200"/>
            <a:ext cx="9144000" cy="6858000"/>
          </a:xfrm>
          <a:prstGeom prst="rect">
            <a:avLst/>
          </a:prstGeom>
          <a:noFill/>
          <a:ln>
            <a:noFill/>
          </a:ln>
        </p:spPr>
      </p:sp>
      <p:sp>
        <p:nvSpPr>
          <p:cNvPr id="141" name="Google Shape;141;p10"/>
          <p:cNvSpPr txBox="1">
            <a:spLocks noGrp="1"/>
          </p:cNvSpPr>
          <p:nvPr>
            <p:ph type="title"/>
          </p:nvPr>
        </p:nvSpPr>
        <p:spPr>
          <a:xfrm>
            <a:off x="720000" y="5149400"/>
            <a:ext cx="7704000" cy="763600"/>
          </a:xfrm>
          <a:prstGeom prst="rect">
            <a:avLst/>
          </a:prstGeom>
          <a:solidFill>
            <a:schemeClr val="lt1"/>
          </a:solidFill>
        </p:spPr>
        <p:txBody>
          <a:bodyPr spcFirstLastPara="1" wrap="square" lIns="91425" tIns="91425" rIns="91425" bIns="91425" anchor="ctr" anchorCtr="0">
            <a:noAutofit/>
          </a:bodyPr>
          <a:lstStyle>
            <a:lvl1pPr lvl="0" algn="ctr" rtl="0">
              <a:lnSpc>
                <a:spcPct val="115000"/>
              </a:lnSpc>
              <a:spcBef>
                <a:spcPts val="0"/>
              </a:spcBef>
              <a:spcAft>
                <a:spcPts val="0"/>
              </a:spcAft>
              <a:buSzPts val="3200"/>
              <a:buNone/>
              <a:defRPr sz="3000"/>
            </a:lvl1pPr>
            <a:lvl2pPr lvl="1" algn="ctr" rtl="0">
              <a:spcBef>
                <a:spcPts val="0"/>
              </a:spcBef>
              <a:spcAft>
                <a:spcPts val="0"/>
              </a:spcAft>
              <a:buSzPts val="3200"/>
              <a:buNone/>
              <a:defRPr/>
            </a:lvl2pPr>
            <a:lvl3pPr lvl="2" algn="ctr" rtl="0">
              <a:spcBef>
                <a:spcPts val="0"/>
              </a:spcBef>
              <a:spcAft>
                <a:spcPts val="0"/>
              </a:spcAft>
              <a:buSzPts val="3200"/>
              <a:buNone/>
              <a:defRPr/>
            </a:lvl3pPr>
            <a:lvl4pPr lvl="3" algn="ctr" rtl="0">
              <a:spcBef>
                <a:spcPts val="0"/>
              </a:spcBef>
              <a:spcAft>
                <a:spcPts val="0"/>
              </a:spcAft>
              <a:buSzPts val="3200"/>
              <a:buNone/>
              <a:defRPr/>
            </a:lvl4pPr>
            <a:lvl5pPr lvl="4" algn="ctr" rtl="0">
              <a:spcBef>
                <a:spcPts val="0"/>
              </a:spcBef>
              <a:spcAft>
                <a:spcPts val="0"/>
              </a:spcAft>
              <a:buSzPts val="3200"/>
              <a:buNone/>
              <a:defRPr/>
            </a:lvl5pPr>
            <a:lvl6pPr lvl="5" algn="ctr" rtl="0">
              <a:spcBef>
                <a:spcPts val="0"/>
              </a:spcBef>
              <a:spcAft>
                <a:spcPts val="0"/>
              </a:spcAft>
              <a:buSzPts val="3200"/>
              <a:buNone/>
              <a:defRPr/>
            </a:lvl6pPr>
            <a:lvl7pPr lvl="6" algn="ctr" rtl="0">
              <a:spcBef>
                <a:spcPts val="0"/>
              </a:spcBef>
              <a:spcAft>
                <a:spcPts val="0"/>
              </a:spcAft>
              <a:buSzPts val="3200"/>
              <a:buNone/>
              <a:defRPr/>
            </a:lvl7pPr>
            <a:lvl8pPr lvl="7" algn="ctr" rtl="0">
              <a:spcBef>
                <a:spcPts val="0"/>
              </a:spcBef>
              <a:spcAft>
                <a:spcPts val="0"/>
              </a:spcAft>
              <a:buSzPts val="3200"/>
              <a:buNone/>
              <a:defRPr/>
            </a:lvl8pPr>
            <a:lvl9pPr lvl="8" algn="ctr" rtl="0">
              <a:spcBef>
                <a:spcPts val="0"/>
              </a:spcBef>
              <a:spcAft>
                <a:spcPts val="0"/>
              </a:spcAft>
              <a:buSzPts val="3200"/>
              <a:buNone/>
              <a:defRPr/>
            </a:lvl9pPr>
          </a:lstStyle>
          <a:p>
            <a:r>
              <a:rPr lang="en-US"/>
              <a:t>Click to edit Master title style</a:t>
            </a:r>
            <a:endParaRPr/>
          </a:p>
        </p:txBody>
      </p:sp>
    </p:spTree>
    <p:extLst>
      <p:ext uri="{BB962C8B-B14F-4D97-AF65-F5344CB8AC3E}">
        <p14:creationId xmlns:p14="http://schemas.microsoft.com/office/powerpoint/2010/main" val="2555989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9.xml"/><Relationship Id="rId1"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2.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5" Type="http://schemas.openxmlformats.org/officeDocument/2006/relationships/image" Target="../media/image3.png"/><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93367"/>
            <a:ext cx="77175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1pPr>
            <a:lvl2pPr lvl="1"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2pPr>
            <a:lvl3pPr lvl="2"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3pPr>
            <a:lvl4pPr lvl="3"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4pPr>
            <a:lvl5pPr lvl="4"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5pPr>
            <a:lvl6pPr lvl="5"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6pPr>
            <a:lvl7pPr lvl="6"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7pPr>
            <a:lvl8pPr lvl="7"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8pPr>
            <a:lvl9pPr lvl="8" rtl="0">
              <a:spcBef>
                <a:spcPts val="0"/>
              </a:spcBef>
              <a:spcAft>
                <a:spcPts val="0"/>
              </a:spcAft>
              <a:buClr>
                <a:schemeClr val="dk1"/>
              </a:buClr>
              <a:buSzPts val="3200"/>
              <a:buFont typeface="Archivo Black"/>
              <a:buNone/>
              <a:defRPr sz="3200">
                <a:solidFill>
                  <a:schemeClr val="dk1"/>
                </a:solidFill>
                <a:latin typeface="Archivo Black"/>
                <a:ea typeface="Archivo Black"/>
                <a:cs typeface="Archivo Black"/>
                <a:sym typeface="Archivo Black"/>
              </a:defRPr>
            </a:lvl9pPr>
          </a:lstStyle>
          <a:p>
            <a:endParaRPr/>
          </a:p>
        </p:txBody>
      </p:sp>
      <p:sp>
        <p:nvSpPr>
          <p:cNvPr id="7" name="Google Shape;7;p1"/>
          <p:cNvSpPr txBox="1">
            <a:spLocks noGrp="1"/>
          </p:cNvSpPr>
          <p:nvPr>
            <p:ph type="body" idx="1"/>
          </p:nvPr>
        </p:nvSpPr>
        <p:spPr>
          <a:xfrm>
            <a:off x="713225" y="1536633"/>
            <a:ext cx="77175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1pPr>
            <a:lvl2pPr marL="914400" lvl="1"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2pPr>
            <a:lvl3pPr marL="1371600" lvl="2"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3pPr>
            <a:lvl4pPr marL="1828800" lvl="3"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4pPr>
            <a:lvl5pPr marL="2286000" lvl="4"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5pPr>
            <a:lvl6pPr marL="2743200" lvl="5"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6pPr>
            <a:lvl7pPr marL="3200400" lvl="6"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7pPr>
            <a:lvl8pPr marL="3657600" lvl="7"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8pPr>
            <a:lvl9pPr marL="4114800" lvl="8" indent="-317500">
              <a:lnSpc>
                <a:spcPct val="115000"/>
              </a:lnSpc>
              <a:spcBef>
                <a:spcPts val="0"/>
              </a:spcBef>
              <a:spcAft>
                <a:spcPts val="0"/>
              </a:spcAft>
              <a:buClr>
                <a:schemeClr val="dk1"/>
              </a:buClr>
              <a:buSzPts val="1400"/>
              <a:buFont typeface="Manrope"/>
              <a:buChar char="■"/>
              <a:defRPr>
                <a:solidFill>
                  <a:schemeClr val="dk1"/>
                </a:solidFill>
                <a:latin typeface="Manrope"/>
                <a:ea typeface="Manrope"/>
                <a:cs typeface="Manrope"/>
                <a:sym typeface="Manrope"/>
              </a:defRPr>
            </a:lvl9pPr>
          </a:lstStyle>
          <a:p>
            <a:endParaRPr/>
          </a:p>
        </p:txBody>
      </p:sp>
    </p:spTree>
    <p:extLst>
      <p:ext uri="{BB962C8B-B14F-4D97-AF65-F5344CB8AC3E}">
        <p14:creationId xmlns:p14="http://schemas.microsoft.com/office/powerpoint/2010/main" val="3587935210"/>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4"/>
        <p:cNvGrpSpPr/>
        <p:nvPr/>
      </p:nvGrpSpPr>
      <p:grpSpPr>
        <a:xfrm>
          <a:off x="0" y="0"/>
          <a:ext cx="0" cy="0"/>
          <a:chOff x="0" y="0"/>
          <a:chExt cx="0" cy="0"/>
        </a:xfrm>
      </p:grpSpPr>
      <p:sp>
        <p:nvSpPr>
          <p:cNvPr id="445" name="Google Shape;445;p27"/>
          <p:cNvSpPr txBox="1">
            <a:spLocks noGrp="1"/>
          </p:cNvSpPr>
          <p:nvPr>
            <p:ph type="title"/>
          </p:nvPr>
        </p:nvSpPr>
        <p:spPr>
          <a:xfrm>
            <a:off x="1068100" y="1244600"/>
            <a:ext cx="70473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46" name="Google Shape;446;p27"/>
          <p:cNvSpPr txBox="1">
            <a:spLocks noGrp="1"/>
          </p:cNvSpPr>
          <p:nvPr>
            <p:ph type="body" idx="1"/>
          </p:nvPr>
        </p:nvSpPr>
        <p:spPr>
          <a:xfrm>
            <a:off x="1068100" y="2260600"/>
            <a:ext cx="70473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760705106"/>
      </p:ext>
    </p:extLst>
  </p:cSld>
  <p:clrMap bg1="lt1" tx1="dk1" bg2="dk2" tx2="lt2" accent1="accent1" accent2="accent2" accent3="accent3" accent4="accent4" accent5="accent5" accent6="accent6" hlink="hlink" folHlink="folHlink"/>
  <p:sldLayoutIdLst>
    <p:sldLayoutId id="2147483689" r:id="rId1"/>
    <p:sldLayoutId id="2147483690"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1">
                    <a:lumMod val="50000"/>
                  </a:schemeClr>
                </a:solidFill>
              </a:defRPr>
            </a:lvl1pPr>
          </a:lstStyle>
          <a:p>
            <a:fld id="{251F38EA-B09F-4C97-9264-D1353869D1EA}" type="datetimeFigureOut">
              <a:rPr lang="en-US" dirty="0"/>
              <a:t>10/22/2025</a:t>
            </a:fld>
            <a:endParaRPr lang="en-US" dirty="0"/>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1">
                    <a:lumMod val="50000"/>
                  </a:schemeClr>
                </a:solidFill>
              </a:defRPr>
            </a:lvl1pPr>
          </a:lstStyle>
          <a:p>
            <a:endParaRPr lang="en-US" dirty="0"/>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n-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9735084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90000"/>
        </a:lnSpc>
        <a:spcBef>
          <a:spcPct val="0"/>
        </a:spcBef>
        <a:buNone/>
        <a:defRPr sz="4200" b="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Market Basket Analysis for Retailers</a:t>
            </a:r>
          </a:p>
        </p:txBody>
      </p:sp>
      <p:sp>
        <p:nvSpPr>
          <p:cNvPr id="3" name="Subtitle 2"/>
          <p:cNvSpPr>
            <a:spLocks noGrp="1"/>
          </p:cNvSpPr>
          <p:nvPr>
            <p:ph type="subTitle" idx="1"/>
          </p:nvPr>
        </p:nvSpPr>
        <p:spPr/>
        <p:txBody>
          <a:bodyPr>
            <a:normAutofit fontScale="92500" lnSpcReduction="10000"/>
          </a:bodyPr>
          <a:lstStyle/>
          <a:p>
            <a:r>
              <a:rPr dirty="0"/>
              <a:t>By Neel Shrivastava</a:t>
            </a:r>
          </a:p>
          <a:p>
            <a:r>
              <a:rPr dirty="0"/>
              <a:t>Data Analyst Intern – </a:t>
            </a:r>
            <a:r>
              <a:rPr dirty="0" err="1"/>
              <a:t>Hackveda</a:t>
            </a:r>
            <a:endParaRPr dirty="0"/>
          </a:p>
          <a:p>
            <a:r>
              <a:rPr dirty="0"/>
              <a:t>October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269" y="129253"/>
            <a:ext cx="7269480" cy="473013"/>
          </a:xfrm>
        </p:spPr>
        <p:txBody>
          <a:bodyPr>
            <a:normAutofit fontScale="90000"/>
          </a:bodyPr>
          <a:lstStyle/>
          <a:p>
            <a:r>
              <a:rPr dirty="0"/>
              <a:t>Business Insights</a:t>
            </a:r>
          </a:p>
        </p:txBody>
      </p:sp>
      <p:sp>
        <p:nvSpPr>
          <p:cNvPr id="5" name="Rectangle 2">
            <a:extLst>
              <a:ext uri="{FF2B5EF4-FFF2-40B4-BE49-F238E27FC236}">
                <a16:creationId xmlns:a16="http://schemas.microsoft.com/office/drawing/2014/main" id="{CB8F625A-E75C-2028-C9E8-ECA0D6C8F1A0}"/>
              </a:ext>
            </a:extLst>
          </p:cNvPr>
          <p:cNvSpPr>
            <a:spLocks noGrp="1" noChangeArrowheads="1"/>
          </p:cNvSpPr>
          <p:nvPr>
            <p:ph idx="1"/>
          </p:nvPr>
        </p:nvSpPr>
        <p:spPr bwMode="auto">
          <a:xfrm>
            <a:off x="343867" y="709988"/>
            <a:ext cx="862824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lang="en-US" sz="1400" b="1" dirty="0"/>
              <a:t>Thematic Buying Behavior (Spotty Collection)</a:t>
            </a:r>
            <a:br>
              <a:rPr lang="en-US" sz="1400" dirty="0"/>
            </a:br>
            <a:r>
              <a:rPr lang="en-US" sz="1400" dirty="0"/>
              <a:t>Customers who buy </a:t>
            </a:r>
            <a:r>
              <a:rPr lang="en-US" sz="1400" i="1" dirty="0"/>
              <a:t>“Set/6 Red Spotty Paper Plates”</a:t>
            </a:r>
            <a:r>
              <a:rPr lang="en-US" sz="1400" dirty="0"/>
              <a:t> also frequently buy </a:t>
            </a:r>
            <a:r>
              <a:rPr lang="en-US" sz="1400" i="1" dirty="0"/>
              <a:t>“Set/6 Red Spotty Paper Cups”</a:t>
            </a:r>
            <a:r>
              <a:rPr lang="en-US" sz="1400" dirty="0"/>
              <a:t> with a </a:t>
            </a:r>
            <a:r>
              <a:rPr lang="en-US" sz="1400" b="1" dirty="0"/>
              <a:t>lift of 14.7</a:t>
            </a:r>
            <a:r>
              <a:rPr lang="en-US" sz="1400" dirty="0"/>
              <a:t>.</a:t>
            </a:r>
            <a:br>
              <a:rPr lang="en-US" sz="1400" dirty="0"/>
            </a:br>
            <a:r>
              <a:rPr lang="en-US" sz="1400" dirty="0"/>
              <a:t>→ These belong to the same design theme, indicating strong preference for </a:t>
            </a:r>
            <a:r>
              <a:rPr lang="en-US" sz="1400" b="1" dirty="0"/>
              <a:t>matched sets</a:t>
            </a:r>
            <a:r>
              <a:rPr lang="en-US" sz="1400" dirty="0"/>
              <a:t>.</a:t>
            </a:r>
            <a:br>
              <a:rPr lang="en-US" sz="1400" dirty="0"/>
            </a:br>
            <a:r>
              <a:rPr lang="en-US" sz="1400" b="1" dirty="0"/>
              <a:t>Recommendation:</a:t>
            </a:r>
            <a:r>
              <a:rPr lang="en-US" sz="1400" dirty="0"/>
              <a:t> Display matching products together and create combo offers for themed sets.</a:t>
            </a:r>
            <a:endParaRPr kumimoji="0" lang="en-US" altLang="en-US" sz="1600" b="0" i="0" u="none" strike="noStrike" cap="none" normalizeH="0" baseline="0" dirty="0">
              <a:ln>
                <a:noFill/>
              </a:ln>
              <a:solidFill>
                <a:schemeClr val="tx1"/>
              </a:solidFill>
              <a:effectLst/>
              <a:latin typeface="+mj-lt"/>
            </a:endParaRPr>
          </a:p>
        </p:txBody>
      </p:sp>
      <p:sp>
        <p:nvSpPr>
          <p:cNvPr id="22" name="TextBox 21">
            <a:extLst>
              <a:ext uri="{FF2B5EF4-FFF2-40B4-BE49-F238E27FC236}">
                <a16:creationId xmlns:a16="http://schemas.microsoft.com/office/drawing/2014/main" id="{D42A2604-5BE2-C7A5-93F8-C5E98872A0A8}"/>
              </a:ext>
            </a:extLst>
          </p:cNvPr>
          <p:cNvSpPr txBox="1"/>
          <p:nvPr/>
        </p:nvSpPr>
        <p:spPr>
          <a:xfrm>
            <a:off x="343867" y="1998679"/>
            <a:ext cx="8628241" cy="954107"/>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n-lt"/>
              </a:rPr>
              <a:t>Color-Based Product Pairing (Spotty Tableware)</a:t>
            </a:r>
            <a:br>
              <a:rPr lang="en-US" dirty="0">
                <a:latin typeface="+mn-lt"/>
              </a:rPr>
            </a:br>
            <a:r>
              <a:rPr lang="en-US" dirty="0">
                <a:latin typeface="+mn-lt"/>
              </a:rPr>
              <a:t>Items like </a:t>
            </a:r>
            <a:r>
              <a:rPr lang="en-US" i="1" dirty="0">
                <a:latin typeface="+mn-lt"/>
              </a:rPr>
              <a:t>“Red Spotty Cup”</a:t>
            </a:r>
            <a:r>
              <a:rPr lang="en-US" dirty="0">
                <a:latin typeface="+mn-lt"/>
              </a:rPr>
              <a:t> and </a:t>
            </a:r>
            <a:r>
              <a:rPr lang="en-US" i="1" dirty="0">
                <a:latin typeface="+mn-lt"/>
              </a:rPr>
              <a:t>“Red Spotty Bowl”</a:t>
            </a:r>
            <a:r>
              <a:rPr lang="en-US" dirty="0">
                <a:latin typeface="+mn-lt"/>
              </a:rPr>
              <a:t> show a </a:t>
            </a:r>
            <a:r>
              <a:rPr lang="en-US" b="1" dirty="0">
                <a:latin typeface="+mn-lt"/>
              </a:rPr>
              <a:t>lift over 14</a:t>
            </a:r>
            <a:r>
              <a:rPr lang="en-US" dirty="0">
                <a:latin typeface="+mn-lt"/>
              </a:rPr>
              <a:t>, suggesting customers prefer to buy </a:t>
            </a:r>
            <a:r>
              <a:rPr lang="en-US" b="1" dirty="0">
                <a:latin typeface="+mn-lt"/>
              </a:rPr>
              <a:t>matching color tableware</a:t>
            </a:r>
            <a:r>
              <a:rPr lang="en-US" dirty="0">
                <a:latin typeface="+mn-lt"/>
              </a:rPr>
              <a:t>.</a:t>
            </a:r>
            <a:br>
              <a:rPr lang="en-US" dirty="0">
                <a:latin typeface="+mn-lt"/>
              </a:rPr>
            </a:br>
            <a:r>
              <a:rPr lang="en-US" b="1" dirty="0">
                <a:latin typeface="+mn-lt"/>
              </a:rPr>
              <a:t>Recommendation:</a:t>
            </a:r>
            <a:r>
              <a:rPr lang="en-US" dirty="0">
                <a:latin typeface="+mn-lt"/>
              </a:rPr>
              <a:t> Promote same-color dining collections and bundle them as “tableware sets.”</a:t>
            </a:r>
            <a:endParaRPr lang="en-IN" dirty="0">
              <a:latin typeface="+mn-lt"/>
            </a:endParaRPr>
          </a:p>
        </p:txBody>
      </p:sp>
      <p:sp>
        <p:nvSpPr>
          <p:cNvPr id="23" name="TextBox 22">
            <a:extLst>
              <a:ext uri="{FF2B5EF4-FFF2-40B4-BE49-F238E27FC236}">
                <a16:creationId xmlns:a16="http://schemas.microsoft.com/office/drawing/2014/main" id="{E4C3384D-8BFB-9709-5999-D8F183BF9FAA}"/>
              </a:ext>
            </a:extLst>
          </p:cNvPr>
          <p:cNvSpPr txBox="1"/>
          <p:nvPr/>
        </p:nvSpPr>
        <p:spPr>
          <a:xfrm>
            <a:off x="343867" y="3071926"/>
            <a:ext cx="8628242" cy="1384995"/>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n-lt"/>
              </a:rPr>
              <a:t>Cross-Design Co-purchase Pattern (Harmonica Sets)</a:t>
            </a:r>
            <a:br>
              <a:rPr lang="en-US" dirty="0">
                <a:latin typeface="+mn-lt"/>
              </a:rPr>
            </a:br>
            <a:r>
              <a:rPr lang="en-US" i="1" dirty="0">
                <a:latin typeface="+mn-lt"/>
              </a:rPr>
              <a:t>“Red Harmonica in Box”</a:t>
            </a:r>
            <a:r>
              <a:rPr lang="en-US" dirty="0">
                <a:latin typeface="+mn-lt"/>
              </a:rPr>
              <a:t> and </a:t>
            </a:r>
            <a:r>
              <a:rPr lang="en-US" i="1" dirty="0">
                <a:latin typeface="+mn-lt"/>
              </a:rPr>
              <a:t>“Blue Harmonica in Box”</a:t>
            </a:r>
            <a:r>
              <a:rPr lang="en-US" dirty="0">
                <a:latin typeface="+mn-lt"/>
              </a:rPr>
              <a:t> appear together with a </a:t>
            </a:r>
            <a:r>
              <a:rPr lang="en-US" b="1" dirty="0">
                <a:latin typeface="+mn-lt"/>
              </a:rPr>
              <a:t>lift of 13.7</a:t>
            </a:r>
            <a:r>
              <a:rPr lang="en-US" dirty="0">
                <a:latin typeface="+mn-lt"/>
              </a:rPr>
              <a:t>.</a:t>
            </a:r>
            <a:br>
              <a:rPr lang="en-US" dirty="0">
                <a:latin typeface="+mn-lt"/>
              </a:rPr>
            </a:br>
            <a:r>
              <a:rPr lang="en-US" dirty="0">
                <a:latin typeface="+mn-lt"/>
              </a:rPr>
              <a:t>This means customers often buy </a:t>
            </a:r>
            <a:r>
              <a:rPr lang="en-US" b="1" dirty="0">
                <a:latin typeface="+mn-lt"/>
              </a:rPr>
              <a:t>multiple color variants of the same product</a:t>
            </a:r>
            <a:r>
              <a:rPr lang="en-US" dirty="0">
                <a:latin typeface="+mn-lt"/>
              </a:rPr>
              <a:t>, likely for gifting or collecting.</a:t>
            </a:r>
            <a:br>
              <a:rPr lang="en-US" dirty="0">
                <a:latin typeface="+mn-lt"/>
              </a:rPr>
            </a:br>
            <a:r>
              <a:rPr lang="en-US" b="1" dirty="0">
                <a:latin typeface="+mn-lt"/>
              </a:rPr>
              <a:t>Recommendation:</a:t>
            </a:r>
            <a:r>
              <a:rPr lang="en-US" dirty="0">
                <a:latin typeface="+mn-lt"/>
              </a:rPr>
              <a:t> Display color variations together and introduce multi-color discounts.</a:t>
            </a:r>
          </a:p>
          <a:p>
            <a:pPr marL="285750" indent="-285750">
              <a:buFont typeface="Arial" panose="020B0604020202020204" pitchFamily="34" charset="0"/>
              <a:buChar char="•"/>
            </a:pPr>
            <a:endParaRPr lang="en-IN" dirty="0"/>
          </a:p>
        </p:txBody>
      </p:sp>
      <p:sp>
        <p:nvSpPr>
          <p:cNvPr id="24" name="TextBox 23">
            <a:extLst>
              <a:ext uri="{FF2B5EF4-FFF2-40B4-BE49-F238E27FC236}">
                <a16:creationId xmlns:a16="http://schemas.microsoft.com/office/drawing/2014/main" id="{9A31DA05-A680-E48C-813A-55321D83C2D1}"/>
              </a:ext>
            </a:extLst>
          </p:cNvPr>
          <p:cNvSpPr txBox="1"/>
          <p:nvPr/>
        </p:nvSpPr>
        <p:spPr>
          <a:xfrm>
            <a:off x="343867" y="4367772"/>
            <a:ext cx="8577255" cy="1169551"/>
          </a:xfrm>
          <a:prstGeom prst="rect">
            <a:avLst/>
          </a:prstGeom>
          <a:noFill/>
        </p:spPr>
        <p:txBody>
          <a:bodyPr wrap="square" rtlCol="0">
            <a:spAutoFit/>
          </a:bodyPr>
          <a:lstStyle/>
          <a:p>
            <a:pPr marL="285750" indent="-285750">
              <a:buFont typeface="Arial" panose="020B0604020202020204" pitchFamily="34" charset="0"/>
              <a:buChar char="•"/>
            </a:pPr>
            <a:r>
              <a:rPr lang="en-US" b="1" dirty="0">
                <a:latin typeface="+mn-lt"/>
              </a:rPr>
              <a:t>Bundling Opportunity (Snack Boxes &amp; Woodland Series)</a:t>
            </a:r>
            <a:br>
              <a:rPr lang="en-US" dirty="0">
                <a:latin typeface="+mn-lt"/>
              </a:rPr>
            </a:br>
            <a:r>
              <a:rPr lang="en-US" dirty="0">
                <a:latin typeface="+mn-lt"/>
              </a:rPr>
              <a:t>The </a:t>
            </a:r>
            <a:r>
              <a:rPr lang="en-US" i="1" dirty="0">
                <a:latin typeface="+mn-lt"/>
              </a:rPr>
              <a:t>“Round Snack Boxes Set of 4 Woodland”</a:t>
            </a:r>
            <a:r>
              <a:rPr lang="en-US" dirty="0">
                <a:latin typeface="+mn-lt"/>
              </a:rPr>
              <a:t> repeatedly appears in frequent </a:t>
            </a:r>
            <a:r>
              <a:rPr lang="en-US" dirty="0" err="1">
                <a:latin typeface="+mn-lt"/>
              </a:rPr>
              <a:t>itemsets</a:t>
            </a:r>
            <a:r>
              <a:rPr lang="en-US" dirty="0">
                <a:latin typeface="+mn-lt"/>
              </a:rPr>
              <a:t> with items like </a:t>
            </a:r>
            <a:r>
              <a:rPr lang="en-US" i="1" dirty="0">
                <a:latin typeface="+mn-lt"/>
              </a:rPr>
              <a:t>“Charlotte Bag”</a:t>
            </a:r>
            <a:r>
              <a:rPr lang="en-US" dirty="0">
                <a:latin typeface="+mn-lt"/>
              </a:rPr>
              <a:t> and </a:t>
            </a:r>
            <a:r>
              <a:rPr lang="en-US" i="1" dirty="0">
                <a:latin typeface="+mn-lt"/>
              </a:rPr>
              <a:t>“Postage”</a:t>
            </a:r>
            <a:r>
              <a:rPr lang="en-US" dirty="0">
                <a:latin typeface="+mn-lt"/>
              </a:rPr>
              <a:t>, with high confidence (0.8+).</a:t>
            </a:r>
            <a:br>
              <a:rPr lang="en-US" dirty="0">
                <a:latin typeface="+mn-lt"/>
              </a:rPr>
            </a:br>
            <a:r>
              <a:rPr lang="en-US" b="1" dirty="0">
                <a:latin typeface="+mn-lt"/>
              </a:rPr>
              <a:t>Recommendation:</a:t>
            </a:r>
            <a:r>
              <a:rPr lang="en-US" dirty="0">
                <a:latin typeface="+mn-lt"/>
              </a:rPr>
              <a:t> Combine </a:t>
            </a:r>
            <a:r>
              <a:rPr lang="en-US" b="1" dirty="0">
                <a:latin typeface="+mn-lt"/>
              </a:rPr>
              <a:t>Woodland-themed items</a:t>
            </a:r>
            <a:r>
              <a:rPr lang="en-US" dirty="0">
                <a:latin typeface="+mn-lt"/>
              </a:rPr>
              <a:t> into promotional gift bundles or category-based display sections.</a:t>
            </a:r>
            <a:endParaRPr lang="en-IN"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Market Basket Analysis uncovers hidden buying patterns in retail data.</a:t>
            </a:r>
          </a:p>
          <a:p>
            <a:r>
              <a:t>By analyzing associations, businesses can improve layout, create bundles, and drive cross-selling strategies — giving a competitive edge.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 &amp; A</a:t>
            </a:r>
          </a:p>
        </p:txBody>
      </p:sp>
      <p:sp>
        <p:nvSpPr>
          <p:cNvPr id="3" name="Content Placeholder 2"/>
          <p:cNvSpPr>
            <a:spLocks noGrp="1"/>
          </p:cNvSpPr>
          <p:nvPr>
            <p:ph idx="1"/>
          </p:nvPr>
        </p:nvSpPr>
        <p:spPr/>
        <p:txBody>
          <a:bodyPr/>
          <a:lstStyle/>
          <a:p>
            <a:r>
              <a:rPr dirty="0"/>
              <a:t>Thank you for listening!</a:t>
            </a:r>
          </a:p>
          <a:p>
            <a:endParaRPr dirty="0"/>
          </a:p>
          <a:p>
            <a:r>
              <a:rPr dirty="0"/>
              <a:t>Questions?</a:t>
            </a:r>
          </a:p>
          <a:p>
            <a:endParaRPr dirty="0"/>
          </a:p>
          <a:p>
            <a:r>
              <a:rPr dirty="0"/>
              <a:t>Contact: </a:t>
            </a:r>
            <a:r>
              <a:rPr dirty="0" err="1"/>
              <a:t>neelshrivastava</a:t>
            </a:r>
            <a:r>
              <a:rPr lang="en-IN" dirty="0"/>
              <a:t>1211</a:t>
            </a:r>
            <a:r>
              <a:rPr dirty="0"/>
              <a:t>@</a:t>
            </a:r>
            <a:r>
              <a:rPr lang="en-IN" dirty="0" err="1"/>
              <a:t>gmail</a:t>
            </a:r>
            <a:r>
              <a:rPr dirty="0"/>
              <a:t>.com</a:t>
            </a:r>
          </a:p>
          <a:p>
            <a:r>
              <a:rPr dirty="0"/>
              <a:t>LinkedIn: linkedin.com/in/</a:t>
            </a:r>
            <a:r>
              <a:rPr dirty="0" err="1"/>
              <a:t>neelshrivastava</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t>Market Basket Analysis helps retailers discover associations between products frequently bought together. The goal is to use these insights for better product placement, bundling, and cross-selling opportunities.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7B174-E802-9434-DB43-E3679F5F754F}"/>
              </a:ext>
            </a:extLst>
          </p:cNvPr>
          <p:cNvSpPr>
            <a:spLocks noGrp="1"/>
          </p:cNvSpPr>
          <p:nvPr>
            <p:ph type="title"/>
          </p:nvPr>
        </p:nvSpPr>
        <p:spPr>
          <a:xfrm>
            <a:off x="946404" y="365760"/>
            <a:ext cx="7269480" cy="734270"/>
          </a:xfrm>
        </p:spPr>
        <p:txBody>
          <a:bodyPr>
            <a:normAutofit/>
          </a:bodyPr>
          <a:lstStyle/>
          <a:p>
            <a:r>
              <a:rPr lang="en-US" sz="3200" dirty="0"/>
              <a:t>Hook story</a:t>
            </a:r>
            <a:endParaRPr lang="en-IN" sz="3200" dirty="0"/>
          </a:p>
        </p:txBody>
      </p:sp>
      <p:sp>
        <p:nvSpPr>
          <p:cNvPr id="3" name="Content Placeholder 2">
            <a:extLst>
              <a:ext uri="{FF2B5EF4-FFF2-40B4-BE49-F238E27FC236}">
                <a16:creationId xmlns:a16="http://schemas.microsoft.com/office/drawing/2014/main" id="{C12281F2-E873-6C9F-6A07-9C40AD14ACCE}"/>
              </a:ext>
            </a:extLst>
          </p:cNvPr>
          <p:cNvSpPr>
            <a:spLocks noGrp="1"/>
          </p:cNvSpPr>
          <p:nvPr>
            <p:ph idx="1"/>
          </p:nvPr>
        </p:nvSpPr>
        <p:spPr>
          <a:xfrm>
            <a:off x="994530" y="1409414"/>
            <a:ext cx="6446520" cy="4351337"/>
          </a:xfrm>
        </p:spPr>
        <p:txBody>
          <a:bodyPr>
            <a:normAutofit lnSpcReduction="10000"/>
          </a:bodyPr>
          <a:lstStyle/>
          <a:p>
            <a:r>
              <a:rPr lang="en-US" dirty="0"/>
              <a:t>In today’s competitive retail landscape, understanding </a:t>
            </a:r>
            <a:r>
              <a:rPr lang="en-US" b="1" dirty="0"/>
              <a:t>customer buying behavior</a:t>
            </a:r>
            <a:r>
              <a:rPr lang="en-US" dirty="0"/>
              <a:t> is key to success.</a:t>
            </a:r>
            <a:br>
              <a:rPr lang="en-US" dirty="0"/>
            </a:br>
            <a:r>
              <a:rPr lang="en-US" dirty="0"/>
              <a:t>Every purchase a customer makes leaves behind valuable data — patterns that often go unnoticed.</a:t>
            </a:r>
            <a:br>
              <a:rPr lang="en-US" dirty="0"/>
            </a:br>
            <a:r>
              <a:rPr lang="en-US" dirty="0"/>
              <a:t>For instance, a customer purchasing </a:t>
            </a:r>
            <a:r>
              <a:rPr lang="en-US" b="1" dirty="0"/>
              <a:t>bread</a:t>
            </a:r>
            <a:r>
              <a:rPr lang="en-US" dirty="0"/>
              <a:t> may also tend to buy </a:t>
            </a:r>
            <a:r>
              <a:rPr lang="en-US" b="1" dirty="0"/>
              <a:t>butter</a:t>
            </a:r>
            <a:r>
              <a:rPr lang="en-US" dirty="0"/>
              <a:t> or </a:t>
            </a:r>
            <a:r>
              <a:rPr lang="en-US" b="1" dirty="0"/>
              <a:t>jam</a:t>
            </a:r>
            <a:r>
              <a:rPr lang="en-US" dirty="0"/>
              <a:t>.</a:t>
            </a:r>
            <a:br>
              <a:rPr lang="en-US" dirty="0"/>
            </a:br>
            <a:r>
              <a:rPr lang="en-US" dirty="0"/>
              <a:t>These associations, when analyzed effectively, can help businesses optimize </a:t>
            </a:r>
            <a:r>
              <a:rPr lang="en-US" b="1" dirty="0"/>
              <a:t>product placement</a:t>
            </a:r>
            <a:r>
              <a:rPr lang="en-US" dirty="0"/>
              <a:t>,</a:t>
            </a:r>
            <a:br>
              <a:rPr lang="en-US" dirty="0"/>
            </a:br>
            <a:r>
              <a:rPr lang="en-US" dirty="0"/>
              <a:t>create </a:t>
            </a:r>
            <a:r>
              <a:rPr lang="en-US" b="1" dirty="0"/>
              <a:t>personalized recommendations</a:t>
            </a:r>
            <a:r>
              <a:rPr lang="en-US" dirty="0"/>
              <a:t>, and design </a:t>
            </a:r>
            <a:r>
              <a:rPr lang="en-US" b="1" dirty="0"/>
              <a:t>strategic marketing campaigns</a:t>
            </a:r>
            <a:r>
              <a:rPr lang="en-US" dirty="0"/>
              <a:t>.</a:t>
            </a:r>
          </a:p>
          <a:p>
            <a:r>
              <a:rPr lang="en-US" dirty="0"/>
              <a:t>Through </a:t>
            </a:r>
            <a:r>
              <a:rPr lang="en-US" b="1" dirty="0"/>
              <a:t>Market Basket Analysis</a:t>
            </a:r>
            <a:r>
              <a:rPr lang="en-US" dirty="0"/>
              <a:t>, we uncover these hidden relationships,</a:t>
            </a:r>
            <a:br>
              <a:rPr lang="en-US" dirty="0"/>
            </a:br>
            <a:r>
              <a:rPr lang="en-US" dirty="0"/>
              <a:t>transforming raw transactional data into </a:t>
            </a:r>
            <a:r>
              <a:rPr lang="en-US" b="1" dirty="0"/>
              <a:t>actionable insights</a:t>
            </a:r>
            <a:r>
              <a:rPr lang="en-US" dirty="0"/>
              <a:t> that drive growth and customer satisfaction.</a:t>
            </a:r>
          </a:p>
          <a:p>
            <a:endParaRPr lang="en-IN" dirty="0"/>
          </a:p>
        </p:txBody>
      </p:sp>
    </p:spTree>
    <p:extLst>
      <p:ext uri="{BB962C8B-B14F-4D97-AF65-F5344CB8AC3E}">
        <p14:creationId xmlns:p14="http://schemas.microsoft.com/office/powerpoint/2010/main" val="101595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Retailers want to uncover relationships between items often purchased together. For example, customers who buy 'bread' are also likely to buy 'butter'. Using this, supermarkets can optimize layout and increase sales.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7260" y="221381"/>
            <a:ext cx="7269480" cy="741145"/>
          </a:xfrm>
        </p:spPr>
        <p:txBody>
          <a:bodyPr/>
          <a:lstStyle/>
          <a:p>
            <a:r>
              <a:rPr lang="en-IN" dirty="0"/>
              <a:t>Example Walkthrough</a:t>
            </a:r>
            <a:endParaRPr dirty="0"/>
          </a:p>
        </p:txBody>
      </p:sp>
      <p:sp>
        <p:nvSpPr>
          <p:cNvPr id="3" name="Content Placeholder 2"/>
          <p:cNvSpPr>
            <a:spLocks noGrp="1"/>
          </p:cNvSpPr>
          <p:nvPr>
            <p:ph idx="1"/>
          </p:nvPr>
        </p:nvSpPr>
        <p:spPr>
          <a:xfrm>
            <a:off x="946404" y="962526"/>
            <a:ext cx="6446520" cy="5217613"/>
          </a:xfrm>
        </p:spPr>
        <p:txBody>
          <a:bodyPr>
            <a:normAutofit fontScale="85000" lnSpcReduction="20000"/>
          </a:bodyPr>
          <a:lstStyle/>
          <a:p>
            <a:r>
              <a:rPr lang="en-IN" b="1" dirty="0"/>
              <a:t>Dataset (4 transactions):</a:t>
            </a:r>
            <a:br>
              <a:rPr lang="en-IN" dirty="0"/>
            </a:br>
            <a:r>
              <a:rPr lang="en-IN" dirty="0"/>
              <a:t>1️⃣ [Bread, Milk]</a:t>
            </a:r>
            <a:br>
              <a:rPr lang="en-IN" dirty="0"/>
            </a:br>
            <a:r>
              <a:rPr lang="en-IN" dirty="0"/>
              <a:t>2️⃣ [Bread, Butter]</a:t>
            </a:r>
            <a:br>
              <a:rPr lang="en-IN" dirty="0"/>
            </a:br>
            <a:r>
              <a:rPr lang="en-IN" dirty="0"/>
              <a:t>3️⃣ [Bread, Milk, Butter]</a:t>
            </a:r>
            <a:br>
              <a:rPr lang="en-IN" dirty="0"/>
            </a:br>
            <a:r>
              <a:rPr lang="en-IN" dirty="0"/>
              <a:t>4️⃣ [Milk, Butter]</a:t>
            </a:r>
          </a:p>
          <a:p>
            <a:r>
              <a:rPr lang="en-IN" b="1" dirty="0"/>
              <a:t>Total Transactions:</a:t>
            </a:r>
            <a:r>
              <a:rPr lang="en-IN" dirty="0"/>
              <a:t> 4</a:t>
            </a:r>
          </a:p>
          <a:p>
            <a:r>
              <a:rPr lang="en-IN" b="1" dirty="0"/>
              <a:t>Step 1 — Singleton Supports</a:t>
            </a:r>
            <a:endParaRPr lang="en-IN" dirty="0"/>
          </a:p>
          <a:p>
            <a:r>
              <a:rPr lang="en-IN" dirty="0"/>
              <a:t>Bread = 3/4 = </a:t>
            </a:r>
            <a:r>
              <a:rPr lang="en-IN" b="1" dirty="0"/>
              <a:t>0.75</a:t>
            </a:r>
            <a:endParaRPr lang="en-IN" dirty="0"/>
          </a:p>
          <a:p>
            <a:r>
              <a:rPr lang="en-IN" dirty="0"/>
              <a:t>Milk = 3/4 = </a:t>
            </a:r>
            <a:r>
              <a:rPr lang="en-IN" b="1" dirty="0"/>
              <a:t>0.75</a:t>
            </a:r>
            <a:endParaRPr lang="en-IN" dirty="0"/>
          </a:p>
          <a:p>
            <a:r>
              <a:rPr lang="en-IN" dirty="0"/>
              <a:t>Butter = 3/4 = </a:t>
            </a:r>
            <a:r>
              <a:rPr lang="en-IN" b="1" dirty="0"/>
              <a:t>0.75</a:t>
            </a:r>
            <a:br>
              <a:rPr lang="en-IN" dirty="0"/>
            </a:br>
            <a:r>
              <a:rPr lang="en-IN" dirty="0"/>
              <a:t>✅ All frequent (</a:t>
            </a:r>
            <a:r>
              <a:rPr lang="en-IN" dirty="0" err="1"/>
              <a:t>min_support</a:t>
            </a:r>
            <a:r>
              <a:rPr lang="en-IN" dirty="0"/>
              <a:t> = 0.5)</a:t>
            </a:r>
          </a:p>
          <a:p>
            <a:r>
              <a:rPr lang="en-IN" b="1" dirty="0"/>
              <a:t>Step 2 — Pairwise </a:t>
            </a:r>
            <a:r>
              <a:rPr lang="en-IN" b="1" dirty="0" err="1"/>
              <a:t>Itemsets</a:t>
            </a:r>
            <a:r>
              <a:rPr lang="en-IN" b="1" dirty="0"/>
              <a:t> (k=2)</a:t>
            </a:r>
            <a:endParaRPr lang="en-IN" dirty="0"/>
          </a:p>
          <a:p>
            <a:r>
              <a:rPr lang="en-IN" dirty="0"/>
              <a:t>{Bread, Milk} → 2/4 = </a:t>
            </a:r>
            <a:r>
              <a:rPr lang="en-IN" b="1" dirty="0"/>
              <a:t>0.5</a:t>
            </a:r>
            <a:endParaRPr lang="en-IN" dirty="0"/>
          </a:p>
          <a:p>
            <a:r>
              <a:rPr lang="en-IN" dirty="0"/>
              <a:t>{Bread, Butter} → 2/4 = </a:t>
            </a:r>
            <a:r>
              <a:rPr lang="en-IN" b="1" dirty="0"/>
              <a:t>0.5</a:t>
            </a:r>
            <a:endParaRPr lang="en-IN" dirty="0"/>
          </a:p>
          <a:p>
            <a:r>
              <a:rPr lang="en-IN" dirty="0"/>
              <a:t>{Milk, Butter} → 2/4 = </a:t>
            </a:r>
            <a:r>
              <a:rPr lang="en-IN" b="1" dirty="0"/>
              <a:t>0.5</a:t>
            </a:r>
            <a:br>
              <a:rPr lang="en-IN" dirty="0"/>
            </a:br>
            <a:r>
              <a:rPr lang="en-IN" dirty="0"/>
              <a:t>✅ All frequent</a:t>
            </a:r>
          </a:p>
          <a:p>
            <a:r>
              <a:rPr lang="en-IN" b="1" dirty="0"/>
              <a:t>Step 3 — Larger </a:t>
            </a:r>
            <a:r>
              <a:rPr lang="en-IN" b="1" dirty="0" err="1"/>
              <a:t>Itemsets</a:t>
            </a:r>
            <a:r>
              <a:rPr lang="en-IN" b="1" dirty="0"/>
              <a:t> (k=3)</a:t>
            </a:r>
            <a:endParaRPr lang="en-IN" dirty="0"/>
          </a:p>
          <a:p>
            <a:r>
              <a:rPr lang="en-IN" dirty="0"/>
              <a:t>{Bread, Milk, Butter} → 1/4 = </a:t>
            </a:r>
            <a:r>
              <a:rPr lang="en-IN" b="1" dirty="0"/>
              <a:t>0.25</a:t>
            </a:r>
            <a:r>
              <a:rPr lang="en-IN" dirty="0"/>
              <a:t> ❌ (Not frequent)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r>
              <a:rPr dirty="0"/>
              <a:t>Dataset: Online Retail II</a:t>
            </a:r>
          </a:p>
          <a:p>
            <a:r>
              <a:rPr dirty="0"/>
              <a:t>- Contains transactional data for a </a:t>
            </a:r>
            <a:r>
              <a:rPr lang="en-IN" dirty="0"/>
              <a:t>Germany</a:t>
            </a:r>
            <a:r>
              <a:rPr dirty="0"/>
              <a:t>-based retailer.</a:t>
            </a:r>
          </a:p>
          <a:p>
            <a:r>
              <a:rPr dirty="0"/>
              <a:t>- Fields include Invoice, </a:t>
            </a:r>
            <a:r>
              <a:rPr dirty="0" err="1"/>
              <a:t>StockCode</a:t>
            </a:r>
            <a:r>
              <a:rPr dirty="0"/>
              <a:t>, Description, Quantity, </a:t>
            </a:r>
            <a:r>
              <a:rPr dirty="0" err="1"/>
              <a:t>InvoiceDate</a:t>
            </a:r>
            <a:r>
              <a:rPr dirty="0"/>
              <a:t>, Country.</a:t>
            </a:r>
          </a:p>
          <a:p>
            <a:r>
              <a:rPr dirty="0"/>
              <a:t>- Filtered only ‘</a:t>
            </a:r>
            <a:r>
              <a:rPr lang="en-IN" dirty="0"/>
              <a:t>Germany</a:t>
            </a:r>
            <a:r>
              <a:rPr dirty="0"/>
              <a:t>' transactions for analysis.</a:t>
            </a:r>
            <a:endParaRPr lang="en-IN" dirty="0"/>
          </a:p>
          <a:p>
            <a:r>
              <a:rPr lang="en-IN" dirty="0"/>
              <a:t>Dataset from Kaggle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116" y="90753"/>
            <a:ext cx="7269480" cy="1325562"/>
          </a:xfrm>
        </p:spPr>
        <p:txBody>
          <a:bodyPr/>
          <a:lstStyle/>
          <a:p>
            <a:r>
              <a:rPr dirty="0"/>
              <a:t>Evaluation Metrics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46404" y="1643170"/>
                <a:ext cx="6446520" cy="4849069"/>
              </a:xfrm>
            </p:spPr>
            <p:txBody>
              <a:bodyPr>
                <a:normAutofit fontScale="92500" lnSpcReduction="10000"/>
              </a:bodyPr>
              <a:lstStyle/>
              <a:p>
                <a:r>
                  <a:rPr lang="en-IN" b="1" dirty="0"/>
                  <a:t>Support, Confidence &amp; Lift</a:t>
                </a:r>
              </a:p>
              <a:p>
                <a:r>
                  <a:rPr lang="en-IN" b="1" dirty="0"/>
                  <a:t>Support:</a:t>
                </a:r>
                <a:br>
                  <a:rPr lang="en-IN" dirty="0"/>
                </a:br>
                <a:r>
                  <a:rPr lang="en-IN" dirty="0"/>
                  <a:t>Frequency of an itemset in all transactions.</a:t>
                </a:r>
              </a:p>
              <a:p>
                <a14:m>
                  <m:oMath xmlns:m="http://schemas.openxmlformats.org/officeDocument/2006/math">
                    <m:r>
                      <m:rPr>
                        <m:nor/>
                      </m:rPr>
                      <a:rPr lang="en-IN" b="0"/>
                      <m:t>Support</m:t>
                    </m:r>
                    <m:d>
                      <m:dPr>
                        <m:ctrlPr>
                          <a:rPr lang="ar-AE" i="1">
                            <a:latin typeface="Cambria Math" panose="02040503050406030204" pitchFamily="18" charset="0"/>
                          </a:rPr>
                        </m:ctrlPr>
                      </m:dPr>
                      <m:e>
                        <m:r>
                          <a:rPr lang="ar-AE" b="0" i="1">
                            <a:latin typeface="Cambria Math" panose="02040503050406030204" pitchFamily="18" charset="0"/>
                          </a:rPr>
                          <m:t>𝐴</m:t>
                        </m:r>
                        <m:r>
                          <a:rPr lang="ar-AE">
                            <a:latin typeface="Cambria Math" panose="02040503050406030204" pitchFamily="18" charset="0"/>
                          </a:rPr>
                          <m:t>→</m:t>
                        </m:r>
                        <m:r>
                          <a:rPr lang="ar-AE" i="1">
                            <a:latin typeface="Cambria Math" panose="02040503050406030204" pitchFamily="18" charset="0"/>
                          </a:rPr>
                          <m:t>𝐵</m:t>
                        </m:r>
                      </m:e>
                    </m:d>
                    <m:r>
                      <a:rPr lang="ar-AE">
                        <a:latin typeface="Cambria Math" panose="02040503050406030204" pitchFamily="18" charset="0"/>
                      </a:rPr>
                      <m:t>=</m:t>
                    </m:r>
                    <m:f>
                      <m:fPr>
                        <m:ctrlPr>
                          <a:rPr lang="ar-AE" i="1">
                            <a:latin typeface="Cambria Math" panose="02040503050406030204" pitchFamily="18" charset="0"/>
                          </a:rPr>
                        </m:ctrlPr>
                      </m:fPr>
                      <m:num>
                        <m:r>
                          <m:rPr>
                            <m:nor/>
                          </m:rPr>
                          <a:rPr lang="en-IN" i="1"/>
                          <m:t>Transactions</m:t>
                        </m:r>
                        <m:r>
                          <m:rPr>
                            <m:nor/>
                          </m:rPr>
                          <a:rPr lang="en-IN" i="1"/>
                          <m:t> </m:t>
                        </m:r>
                        <m:r>
                          <m:rPr>
                            <m:nor/>
                          </m:rPr>
                          <a:rPr lang="en-IN" i="1"/>
                          <m:t>with</m:t>
                        </m:r>
                        <m:r>
                          <m:rPr>
                            <m:nor/>
                          </m:rPr>
                          <a:rPr lang="en-IN" i="1"/>
                          <m:t> </m:t>
                        </m:r>
                        <m:r>
                          <m:rPr>
                            <m:nor/>
                          </m:rPr>
                          <a:rPr lang="en-IN" i="1"/>
                          <m:t>A</m:t>
                        </m:r>
                        <m:r>
                          <m:rPr>
                            <m:nor/>
                          </m:rPr>
                          <a:rPr lang="en-IN" i="1"/>
                          <m:t> </m:t>
                        </m:r>
                        <m:r>
                          <m:rPr>
                            <m:nor/>
                          </m:rPr>
                          <a:rPr lang="en-IN" i="1"/>
                          <m:t>and</m:t>
                        </m:r>
                        <m:r>
                          <m:rPr>
                            <m:nor/>
                          </m:rPr>
                          <a:rPr lang="en-IN" i="1"/>
                          <m:t> </m:t>
                        </m:r>
                        <m:r>
                          <m:rPr>
                            <m:nor/>
                          </m:rPr>
                          <a:rPr lang="en-IN" i="1"/>
                          <m:t>B</m:t>
                        </m:r>
                      </m:num>
                      <m:den>
                        <m:r>
                          <m:rPr>
                            <m:nor/>
                          </m:rPr>
                          <a:rPr lang="en-IN" i="1"/>
                          <m:t>Total</m:t>
                        </m:r>
                        <m:r>
                          <m:rPr>
                            <m:nor/>
                          </m:rPr>
                          <a:rPr lang="en-IN" i="1"/>
                          <m:t> </m:t>
                        </m:r>
                        <m:r>
                          <m:rPr>
                            <m:nor/>
                          </m:rPr>
                          <a:rPr lang="en-IN" i="1"/>
                          <m:t>transactions</m:t>
                        </m:r>
                      </m:den>
                    </m:f>
                  </m:oMath>
                </a14:m>
                <a:endParaRPr lang="ar-AE" b="0" dirty="0"/>
              </a:p>
              <a:p>
                <a:r>
                  <a:rPr lang="en-IN" b="1" dirty="0"/>
                  <a:t>Confidence:</a:t>
                </a:r>
                <a:br>
                  <a:rPr lang="en-IN" dirty="0"/>
                </a:br>
                <a:r>
                  <a:rPr lang="en-IN" dirty="0"/>
                  <a:t>How often B is bought when A is bought.</a:t>
                </a:r>
              </a:p>
              <a:p>
                <a14:m>
                  <m:oMath xmlns:m="http://schemas.openxmlformats.org/officeDocument/2006/math">
                    <m:r>
                      <m:rPr>
                        <m:nor/>
                      </m:rPr>
                      <a:rPr lang="en-IN" b="0"/>
                      <m:t>Confidence</m:t>
                    </m:r>
                    <m:d>
                      <m:dPr>
                        <m:ctrlPr>
                          <a:rPr lang="ar-AE" i="1">
                            <a:latin typeface="Cambria Math" panose="02040503050406030204" pitchFamily="18" charset="0"/>
                          </a:rPr>
                        </m:ctrlPr>
                      </m:dPr>
                      <m:e>
                        <m:r>
                          <a:rPr lang="ar-AE" b="0" i="1">
                            <a:latin typeface="Cambria Math" panose="02040503050406030204" pitchFamily="18" charset="0"/>
                          </a:rPr>
                          <m:t>𝐴</m:t>
                        </m:r>
                        <m:r>
                          <a:rPr lang="ar-AE">
                            <a:latin typeface="Cambria Math" panose="02040503050406030204" pitchFamily="18" charset="0"/>
                          </a:rPr>
                          <m:t>→</m:t>
                        </m:r>
                        <m:r>
                          <a:rPr lang="ar-AE" i="1">
                            <a:latin typeface="Cambria Math" panose="02040503050406030204" pitchFamily="18" charset="0"/>
                          </a:rPr>
                          <m:t>𝐵</m:t>
                        </m:r>
                      </m:e>
                    </m:d>
                    <m:r>
                      <a:rPr lang="ar-AE">
                        <a:latin typeface="Cambria Math" panose="02040503050406030204" pitchFamily="18" charset="0"/>
                      </a:rPr>
                      <m:t>=</m:t>
                    </m:r>
                    <m:f>
                      <m:fPr>
                        <m:ctrlPr>
                          <a:rPr lang="ar-AE" i="1">
                            <a:latin typeface="Cambria Math" panose="02040503050406030204" pitchFamily="18" charset="0"/>
                          </a:rPr>
                        </m:ctrlPr>
                      </m:fPr>
                      <m:num>
                        <m:r>
                          <m:rPr>
                            <m:nor/>
                          </m:rPr>
                          <a:rPr lang="en-IN" i="1"/>
                          <m:t>Support</m:t>
                        </m:r>
                        <m:d>
                          <m:dPr>
                            <m:ctrlPr>
                              <a:rPr lang="ar-AE" i="1">
                                <a:latin typeface="Cambria Math" panose="02040503050406030204" pitchFamily="18" charset="0"/>
                              </a:rPr>
                            </m:ctrlPr>
                          </m:dPr>
                          <m:e>
                            <m:r>
                              <a:rPr lang="ar-AE" i="1">
                                <a:latin typeface="Cambria Math" panose="02040503050406030204" pitchFamily="18" charset="0"/>
                              </a:rPr>
                              <m:t>𝐴</m:t>
                            </m:r>
                            <m:r>
                              <a:rPr lang="ar-AE">
                                <a:latin typeface="Cambria Math" panose="02040503050406030204" pitchFamily="18" charset="0"/>
                              </a:rPr>
                              <m:t>∪</m:t>
                            </m:r>
                            <m:r>
                              <a:rPr lang="ar-AE" i="1">
                                <a:latin typeface="Cambria Math" panose="02040503050406030204" pitchFamily="18" charset="0"/>
                              </a:rPr>
                              <m:t>𝐵</m:t>
                            </m:r>
                          </m:e>
                        </m:d>
                      </m:num>
                      <m:den>
                        <m:r>
                          <m:rPr>
                            <m:nor/>
                          </m:rPr>
                          <a:rPr lang="en-IN" i="1"/>
                          <m:t>Support</m:t>
                        </m:r>
                        <m:d>
                          <m:dPr>
                            <m:ctrlPr>
                              <a:rPr lang="ar-AE" i="1">
                                <a:latin typeface="Cambria Math" panose="02040503050406030204" pitchFamily="18" charset="0"/>
                              </a:rPr>
                            </m:ctrlPr>
                          </m:dPr>
                          <m:e>
                            <m:r>
                              <a:rPr lang="ar-AE" i="1">
                                <a:latin typeface="Cambria Math" panose="02040503050406030204" pitchFamily="18" charset="0"/>
                              </a:rPr>
                              <m:t>𝐴</m:t>
                            </m:r>
                          </m:e>
                        </m:d>
                      </m:den>
                    </m:f>
                  </m:oMath>
                </a14:m>
                <a:endParaRPr lang="ar-AE" b="0" dirty="0"/>
              </a:p>
              <a:p>
                <a:r>
                  <a:rPr lang="en-IN" b="1" dirty="0"/>
                  <a:t>Lift:</a:t>
                </a:r>
                <a:br>
                  <a:rPr lang="en-IN" dirty="0"/>
                </a:br>
                <a:r>
                  <a:rPr lang="en-IN" dirty="0"/>
                  <a:t>Strength of association between A and B.</a:t>
                </a:r>
              </a:p>
              <a:p>
                <a14:m>
                  <m:oMath xmlns:m="http://schemas.openxmlformats.org/officeDocument/2006/math">
                    <m:r>
                      <m:rPr>
                        <m:nor/>
                      </m:rPr>
                      <a:rPr lang="en-IN" b="0"/>
                      <m:t>Lift</m:t>
                    </m:r>
                    <m:d>
                      <m:dPr>
                        <m:ctrlPr>
                          <a:rPr lang="ar-AE" i="1">
                            <a:latin typeface="Cambria Math" panose="02040503050406030204" pitchFamily="18" charset="0"/>
                          </a:rPr>
                        </m:ctrlPr>
                      </m:dPr>
                      <m:e>
                        <m:r>
                          <a:rPr lang="ar-AE" b="0" i="1">
                            <a:latin typeface="Cambria Math" panose="02040503050406030204" pitchFamily="18" charset="0"/>
                          </a:rPr>
                          <m:t>𝐴</m:t>
                        </m:r>
                        <m:r>
                          <a:rPr lang="ar-AE">
                            <a:latin typeface="Cambria Math" panose="02040503050406030204" pitchFamily="18" charset="0"/>
                          </a:rPr>
                          <m:t>→</m:t>
                        </m:r>
                        <m:r>
                          <a:rPr lang="ar-AE" i="1">
                            <a:latin typeface="Cambria Math" panose="02040503050406030204" pitchFamily="18" charset="0"/>
                          </a:rPr>
                          <m:t>𝐵</m:t>
                        </m:r>
                      </m:e>
                    </m:d>
                    <m:r>
                      <a:rPr lang="ar-AE">
                        <a:latin typeface="Cambria Math" panose="02040503050406030204" pitchFamily="18" charset="0"/>
                      </a:rPr>
                      <m:t>=</m:t>
                    </m:r>
                    <m:f>
                      <m:fPr>
                        <m:ctrlPr>
                          <a:rPr lang="ar-AE" i="1">
                            <a:latin typeface="Cambria Math" panose="02040503050406030204" pitchFamily="18" charset="0"/>
                          </a:rPr>
                        </m:ctrlPr>
                      </m:fPr>
                      <m:num>
                        <m:r>
                          <m:rPr>
                            <m:nor/>
                          </m:rPr>
                          <a:rPr lang="en-IN" i="1"/>
                          <m:t>Confidence</m:t>
                        </m:r>
                        <m:d>
                          <m:dPr>
                            <m:ctrlPr>
                              <a:rPr lang="ar-AE" i="1">
                                <a:latin typeface="Cambria Math" panose="02040503050406030204" pitchFamily="18" charset="0"/>
                              </a:rPr>
                            </m:ctrlPr>
                          </m:dPr>
                          <m:e>
                            <m:r>
                              <a:rPr lang="ar-AE" i="1">
                                <a:latin typeface="Cambria Math" panose="02040503050406030204" pitchFamily="18" charset="0"/>
                              </a:rPr>
                              <m:t>𝐴</m:t>
                            </m:r>
                            <m:r>
                              <a:rPr lang="ar-AE">
                                <a:latin typeface="Cambria Math" panose="02040503050406030204" pitchFamily="18" charset="0"/>
                              </a:rPr>
                              <m:t>→</m:t>
                            </m:r>
                            <m:r>
                              <a:rPr lang="ar-AE" i="1">
                                <a:latin typeface="Cambria Math" panose="02040503050406030204" pitchFamily="18" charset="0"/>
                              </a:rPr>
                              <m:t>𝐵</m:t>
                            </m:r>
                          </m:e>
                        </m:d>
                      </m:num>
                      <m:den>
                        <m:r>
                          <m:rPr>
                            <m:nor/>
                          </m:rPr>
                          <a:rPr lang="en-IN" i="1"/>
                          <m:t>Support</m:t>
                        </m:r>
                        <m:d>
                          <m:dPr>
                            <m:ctrlPr>
                              <a:rPr lang="ar-AE" i="1">
                                <a:latin typeface="Cambria Math" panose="02040503050406030204" pitchFamily="18" charset="0"/>
                              </a:rPr>
                            </m:ctrlPr>
                          </m:dPr>
                          <m:e>
                            <m:r>
                              <a:rPr lang="ar-AE" i="1">
                                <a:latin typeface="Cambria Math" panose="02040503050406030204" pitchFamily="18" charset="0"/>
                              </a:rPr>
                              <m:t>𝐵</m:t>
                            </m:r>
                          </m:e>
                        </m:d>
                      </m:den>
                    </m:f>
                  </m:oMath>
                </a14:m>
                <a:endParaRPr lang="ar-AE" b="0" dirty="0"/>
              </a:p>
              <a:p>
                <a:r>
                  <a:rPr lang="en-IN" dirty="0"/>
                  <a:t>✅ </a:t>
                </a:r>
                <a:r>
                  <a:rPr lang="en-IN" b="1" dirty="0"/>
                  <a:t>Lift &gt; 1:</a:t>
                </a:r>
                <a:r>
                  <a:rPr lang="en-IN" dirty="0"/>
                  <a:t> Positive relation</a:t>
                </a:r>
                <a:br>
                  <a:rPr lang="en-IN" dirty="0"/>
                </a:br>
                <a:r>
                  <a:rPr lang="en-IN" dirty="0"/>
                  <a:t>✅ </a:t>
                </a:r>
                <a:r>
                  <a:rPr lang="en-IN" b="1" dirty="0"/>
                  <a:t>Lift = 1:</a:t>
                </a:r>
                <a:r>
                  <a:rPr lang="en-IN" dirty="0"/>
                  <a:t> Independent</a:t>
                </a:r>
                <a:br>
                  <a:rPr lang="en-IN" dirty="0"/>
                </a:br>
                <a:r>
                  <a:rPr lang="en-IN" dirty="0"/>
                  <a:t>✅ </a:t>
                </a:r>
                <a:r>
                  <a:rPr lang="en-IN" b="1" dirty="0"/>
                  <a:t>Lift &lt; 1:</a:t>
                </a:r>
                <a:r>
                  <a:rPr lang="en-IN" dirty="0"/>
                  <a:t> Negative relation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46404" y="1643170"/>
                <a:ext cx="6446520" cy="4849069"/>
              </a:xfrm>
              <a:blipFill>
                <a:blip r:embed="rId2"/>
                <a:stretch>
                  <a:fillRect l="-378" t="-1887" b="-1761"/>
                </a:stretch>
              </a:blipFill>
            </p:spPr>
            <p:txBody>
              <a:bodyPr/>
              <a:lstStyle/>
              <a:p>
                <a:r>
                  <a:rPr lang="en-IN">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 – Apriori Algorithm</a:t>
            </a:r>
          </a:p>
        </p:txBody>
      </p:sp>
      <p:sp>
        <p:nvSpPr>
          <p:cNvPr id="3" name="Content Placeholder 2"/>
          <p:cNvSpPr>
            <a:spLocks noGrp="1"/>
          </p:cNvSpPr>
          <p:nvPr>
            <p:ph idx="1"/>
          </p:nvPr>
        </p:nvSpPr>
        <p:spPr>
          <a:xfrm>
            <a:off x="946404" y="1643171"/>
            <a:ext cx="6446520" cy="4991386"/>
          </a:xfrm>
        </p:spPr>
        <p:txBody>
          <a:bodyPr>
            <a:normAutofit fontScale="77500" lnSpcReduction="20000"/>
          </a:bodyPr>
          <a:lstStyle/>
          <a:p>
            <a:r>
              <a:rPr lang="en-US" b="1" dirty="0"/>
              <a:t>How </a:t>
            </a:r>
            <a:r>
              <a:rPr lang="en-US" b="1" dirty="0" err="1"/>
              <a:t>Apriori</a:t>
            </a:r>
            <a:r>
              <a:rPr lang="en-US" b="1" dirty="0"/>
              <a:t> Algorithm Works</a:t>
            </a:r>
          </a:p>
          <a:p>
            <a:r>
              <a:rPr lang="en-US" b="1" dirty="0"/>
              <a:t>1️⃣ Step 1 — Generate Candidate </a:t>
            </a:r>
            <a:r>
              <a:rPr lang="en-US" b="1" dirty="0" err="1"/>
              <a:t>Itemsets</a:t>
            </a:r>
            <a:endParaRPr lang="en-US" dirty="0"/>
          </a:p>
          <a:p>
            <a:r>
              <a:rPr lang="en-US" dirty="0"/>
              <a:t>Create </a:t>
            </a:r>
            <a:r>
              <a:rPr lang="en-US" dirty="0" err="1"/>
              <a:t>itemsets</a:t>
            </a:r>
            <a:r>
              <a:rPr lang="en-US" dirty="0"/>
              <a:t> (groups of products) from transactions.</a:t>
            </a:r>
          </a:p>
          <a:p>
            <a:r>
              <a:rPr lang="en-US" dirty="0"/>
              <a:t>Start with single items, then combine them into pairs, triples, etc.</a:t>
            </a:r>
          </a:p>
          <a:p>
            <a:r>
              <a:rPr lang="en-US" b="1" dirty="0"/>
              <a:t>2️⃣ Step 2 — Calculate Support</a:t>
            </a:r>
            <a:endParaRPr lang="en-US" dirty="0"/>
          </a:p>
          <a:p>
            <a:r>
              <a:rPr lang="en-US" dirty="0"/>
              <a:t>Find how frequently each itemset appears in all transactions.</a:t>
            </a:r>
          </a:p>
          <a:p>
            <a:r>
              <a:rPr lang="en-US" dirty="0"/>
              <a:t>Keep only </a:t>
            </a:r>
            <a:r>
              <a:rPr lang="en-US" dirty="0" err="1"/>
              <a:t>itemsets</a:t>
            </a:r>
            <a:r>
              <a:rPr lang="en-US" dirty="0"/>
              <a:t> with support ≥ </a:t>
            </a:r>
            <a:r>
              <a:rPr lang="en-US" i="1" dirty="0"/>
              <a:t>minimum support threshold</a:t>
            </a:r>
            <a:r>
              <a:rPr lang="en-US" dirty="0"/>
              <a:t>.</a:t>
            </a:r>
          </a:p>
          <a:p>
            <a:r>
              <a:rPr lang="en-US" b="1" dirty="0"/>
              <a:t>3️⃣ Step 3 — Purify Infrequent </a:t>
            </a:r>
            <a:r>
              <a:rPr lang="en-US" b="1" dirty="0" err="1"/>
              <a:t>Itemsets</a:t>
            </a:r>
            <a:endParaRPr lang="en-US" dirty="0"/>
          </a:p>
          <a:p>
            <a:r>
              <a:rPr lang="en-US" dirty="0"/>
              <a:t>Remove </a:t>
            </a:r>
            <a:r>
              <a:rPr lang="en-US" dirty="0" err="1"/>
              <a:t>itemsets</a:t>
            </a:r>
            <a:r>
              <a:rPr lang="en-US" dirty="0"/>
              <a:t> that don’t meet the minimum support to save computation.</a:t>
            </a:r>
          </a:p>
          <a:p>
            <a:r>
              <a:rPr lang="en-US" b="1" dirty="0"/>
              <a:t>4️⃣ Step 4 — Generate Association Rules</a:t>
            </a:r>
            <a:endParaRPr lang="en-US" dirty="0"/>
          </a:p>
          <a:p>
            <a:r>
              <a:rPr lang="en-US" dirty="0"/>
              <a:t>From frequent </a:t>
            </a:r>
            <a:r>
              <a:rPr lang="en-US" dirty="0" err="1"/>
              <a:t>itemsets</a:t>
            </a:r>
            <a:r>
              <a:rPr lang="en-US" dirty="0"/>
              <a:t>, create rules like </a:t>
            </a:r>
            <a:r>
              <a:rPr lang="en-US" b="1" dirty="0"/>
              <a:t>A → B</a:t>
            </a:r>
            <a:r>
              <a:rPr lang="en-US" dirty="0"/>
              <a:t> (if A is bought, B is likely bought).</a:t>
            </a:r>
          </a:p>
          <a:p>
            <a:r>
              <a:rPr lang="en-US" b="1" dirty="0"/>
              <a:t>5️⃣ Step 5 — Evaluate Rules</a:t>
            </a:r>
            <a:endParaRPr lang="en-US" dirty="0"/>
          </a:p>
          <a:p>
            <a:r>
              <a:rPr lang="en-US" dirty="0"/>
              <a:t>Use </a:t>
            </a:r>
            <a:r>
              <a:rPr lang="en-US" b="1" dirty="0"/>
              <a:t>Support</a:t>
            </a:r>
            <a:r>
              <a:rPr lang="en-US" dirty="0"/>
              <a:t>, </a:t>
            </a:r>
            <a:r>
              <a:rPr lang="en-US" b="1" dirty="0"/>
              <a:t>Confidence</a:t>
            </a:r>
            <a:r>
              <a:rPr lang="en-US" dirty="0"/>
              <a:t>, and </a:t>
            </a:r>
            <a:r>
              <a:rPr lang="en-US" b="1" dirty="0"/>
              <a:t>Lift</a:t>
            </a:r>
            <a:r>
              <a:rPr lang="en-US" dirty="0"/>
              <a:t> to measure the rule’s strength.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5769" y="1816425"/>
            <a:ext cx="7269480" cy="1325562"/>
          </a:xfrm>
        </p:spPr>
        <p:txBody>
          <a:bodyPr/>
          <a:lstStyle/>
          <a:p>
            <a:r>
              <a:rPr dirty="0"/>
              <a:t>Demonstration (Python Implementation)</a:t>
            </a:r>
          </a:p>
        </p:txBody>
      </p:sp>
      <p:sp>
        <p:nvSpPr>
          <p:cNvPr id="3" name="Content Placeholder 2"/>
          <p:cNvSpPr>
            <a:spLocks noGrp="1"/>
          </p:cNvSpPr>
          <p:nvPr>
            <p:ph idx="1"/>
          </p:nvPr>
        </p:nvSpPr>
        <p:spPr>
          <a:xfrm>
            <a:off x="-1487413" y="4090737"/>
            <a:ext cx="45719" cy="796866"/>
          </a:xfrm>
        </p:spPr>
        <p:txBody>
          <a:bodyPr>
            <a:normAutofit/>
          </a:bodyPr>
          <a:lstStyle/>
          <a:p>
            <a:endParaRPr dirty="0"/>
          </a:p>
        </p:txBody>
      </p:sp>
    </p:spTree>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Administration School Center by Slidesgo">
  <a:themeElements>
    <a:clrScheme name="Simple Light">
      <a:dk1>
        <a:srgbClr val="092241"/>
      </a:dk1>
      <a:lt1>
        <a:srgbClr val="F8F8F8"/>
      </a:lt1>
      <a:dk2>
        <a:srgbClr val="B7B7B7"/>
      </a:dk2>
      <a:lt2>
        <a:srgbClr val="6194E6"/>
      </a:lt2>
      <a:accent1>
        <a:srgbClr val="FFFFFF"/>
      </a:accent1>
      <a:accent2>
        <a:srgbClr val="FFFFFF"/>
      </a:accent2>
      <a:accent3>
        <a:srgbClr val="FFFFFF"/>
      </a:accent3>
      <a:accent4>
        <a:srgbClr val="FFFFFF"/>
      </a:accent4>
      <a:accent5>
        <a:srgbClr val="FFFFFF"/>
      </a:accent5>
      <a:accent6>
        <a:srgbClr val="FFFFFF"/>
      </a:accent6>
      <a:hlink>
        <a:srgbClr val="0922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Business Administration School Center by Slidesgo</Template>
  <TotalTime>141</TotalTime>
  <Words>888</Words>
  <Application>Microsoft Office PowerPoint</Application>
  <PresentationFormat>On-screen Show (4:3)</PresentationFormat>
  <Paragraphs>69</Paragraphs>
  <Slides>12</Slides>
  <Notes>0</Notes>
  <HiddenSlides>0</HiddenSlides>
  <MMClips>0</MMClips>
  <ScaleCrop>false</ScaleCrop>
  <HeadingPairs>
    <vt:vector size="6" baseType="variant">
      <vt:variant>
        <vt:lpstr>Fonts Used</vt:lpstr>
      </vt:variant>
      <vt:variant>
        <vt:i4>14</vt:i4>
      </vt:variant>
      <vt:variant>
        <vt:lpstr>Theme</vt:lpstr>
      </vt:variant>
      <vt:variant>
        <vt:i4>3</vt:i4>
      </vt:variant>
      <vt:variant>
        <vt:lpstr>Slide Titles</vt:lpstr>
      </vt:variant>
      <vt:variant>
        <vt:i4>12</vt:i4>
      </vt:variant>
    </vt:vector>
  </HeadingPairs>
  <TitlesOfParts>
    <vt:vector size="29" baseType="lpstr">
      <vt:lpstr>Archivo</vt:lpstr>
      <vt:lpstr>Archivo Black</vt:lpstr>
      <vt:lpstr>Arial</vt:lpstr>
      <vt:lpstr>Cambria Math</vt:lpstr>
      <vt:lpstr>DM Sans</vt:lpstr>
      <vt:lpstr>Karla Medium</vt:lpstr>
      <vt:lpstr>Manrope</vt:lpstr>
      <vt:lpstr>Montserrat</vt:lpstr>
      <vt:lpstr>Outfit Light</vt:lpstr>
      <vt:lpstr>Proxima Nova</vt:lpstr>
      <vt:lpstr>Proxima Nova Semibold</vt:lpstr>
      <vt:lpstr>Rockwell</vt:lpstr>
      <vt:lpstr>Rockwell Condensed</vt:lpstr>
      <vt:lpstr>Wingdings</vt:lpstr>
      <vt:lpstr>Business Administration School Center by Slidesgo</vt:lpstr>
      <vt:lpstr>Slidesgo Final Pages</vt:lpstr>
      <vt:lpstr>Wood Type</vt:lpstr>
      <vt:lpstr>Market Basket Analysis for Retailers</vt:lpstr>
      <vt:lpstr>Objective</vt:lpstr>
      <vt:lpstr>Hook story</vt:lpstr>
      <vt:lpstr>Problem Statement</vt:lpstr>
      <vt:lpstr>Example Walkthrough</vt:lpstr>
      <vt:lpstr>Dataset Overview</vt:lpstr>
      <vt:lpstr>Evaluation Metrics</vt:lpstr>
      <vt:lpstr>Methodology – Apriori Algorithm</vt:lpstr>
      <vt:lpstr>Demonstration (Python Implementation)</vt:lpstr>
      <vt:lpstr>Business Insights</vt:lpstr>
      <vt:lpstr>Conclusion</vt:lpstr>
      <vt:lpstr>Q &amp; 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Basket Analysis for Retailers</dc:title>
  <dc:subject/>
  <dc:creator/>
  <cp:keywords/>
  <dc:description>generated using python-pptx</dc:description>
  <cp:lastModifiedBy>Neel Shrivastava</cp:lastModifiedBy>
  <cp:revision>2</cp:revision>
  <dcterms:created xsi:type="dcterms:W3CDTF">2013-01-27T09:14:16Z</dcterms:created>
  <dcterms:modified xsi:type="dcterms:W3CDTF">2025-10-22T06:10:32Z</dcterms:modified>
  <cp:category/>
</cp:coreProperties>
</file>