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398</TotalTime>
  <Words>264</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Unconventional approaches to AI</vt:lpstr>
      <vt:lpstr>Insights from the past</vt:lpstr>
      <vt:lpstr>Insights from the past</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19</cp:revision>
  <dcterms:created xsi:type="dcterms:W3CDTF">2022-09-13T15:45:32Z</dcterms:created>
  <dcterms:modified xsi:type="dcterms:W3CDTF">2022-09-14T11:55:23Z</dcterms:modified>
</cp:coreProperties>
</file>