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0"/>
  </p:notesMasterIdLst>
  <p:handoutMasterIdLst>
    <p:handoutMasterId r:id="rId11"/>
  </p:handoutMasterIdLst>
  <p:sldIdLst>
    <p:sldId id="256" r:id="rId4"/>
    <p:sldId id="260" r:id="rId5"/>
    <p:sldId id="261" r:id="rId6"/>
    <p:sldId id="276" r:id="rId7"/>
    <p:sldId id="277" r:id="rId8"/>
    <p:sldId id="285" r:id="rId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2838BEF-8BB2-4498-84A7-C5851F593DF1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72" autoAdjust="0"/>
    <p:restoredTop sz="96821" autoAdjust="0"/>
  </p:normalViewPr>
  <p:slideViewPr>
    <p:cSldViewPr snapToGrid="0">
      <p:cViewPr varScale="1">
        <p:scale>
          <a:sx n="83" d="100"/>
          <a:sy n="83" d="100"/>
        </p:scale>
        <p:origin x="208" y="784"/>
      </p:cViewPr>
      <p:guideLst/>
    </p:cSldViewPr>
  </p:slideViewPr>
  <p:outlineViewPr>
    <p:cViewPr>
      <p:scale>
        <a:sx n="33" d="100"/>
        <a:sy n="33" d="100"/>
      </p:scale>
      <p:origin x="0" y="-11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7C9531-82F7-D442-835B-8764C0A0D1FA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8BC229C-BADC-964F-BDF5-153CC4E38467}">
      <dgm:prSet phldrT="[Text]"/>
      <dgm:spPr/>
      <dgm:t>
        <a:bodyPr/>
        <a:lstStyle/>
        <a:p>
          <a:r>
            <a:rPr lang="en-GB" dirty="0"/>
            <a:t>AI</a:t>
          </a:r>
        </a:p>
      </dgm:t>
    </dgm:pt>
    <dgm:pt modelId="{8C2D2AF1-5D33-0E47-BB37-8C0576A822B2}" type="parTrans" cxnId="{59C8278F-50FD-814E-875F-36F665BE8E52}">
      <dgm:prSet/>
      <dgm:spPr/>
      <dgm:t>
        <a:bodyPr/>
        <a:lstStyle/>
        <a:p>
          <a:endParaRPr lang="en-GB"/>
        </a:p>
      </dgm:t>
    </dgm:pt>
    <dgm:pt modelId="{5801C12E-B6A6-1F42-B6B3-56F66B9B893F}" type="sibTrans" cxnId="{59C8278F-50FD-814E-875F-36F665BE8E52}">
      <dgm:prSet/>
      <dgm:spPr/>
      <dgm:t>
        <a:bodyPr/>
        <a:lstStyle/>
        <a:p>
          <a:endParaRPr lang="en-GB"/>
        </a:p>
      </dgm:t>
    </dgm:pt>
    <dgm:pt modelId="{5546C0AC-6FB0-8845-9E24-3A55A51FA0DB}">
      <dgm:prSet phldrT="[Text]"/>
      <dgm:spPr/>
      <dgm:t>
        <a:bodyPr/>
        <a:lstStyle/>
        <a:p>
          <a:r>
            <a:rPr lang="en-GB" dirty="0"/>
            <a:t>Stories</a:t>
          </a:r>
        </a:p>
      </dgm:t>
    </dgm:pt>
    <dgm:pt modelId="{F1E4CC8A-6127-1E4C-80EF-905DAA389F45}" type="parTrans" cxnId="{03BB9674-8E12-8142-83FE-99CDCFE72341}">
      <dgm:prSet/>
      <dgm:spPr/>
      <dgm:t>
        <a:bodyPr/>
        <a:lstStyle/>
        <a:p>
          <a:endParaRPr lang="en-GB"/>
        </a:p>
      </dgm:t>
    </dgm:pt>
    <dgm:pt modelId="{368A4AF8-D7BF-FC46-9029-BD492580E1A2}" type="sibTrans" cxnId="{03BB9674-8E12-8142-83FE-99CDCFE72341}">
      <dgm:prSet/>
      <dgm:spPr/>
      <dgm:t>
        <a:bodyPr/>
        <a:lstStyle/>
        <a:p>
          <a:endParaRPr lang="en-GB"/>
        </a:p>
      </dgm:t>
    </dgm:pt>
    <dgm:pt modelId="{46D8C38E-B953-ED45-8542-66AA7A6ACF55}">
      <dgm:prSet phldrT="[Text]"/>
      <dgm:spPr/>
      <dgm:t>
        <a:bodyPr/>
        <a:lstStyle/>
        <a:p>
          <a:r>
            <a:rPr lang="en-GB" dirty="0"/>
            <a:t>Analogy</a:t>
          </a:r>
        </a:p>
      </dgm:t>
    </dgm:pt>
    <dgm:pt modelId="{92D5EF5B-8670-6342-8F39-C09680EBAD54}" type="parTrans" cxnId="{3B999B51-D9EC-4741-B63B-5DED07D1308D}">
      <dgm:prSet/>
      <dgm:spPr/>
      <dgm:t>
        <a:bodyPr/>
        <a:lstStyle/>
        <a:p>
          <a:endParaRPr lang="en-GB"/>
        </a:p>
      </dgm:t>
    </dgm:pt>
    <dgm:pt modelId="{90C56297-0B9E-A946-A80E-0EF17704240B}" type="sibTrans" cxnId="{3B999B51-D9EC-4741-B63B-5DED07D1308D}">
      <dgm:prSet/>
      <dgm:spPr/>
      <dgm:t>
        <a:bodyPr/>
        <a:lstStyle/>
        <a:p>
          <a:endParaRPr lang="en-GB"/>
        </a:p>
      </dgm:t>
    </dgm:pt>
    <dgm:pt modelId="{9E09A36B-869A-A748-B5DC-2C610AC2A97B}">
      <dgm:prSet phldrT="[Text]"/>
      <dgm:spPr/>
      <dgm:t>
        <a:bodyPr/>
        <a:lstStyle/>
        <a:p>
          <a:r>
            <a:rPr lang="en-GB" dirty="0"/>
            <a:t>Creativity and insight</a:t>
          </a:r>
        </a:p>
      </dgm:t>
    </dgm:pt>
    <dgm:pt modelId="{82BC48A9-A141-7246-9B6E-C3AB8708695D}" type="parTrans" cxnId="{05D1B10D-7499-FE41-97FC-C55CC8333C22}">
      <dgm:prSet/>
      <dgm:spPr/>
      <dgm:t>
        <a:bodyPr/>
        <a:lstStyle/>
        <a:p>
          <a:endParaRPr lang="en-GB"/>
        </a:p>
      </dgm:t>
    </dgm:pt>
    <dgm:pt modelId="{D0EE01F8-BD7A-0045-AE4A-1D87494414F6}" type="sibTrans" cxnId="{05D1B10D-7499-FE41-97FC-C55CC8333C22}">
      <dgm:prSet/>
      <dgm:spPr/>
      <dgm:t>
        <a:bodyPr/>
        <a:lstStyle/>
        <a:p>
          <a:endParaRPr lang="en-GB"/>
        </a:p>
      </dgm:t>
    </dgm:pt>
    <dgm:pt modelId="{E65F78F2-6115-3C40-9882-6B332DB7FD5F}">
      <dgm:prSet phldrT="[Text]"/>
      <dgm:spPr/>
      <dgm:t>
        <a:bodyPr/>
        <a:lstStyle/>
        <a:p>
          <a:r>
            <a:rPr lang="en-GB" dirty="0"/>
            <a:t>Dreams</a:t>
          </a:r>
        </a:p>
      </dgm:t>
    </dgm:pt>
    <dgm:pt modelId="{9CAFA0C3-B197-E447-97B5-EF1EC5FF4D20}" type="parTrans" cxnId="{FC94AA4F-5805-E946-99FA-8CCA349DE59F}">
      <dgm:prSet/>
      <dgm:spPr/>
      <dgm:t>
        <a:bodyPr/>
        <a:lstStyle/>
        <a:p>
          <a:endParaRPr lang="en-GB"/>
        </a:p>
      </dgm:t>
    </dgm:pt>
    <dgm:pt modelId="{616AD0FE-DCB9-DF4C-88E3-89E2EB266928}" type="sibTrans" cxnId="{FC94AA4F-5805-E946-99FA-8CCA349DE59F}">
      <dgm:prSet/>
      <dgm:spPr/>
      <dgm:t>
        <a:bodyPr/>
        <a:lstStyle/>
        <a:p>
          <a:endParaRPr lang="en-GB"/>
        </a:p>
      </dgm:t>
    </dgm:pt>
    <dgm:pt modelId="{1ECB18B2-1ABD-F741-B09E-95AC44BC5B82}">
      <dgm:prSet phldrT="[Text]"/>
      <dgm:spPr/>
      <dgm:t>
        <a:bodyPr/>
        <a:lstStyle/>
        <a:p>
          <a:r>
            <a:rPr lang="en-GB" dirty="0"/>
            <a:t>Case based reasoning</a:t>
          </a:r>
        </a:p>
      </dgm:t>
    </dgm:pt>
    <dgm:pt modelId="{2618CAEA-C95D-FC44-BB91-ACD828132647}" type="parTrans" cxnId="{47859973-CF34-9141-84E2-8E21658C463F}">
      <dgm:prSet/>
      <dgm:spPr/>
      <dgm:t>
        <a:bodyPr/>
        <a:lstStyle/>
        <a:p>
          <a:endParaRPr lang="en-GB"/>
        </a:p>
      </dgm:t>
    </dgm:pt>
    <dgm:pt modelId="{748EA01F-927E-0D40-BC4F-C40D281A2B93}" type="sibTrans" cxnId="{47859973-CF34-9141-84E2-8E21658C463F}">
      <dgm:prSet/>
      <dgm:spPr/>
      <dgm:t>
        <a:bodyPr/>
        <a:lstStyle/>
        <a:p>
          <a:endParaRPr lang="en-GB"/>
        </a:p>
      </dgm:t>
    </dgm:pt>
    <dgm:pt modelId="{DB00CBAD-0049-0648-8DE0-C71D710555A3}">
      <dgm:prSet phldrT="[Text]"/>
      <dgm:spPr/>
      <dgm:t>
        <a:bodyPr/>
        <a:lstStyle/>
        <a:p>
          <a:r>
            <a:rPr lang="en-GB" dirty="0"/>
            <a:t>Extreme generalization</a:t>
          </a:r>
        </a:p>
      </dgm:t>
    </dgm:pt>
    <dgm:pt modelId="{5F769BCC-EBB0-524C-BD1D-36C87C88FAAE}" type="parTrans" cxnId="{D93D7166-8AD8-3348-93DD-5CBC3C244F73}">
      <dgm:prSet/>
      <dgm:spPr/>
      <dgm:t>
        <a:bodyPr/>
        <a:lstStyle/>
        <a:p>
          <a:endParaRPr lang="en-GB"/>
        </a:p>
      </dgm:t>
    </dgm:pt>
    <dgm:pt modelId="{E857A342-F3FF-1E45-88A0-E6DDB7F3D488}" type="sibTrans" cxnId="{D93D7166-8AD8-3348-93DD-5CBC3C244F73}">
      <dgm:prSet/>
      <dgm:spPr/>
      <dgm:t>
        <a:bodyPr/>
        <a:lstStyle/>
        <a:p>
          <a:endParaRPr lang="en-GB"/>
        </a:p>
      </dgm:t>
    </dgm:pt>
    <dgm:pt modelId="{A3E3942E-1824-7248-98B7-3B5B4C7CCC7F}" type="pres">
      <dgm:prSet presAssocID="{957C9531-82F7-D442-835B-8764C0A0D1F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3360DB9-33AA-8045-B3B9-8671583F4F6B}" type="pres">
      <dgm:prSet presAssocID="{38BC229C-BADC-964F-BDF5-153CC4E38467}" presName="centerShape" presStyleLbl="node0" presStyleIdx="0" presStyleCnt="1"/>
      <dgm:spPr/>
    </dgm:pt>
    <dgm:pt modelId="{CEF6021E-37AF-A041-863F-8FD7C458BD90}" type="pres">
      <dgm:prSet presAssocID="{F1E4CC8A-6127-1E4C-80EF-905DAA389F45}" presName="parTrans" presStyleLbl="sibTrans2D1" presStyleIdx="0" presStyleCnt="6"/>
      <dgm:spPr/>
    </dgm:pt>
    <dgm:pt modelId="{2C498D7C-0AA5-0F4D-8DEB-935836B86465}" type="pres">
      <dgm:prSet presAssocID="{F1E4CC8A-6127-1E4C-80EF-905DAA389F45}" presName="connectorText" presStyleLbl="sibTrans2D1" presStyleIdx="0" presStyleCnt="6"/>
      <dgm:spPr/>
    </dgm:pt>
    <dgm:pt modelId="{5D73EF8A-B33A-1543-A1BB-E61BF6EF4B51}" type="pres">
      <dgm:prSet presAssocID="{5546C0AC-6FB0-8845-9E24-3A55A51FA0DB}" presName="node" presStyleLbl="node1" presStyleIdx="0" presStyleCnt="6">
        <dgm:presLayoutVars>
          <dgm:bulletEnabled val="1"/>
        </dgm:presLayoutVars>
      </dgm:prSet>
      <dgm:spPr/>
    </dgm:pt>
    <dgm:pt modelId="{C41C1259-8EA7-E045-A8B9-897BBF28B202}" type="pres">
      <dgm:prSet presAssocID="{92D5EF5B-8670-6342-8F39-C09680EBAD54}" presName="parTrans" presStyleLbl="sibTrans2D1" presStyleIdx="1" presStyleCnt="6"/>
      <dgm:spPr/>
    </dgm:pt>
    <dgm:pt modelId="{7FC98CB4-8E69-CA4F-9706-4C0D1AE92142}" type="pres">
      <dgm:prSet presAssocID="{92D5EF5B-8670-6342-8F39-C09680EBAD54}" presName="connectorText" presStyleLbl="sibTrans2D1" presStyleIdx="1" presStyleCnt="6"/>
      <dgm:spPr/>
    </dgm:pt>
    <dgm:pt modelId="{23A7E683-5F2C-8643-9A7F-2356A6A1410E}" type="pres">
      <dgm:prSet presAssocID="{46D8C38E-B953-ED45-8542-66AA7A6ACF55}" presName="node" presStyleLbl="node1" presStyleIdx="1" presStyleCnt="6">
        <dgm:presLayoutVars>
          <dgm:bulletEnabled val="1"/>
        </dgm:presLayoutVars>
      </dgm:prSet>
      <dgm:spPr/>
    </dgm:pt>
    <dgm:pt modelId="{5CDEC8A5-F88D-BC4F-AACA-54828275E3C6}" type="pres">
      <dgm:prSet presAssocID="{2618CAEA-C95D-FC44-BB91-ACD828132647}" presName="parTrans" presStyleLbl="sibTrans2D1" presStyleIdx="2" presStyleCnt="6"/>
      <dgm:spPr/>
    </dgm:pt>
    <dgm:pt modelId="{8D8F38A6-CD61-384B-AE1D-69D9F94779DB}" type="pres">
      <dgm:prSet presAssocID="{2618CAEA-C95D-FC44-BB91-ACD828132647}" presName="connectorText" presStyleLbl="sibTrans2D1" presStyleIdx="2" presStyleCnt="6"/>
      <dgm:spPr/>
    </dgm:pt>
    <dgm:pt modelId="{F0007DDB-A9FE-C94E-9DBA-E2BE19597F50}" type="pres">
      <dgm:prSet presAssocID="{1ECB18B2-1ABD-F741-B09E-95AC44BC5B82}" presName="node" presStyleLbl="node1" presStyleIdx="2" presStyleCnt="6">
        <dgm:presLayoutVars>
          <dgm:bulletEnabled val="1"/>
        </dgm:presLayoutVars>
      </dgm:prSet>
      <dgm:spPr/>
    </dgm:pt>
    <dgm:pt modelId="{D7CCA952-CFBB-4C40-A75B-4609BA741E0B}" type="pres">
      <dgm:prSet presAssocID="{82BC48A9-A141-7246-9B6E-C3AB8708695D}" presName="parTrans" presStyleLbl="sibTrans2D1" presStyleIdx="3" presStyleCnt="6"/>
      <dgm:spPr/>
    </dgm:pt>
    <dgm:pt modelId="{7536A1C4-7A53-8746-861D-5E46758E73F1}" type="pres">
      <dgm:prSet presAssocID="{82BC48A9-A141-7246-9B6E-C3AB8708695D}" presName="connectorText" presStyleLbl="sibTrans2D1" presStyleIdx="3" presStyleCnt="6"/>
      <dgm:spPr/>
    </dgm:pt>
    <dgm:pt modelId="{3B883334-021D-9645-B449-C30F30A4EFE4}" type="pres">
      <dgm:prSet presAssocID="{9E09A36B-869A-A748-B5DC-2C610AC2A97B}" presName="node" presStyleLbl="node1" presStyleIdx="3" presStyleCnt="6">
        <dgm:presLayoutVars>
          <dgm:bulletEnabled val="1"/>
        </dgm:presLayoutVars>
      </dgm:prSet>
      <dgm:spPr/>
    </dgm:pt>
    <dgm:pt modelId="{35EEC251-C412-874C-8DA4-17CBA5A0EAC8}" type="pres">
      <dgm:prSet presAssocID="{5F769BCC-EBB0-524C-BD1D-36C87C88FAAE}" presName="parTrans" presStyleLbl="sibTrans2D1" presStyleIdx="4" presStyleCnt="6"/>
      <dgm:spPr/>
    </dgm:pt>
    <dgm:pt modelId="{4D3D5110-9BE4-BC40-B6CE-19B852822B00}" type="pres">
      <dgm:prSet presAssocID="{5F769BCC-EBB0-524C-BD1D-36C87C88FAAE}" presName="connectorText" presStyleLbl="sibTrans2D1" presStyleIdx="4" presStyleCnt="6"/>
      <dgm:spPr/>
    </dgm:pt>
    <dgm:pt modelId="{6E62E5CC-9C6F-3440-BE43-CE8A4DD84F89}" type="pres">
      <dgm:prSet presAssocID="{DB00CBAD-0049-0648-8DE0-C71D710555A3}" presName="node" presStyleLbl="node1" presStyleIdx="4" presStyleCnt="6">
        <dgm:presLayoutVars>
          <dgm:bulletEnabled val="1"/>
        </dgm:presLayoutVars>
      </dgm:prSet>
      <dgm:spPr/>
    </dgm:pt>
    <dgm:pt modelId="{613A6839-C457-0445-8456-C844E6192EA1}" type="pres">
      <dgm:prSet presAssocID="{9CAFA0C3-B197-E447-97B5-EF1EC5FF4D20}" presName="parTrans" presStyleLbl="sibTrans2D1" presStyleIdx="5" presStyleCnt="6"/>
      <dgm:spPr/>
    </dgm:pt>
    <dgm:pt modelId="{9EEDFDA4-9E79-A443-93A2-F79E708D0FD3}" type="pres">
      <dgm:prSet presAssocID="{9CAFA0C3-B197-E447-97B5-EF1EC5FF4D20}" presName="connectorText" presStyleLbl="sibTrans2D1" presStyleIdx="5" presStyleCnt="6"/>
      <dgm:spPr/>
    </dgm:pt>
    <dgm:pt modelId="{0183C30F-D56E-6B46-8156-C957ED1480E3}" type="pres">
      <dgm:prSet presAssocID="{E65F78F2-6115-3C40-9882-6B332DB7FD5F}" presName="node" presStyleLbl="node1" presStyleIdx="5" presStyleCnt="6">
        <dgm:presLayoutVars>
          <dgm:bulletEnabled val="1"/>
        </dgm:presLayoutVars>
      </dgm:prSet>
      <dgm:spPr/>
    </dgm:pt>
  </dgm:ptLst>
  <dgm:cxnLst>
    <dgm:cxn modelId="{05D1B10D-7499-FE41-97FC-C55CC8333C22}" srcId="{38BC229C-BADC-964F-BDF5-153CC4E38467}" destId="{9E09A36B-869A-A748-B5DC-2C610AC2A97B}" srcOrd="3" destOrd="0" parTransId="{82BC48A9-A141-7246-9B6E-C3AB8708695D}" sibTransId="{D0EE01F8-BD7A-0045-AE4A-1D87494414F6}"/>
    <dgm:cxn modelId="{CB004B18-8354-BF46-986D-39C00E92F6AB}" type="presOf" srcId="{E65F78F2-6115-3C40-9882-6B332DB7FD5F}" destId="{0183C30F-D56E-6B46-8156-C957ED1480E3}" srcOrd="0" destOrd="0" presId="urn:microsoft.com/office/officeart/2005/8/layout/radial5"/>
    <dgm:cxn modelId="{1ABAD02D-2DA7-6D47-9566-B831FF0E2949}" type="presOf" srcId="{F1E4CC8A-6127-1E4C-80EF-905DAA389F45}" destId="{CEF6021E-37AF-A041-863F-8FD7C458BD90}" srcOrd="0" destOrd="0" presId="urn:microsoft.com/office/officeart/2005/8/layout/radial5"/>
    <dgm:cxn modelId="{4813F930-540C-C04C-A5FD-33073918FC48}" type="presOf" srcId="{957C9531-82F7-D442-835B-8764C0A0D1FA}" destId="{A3E3942E-1824-7248-98B7-3B5B4C7CCC7F}" srcOrd="0" destOrd="0" presId="urn:microsoft.com/office/officeart/2005/8/layout/radial5"/>
    <dgm:cxn modelId="{36F47E39-B286-CB44-AFB2-3906F2D4EE83}" type="presOf" srcId="{5546C0AC-6FB0-8845-9E24-3A55A51FA0DB}" destId="{5D73EF8A-B33A-1543-A1BB-E61BF6EF4B51}" srcOrd="0" destOrd="0" presId="urn:microsoft.com/office/officeart/2005/8/layout/radial5"/>
    <dgm:cxn modelId="{00D1233B-468C-4345-9392-63F17A769AA0}" type="presOf" srcId="{2618CAEA-C95D-FC44-BB91-ACD828132647}" destId="{8D8F38A6-CD61-384B-AE1D-69D9F94779DB}" srcOrd="1" destOrd="0" presId="urn:microsoft.com/office/officeart/2005/8/layout/radial5"/>
    <dgm:cxn modelId="{4EED1F3F-6B9A-D845-B8FB-2EDCC90FB57A}" type="presOf" srcId="{9E09A36B-869A-A748-B5DC-2C610AC2A97B}" destId="{3B883334-021D-9645-B449-C30F30A4EFE4}" srcOrd="0" destOrd="0" presId="urn:microsoft.com/office/officeart/2005/8/layout/radial5"/>
    <dgm:cxn modelId="{97F62B41-8834-3243-A88B-DF34E72B6B61}" type="presOf" srcId="{46D8C38E-B953-ED45-8542-66AA7A6ACF55}" destId="{23A7E683-5F2C-8643-9A7F-2356A6A1410E}" srcOrd="0" destOrd="0" presId="urn:microsoft.com/office/officeart/2005/8/layout/radial5"/>
    <dgm:cxn modelId="{9F384A4D-D2DE-524C-BE6D-38B14591DF52}" type="presOf" srcId="{1ECB18B2-1ABD-F741-B09E-95AC44BC5B82}" destId="{F0007DDB-A9FE-C94E-9DBA-E2BE19597F50}" srcOrd="0" destOrd="0" presId="urn:microsoft.com/office/officeart/2005/8/layout/radial5"/>
    <dgm:cxn modelId="{FC94AA4F-5805-E946-99FA-8CCA349DE59F}" srcId="{38BC229C-BADC-964F-BDF5-153CC4E38467}" destId="{E65F78F2-6115-3C40-9882-6B332DB7FD5F}" srcOrd="5" destOrd="0" parTransId="{9CAFA0C3-B197-E447-97B5-EF1EC5FF4D20}" sibTransId="{616AD0FE-DCB9-DF4C-88E3-89E2EB266928}"/>
    <dgm:cxn modelId="{3B999B51-D9EC-4741-B63B-5DED07D1308D}" srcId="{38BC229C-BADC-964F-BDF5-153CC4E38467}" destId="{46D8C38E-B953-ED45-8542-66AA7A6ACF55}" srcOrd="1" destOrd="0" parTransId="{92D5EF5B-8670-6342-8F39-C09680EBAD54}" sibTransId="{90C56297-0B9E-A946-A80E-0EF17704240B}"/>
    <dgm:cxn modelId="{42C5D854-D794-7643-8D12-FED305A4C7C8}" type="presOf" srcId="{82BC48A9-A141-7246-9B6E-C3AB8708695D}" destId="{7536A1C4-7A53-8746-861D-5E46758E73F1}" srcOrd="1" destOrd="0" presId="urn:microsoft.com/office/officeart/2005/8/layout/radial5"/>
    <dgm:cxn modelId="{6E3A515F-817E-6E44-B821-2C642FE72567}" type="presOf" srcId="{DB00CBAD-0049-0648-8DE0-C71D710555A3}" destId="{6E62E5CC-9C6F-3440-BE43-CE8A4DD84F89}" srcOrd="0" destOrd="0" presId="urn:microsoft.com/office/officeart/2005/8/layout/radial5"/>
    <dgm:cxn modelId="{D93D7166-8AD8-3348-93DD-5CBC3C244F73}" srcId="{38BC229C-BADC-964F-BDF5-153CC4E38467}" destId="{DB00CBAD-0049-0648-8DE0-C71D710555A3}" srcOrd="4" destOrd="0" parTransId="{5F769BCC-EBB0-524C-BD1D-36C87C88FAAE}" sibTransId="{E857A342-F3FF-1E45-88A0-E6DDB7F3D488}"/>
    <dgm:cxn modelId="{483DC167-4CD8-EB40-924B-CDD1430A79CA}" type="presOf" srcId="{92D5EF5B-8670-6342-8F39-C09680EBAD54}" destId="{7FC98CB4-8E69-CA4F-9706-4C0D1AE92142}" srcOrd="1" destOrd="0" presId="urn:microsoft.com/office/officeart/2005/8/layout/radial5"/>
    <dgm:cxn modelId="{47859973-CF34-9141-84E2-8E21658C463F}" srcId="{38BC229C-BADC-964F-BDF5-153CC4E38467}" destId="{1ECB18B2-1ABD-F741-B09E-95AC44BC5B82}" srcOrd="2" destOrd="0" parTransId="{2618CAEA-C95D-FC44-BB91-ACD828132647}" sibTransId="{748EA01F-927E-0D40-BC4F-C40D281A2B93}"/>
    <dgm:cxn modelId="{03BB9674-8E12-8142-83FE-99CDCFE72341}" srcId="{38BC229C-BADC-964F-BDF5-153CC4E38467}" destId="{5546C0AC-6FB0-8845-9E24-3A55A51FA0DB}" srcOrd="0" destOrd="0" parTransId="{F1E4CC8A-6127-1E4C-80EF-905DAA389F45}" sibTransId="{368A4AF8-D7BF-FC46-9029-BD492580E1A2}"/>
    <dgm:cxn modelId="{CC2BDB76-7D78-A043-9EF9-E60CC0DCE161}" type="presOf" srcId="{2618CAEA-C95D-FC44-BB91-ACD828132647}" destId="{5CDEC8A5-F88D-BC4F-AACA-54828275E3C6}" srcOrd="0" destOrd="0" presId="urn:microsoft.com/office/officeart/2005/8/layout/radial5"/>
    <dgm:cxn modelId="{2E02C57F-EB0A-424D-902C-F6D96D23DC88}" type="presOf" srcId="{92D5EF5B-8670-6342-8F39-C09680EBAD54}" destId="{C41C1259-8EA7-E045-A8B9-897BBF28B202}" srcOrd="0" destOrd="0" presId="urn:microsoft.com/office/officeart/2005/8/layout/radial5"/>
    <dgm:cxn modelId="{8454F880-27DE-4345-A33E-C654FE823EA2}" type="presOf" srcId="{5F769BCC-EBB0-524C-BD1D-36C87C88FAAE}" destId="{4D3D5110-9BE4-BC40-B6CE-19B852822B00}" srcOrd="1" destOrd="0" presId="urn:microsoft.com/office/officeart/2005/8/layout/radial5"/>
    <dgm:cxn modelId="{59C8278F-50FD-814E-875F-36F665BE8E52}" srcId="{957C9531-82F7-D442-835B-8764C0A0D1FA}" destId="{38BC229C-BADC-964F-BDF5-153CC4E38467}" srcOrd="0" destOrd="0" parTransId="{8C2D2AF1-5D33-0E47-BB37-8C0576A822B2}" sibTransId="{5801C12E-B6A6-1F42-B6B3-56F66B9B893F}"/>
    <dgm:cxn modelId="{EF4D5499-0C77-C147-901C-11149B7139B2}" type="presOf" srcId="{9CAFA0C3-B197-E447-97B5-EF1EC5FF4D20}" destId="{9EEDFDA4-9E79-A443-93A2-F79E708D0FD3}" srcOrd="1" destOrd="0" presId="urn:microsoft.com/office/officeart/2005/8/layout/radial5"/>
    <dgm:cxn modelId="{0B3E7F9D-0084-0444-A188-358A47EAFD51}" type="presOf" srcId="{5F769BCC-EBB0-524C-BD1D-36C87C88FAAE}" destId="{35EEC251-C412-874C-8DA4-17CBA5A0EAC8}" srcOrd="0" destOrd="0" presId="urn:microsoft.com/office/officeart/2005/8/layout/radial5"/>
    <dgm:cxn modelId="{1C402CC7-FEE1-D44D-84EE-1FEF27CB63E9}" type="presOf" srcId="{F1E4CC8A-6127-1E4C-80EF-905DAA389F45}" destId="{2C498D7C-0AA5-0F4D-8DEB-935836B86465}" srcOrd="1" destOrd="0" presId="urn:microsoft.com/office/officeart/2005/8/layout/radial5"/>
    <dgm:cxn modelId="{10F2E8E0-2CC0-5F45-8987-EC44FB70EC17}" type="presOf" srcId="{38BC229C-BADC-964F-BDF5-153CC4E38467}" destId="{F3360DB9-33AA-8045-B3B9-8671583F4F6B}" srcOrd="0" destOrd="0" presId="urn:microsoft.com/office/officeart/2005/8/layout/radial5"/>
    <dgm:cxn modelId="{DF78FCF7-5FB5-0542-A386-838FB3514A32}" type="presOf" srcId="{82BC48A9-A141-7246-9B6E-C3AB8708695D}" destId="{D7CCA952-CFBB-4C40-A75B-4609BA741E0B}" srcOrd="0" destOrd="0" presId="urn:microsoft.com/office/officeart/2005/8/layout/radial5"/>
    <dgm:cxn modelId="{9B5FDAFA-F2B9-8D4E-9F9C-88A3F7648976}" type="presOf" srcId="{9CAFA0C3-B197-E447-97B5-EF1EC5FF4D20}" destId="{613A6839-C457-0445-8456-C844E6192EA1}" srcOrd="0" destOrd="0" presId="urn:microsoft.com/office/officeart/2005/8/layout/radial5"/>
    <dgm:cxn modelId="{98E85CC1-6D62-8C4F-9C14-CEA0E97D0EF1}" type="presParOf" srcId="{A3E3942E-1824-7248-98B7-3B5B4C7CCC7F}" destId="{F3360DB9-33AA-8045-B3B9-8671583F4F6B}" srcOrd="0" destOrd="0" presId="urn:microsoft.com/office/officeart/2005/8/layout/radial5"/>
    <dgm:cxn modelId="{30DFE399-1312-FA4F-A72D-9F72341A2CF9}" type="presParOf" srcId="{A3E3942E-1824-7248-98B7-3B5B4C7CCC7F}" destId="{CEF6021E-37AF-A041-863F-8FD7C458BD90}" srcOrd="1" destOrd="0" presId="urn:microsoft.com/office/officeart/2005/8/layout/radial5"/>
    <dgm:cxn modelId="{555A0E1B-BC5D-3C42-8B24-38DF1A9B8D74}" type="presParOf" srcId="{CEF6021E-37AF-A041-863F-8FD7C458BD90}" destId="{2C498D7C-0AA5-0F4D-8DEB-935836B86465}" srcOrd="0" destOrd="0" presId="urn:microsoft.com/office/officeart/2005/8/layout/radial5"/>
    <dgm:cxn modelId="{9964DE9A-8B97-6441-996C-E8BE46B6502E}" type="presParOf" srcId="{A3E3942E-1824-7248-98B7-3B5B4C7CCC7F}" destId="{5D73EF8A-B33A-1543-A1BB-E61BF6EF4B51}" srcOrd="2" destOrd="0" presId="urn:microsoft.com/office/officeart/2005/8/layout/radial5"/>
    <dgm:cxn modelId="{3CEBFCD0-5072-8F4A-BA8F-510E2958B413}" type="presParOf" srcId="{A3E3942E-1824-7248-98B7-3B5B4C7CCC7F}" destId="{C41C1259-8EA7-E045-A8B9-897BBF28B202}" srcOrd="3" destOrd="0" presId="urn:microsoft.com/office/officeart/2005/8/layout/radial5"/>
    <dgm:cxn modelId="{687FDE23-91D2-2B4B-B964-2009024FDDA6}" type="presParOf" srcId="{C41C1259-8EA7-E045-A8B9-897BBF28B202}" destId="{7FC98CB4-8E69-CA4F-9706-4C0D1AE92142}" srcOrd="0" destOrd="0" presId="urn:microsoft.com/office/officeart/2005/8/layout/radial5"/>
    <dgm:cxn modelId="{ED1B951A-B1CF-E941-A480-5B3C46C7DF52}" type="presParOf" srcId="{A3E3942E-1824-7248-98B7-3B5B4C7CCC7F}" destId="{23A7E683-5F2C-8643-9A7F-2356A6A1410E}" srcOrd="4" destOrd="0" presId="urn:microsoft.com/office/officeart/2005/8/layout/radial5"/>
    <dgm:cxn modelId="{5B736DD3-8D67-7944-A0A2-1CF78466352D}" type="presParOf" srcId="{A3E3942E-1824-7248-98B7-3B5B4C7CCC7F}" destId="{5CDEC8A5-F88D-BC4F-AACA-54828275E3C6}" srcOrd="5" destOrd="0" presId="urn:microsoft.com/office/officeart/2005/8/layout/radial5"/>
    <dgm:cxn modelId="{6AEBC771-6273-F044-9F6F-0BDF28C17431}" type="presParOf" srcId="{5CDEC8A5-F88D-BC4F-AACA-54828275E3C6}" destId="{8D8F38A6-CD61-384B-AE1D-69D9F94779DB}" srcOrd="0" destOrd="0" presId="urn:microsoft.com/office/officeart/2005/8/layout/radial5"/>
    <dgm:cxn modelId="{FA976D83-04AE-254B-AC7C-2206BC1A7300}" type="presParOf" srcId="{A3E3942E-1824-7248-98B7-3B5B4C7CCC7F}" destId="{F0007DDB-A9FE-C94E-9DBA-E2BE19597F50}" srcOrd="6" destOrd="0" presId="urn:microsoft.com/office/officeart/2005/8/layout/radial5"/>
    <dgm:cxn modelId="{4C360246-A128-3B43-BC01-981BE1A2B67C}" type="presParOf" srcId="{A3E3942E-1824-7248-98B7-3B5B4C7CCC7F}" destId="{D7CCA952-CFBB-4C40-A75B-4609BA741E0B}" srcOrd="7" destOrd="0" presId="urn:microsoft.com/office/officeart/2005/8/layout/radial5"/>
    <dgm:cxn modelId="{04498C39-7AB8-F740-A0E3-407BC4E9835A}" type="presParOf" srcId="{D7CCA952-CFBB-4C40-A75B-4609BA741E0B}" destId="{7536A1C4-7A53-8746-861D-5E46758E73F1}" srcOrd="0" destOrd="0" presId="urn:microsoft.com/office/officeart/2005/8/layout/radial5"/>
    <dgm:cxn modelId="{9C2794D3-28E8-F54B-8E45-1CB132FF2DDE}" type="presParOf" srcId="{A3E3942E-1824-7248-98B7-3B5B4C7CCC7F}" destId="{3B883334-021D-9645-B449-C30F30A4EFE4}" srcOrd="8" destOrd="0" presId="urn:microsoft.com/office/officeart/2005/8/layout/radial5"/>
    <dgm:cxn modelId="{660971AD-6EBE-7246-95EE-E7295EE64AC7}" type="presParOf" srcId="{A3E3942E-1824-7248-98B7-3B5B4C7CCC7F}" destId="{35EEC251-C412-874C-8DA4-17CBA5A0EAC8}" srcOrd="9" destOrd="0" presId="urn:microsoft.com/office/officeart/2005/8/layout/radial5"/>
    <dgm:cxn modelId="{9ADB1B34-EEF9-DD48-B9A1-7AA912B1CA13}" type="presParOf" srcId="{35EEC251-C412-874C-8DA4-17CBA5A0EAC8}" destId="{4D3D5110-9BE4-BC40-B6CE-19B852822B00}" srcOrd="0" destOrd="0" presId="urn:microsoft.com/office/officeart/2005/8/layout/radial5"/>
    <dgm:cxn modelId="{DE6BD881-6C7D-5846-9BFA-D5BE3763937F}" type="presParOf" srcId="{A3E3942E-1824-7248-98B7-3B5B4C7CCC7F}" destId="{6E62E5CC-9C6F-3440-BE43-CE8A4DD84F89}" srcOrd="10" destOrd="0" presId="urn:microsoft.com/office/officeart/2005/8/layout/radial5"/>
    <dgm:cxn modelId="{3DD3A80A-C354-1448-A92D-F136E7CD1003}" type="presParOf" srcId="{A3E3942E-1824-7248-98B7-3B5B4C7CCC7F}" destId="{613A6839-C457-0445-8456-C844E6192EA1}" srcOrd="11" destOrd="0" presId="urn:microsoft.com/office/officeart/2005/8/layout/radial5"/>
    <dgm:cxn modelId="{D00B8739-FC0E-F94E-A4E4-D157B84BD112}" type="presParOf" srcId="{613A6839-C457-0445-8456-C844E6192EA1}" destId="{9EEDFDA4-9E79-A443-93A2-F79E708D0FD3}" srcOrd="0" destOrd="0" presId="urn:microsoft.com/office/officeart/2005/8/layout/radial5"/>
    <dgm:cxn modelId="{1245E294-D4D0-0342-AE60-89088D95D015}" type="presParOf" srcId="{A3E3942E-1824-7248-98B7-3B5B4C7CCC7F}" destId="{0183C30F-D56E-6B46-8156-C957ED1480E3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60DB9-33AA-8045-B3B9-8671583F4F6B}">
      <dsp:nvSpPr>
        <dsp:cNvPr id="0" name=""/>
        <dsp:cNvSpPr/>
      </dsp:nvSpPr>
      <dsp:spPr>
        <a:xfrm>
          <a:off x="4198129" y="2439072"/>
          <a:ext cx="1739631" cy="1739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AI</a:t>
          </a:r>
        </a:p>
      </dsp:txBody>
      <dsp:txXfrm>
        <a:off x="4452892" y="2693835"/>
        <a:ext cx="1230105" cy="1230105"/>
      </dsp:txXfrm>
    </dsp:sp>
    <dsp:sp modelId="{CEF6021E-37AF-A041-863F-8FD7C458BD90}">
      <dsp:nvSpPr>
        <dsp:cNvPr id="0" name=""/>
        <dsp:cNvSpPr/>
      </dsp:nvSpPr>
      <dsp:spPr>
        <a:xfrm rot="16200000">
          <a:off x="4884157" y="1806968"/>
          <a:ext cx="367575" cy="591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4939293" y="1980399"/>
        <a:ext cx="257303" cy="354884"/>
      </dsp:txXfrm>
    </dsp:sp>
    <dsp:sp modelId="{5D73EF8A-B33A-1543-A1BB-E61BF6EF4B51}">
      <dsp:nvSpPr>
        <dsp:cNvPr id="0" name=""/>
        <dsp:cNvSpPr/>
      </dsp:nvSpPr>
      <dsp:spPr>
        <a:xfrm>
          <a:off x="4198129" y="5902"/>
          <a:ext cx="1739631" cy="1739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Stories</a:t>
          </a:r>
        </a:p>
      </dsp:txBody>
      <dsp:txXfrm>
        <a:off x="4452892" y="260665"/>
        <a:ext cx="1230105" cy="1230105"/>
      </dsp:txXfrm>
    </dsp:sp>
    <dsp:sp modelId="{C41C1259-8EA7-E045-A8B9-897BBF28B202}">
      <dsp:nvSpPr>
        <dsp:cNvPr id="0" name=""/>
        <dsp:cNvSpPr/>
      </dsp:nvSpPr>
      <dsp:spPr>
        <a:xfrm rot="19800000">
          <a:off x="5928742" y="2410060"/>
          <a:ext cx="367575" cy="591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5936129" y="2555923"/>
        <a:ext cx="257303" cy="354884"/>
      </dsp:txXfrm>
    </dsp:sp>
    <dsp:sp modelId="{23A7E683-5F2C-8643-9A7F-2356A6A1410E}">
      <dsp:nvSpPr>
        <dsp:cNvPr id="0" name=""/>
        <dsp:cNvSpPr/>
      </dsp:nvSpPr>
      <dsp:spPr>
        <a:xfrm>
          <a:off x="6305317" y="1222487"/>
          <a:ext cx="1739631" cy="1739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Analogy</a:t>
          </a:r>
        </a:p>
      </dsp:txBody>
      <dsp:txXfrm>
        <a:off x="6560080" y="1477250"/>
        <a:ext cx="1230105" cy="1230105"/>
      </dsp:txXfrm>
    </dsp:sp>
    <dsp:sp modelId="{5CDEC8A5-F88D-BC4F-AACA-54828275E3C6}">
      <dsp:nvSpPr>
        <dsp:cNvPr id="0" name=""/>
        <dsp:cNvSpPr/>
      </dsp:nvSpPr>
      <dsp:spPr>
        <a:xfrm rot="1800000">
          <a:off x="5928742" y="3616242"/>
          <a:ext cx="367575" cy="591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5936129" y="3706969"/>
        <a:ext cx="257303" cy="354884"/>
      </dsp:txXfrm>
    </dsp:sp>
    <dsp:sp modelId="{F0007DDB-A9FE-C94E-9DBA-E2BE19597F50}">
      <dsp:nvSpPr>
        <dsp:cNvPr id="0" name=""/>
        <dsp:cNvSpPr/>
      </dsp:nvSpPr>
      <dsp:spPr>
        <a:xfrm>
          <a:off x="6305317" y="3655657"/>
          <a:ext cx="1739631" cy="1739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Case based reasoning</a:t>
          </a:r>
        </a:p>
      </dsp:txBody>
      <dsp:txXfrm>
        <a:off x="6560080" y="3910420"/>
        <a:ext cx="1230105" cy="1230105"/>
      </dsp:txXfrm>
    </dsp:sp>
    <dsp:sp modelId="{D7CCA952-CFBB-4C40-A75B-4609BA741E0B}">
      <dsp:nvSpPr>
        <dsp:cNvPr id="0" name=""/>
        <dsp:cNvSpPr/>
      </dsp:nvSpPr>
      <dsp:spPr>
        <a:xfrm rot="5400000">
          <a:off x="4884157" y="4219333"/>
          <a:ext cx="367575" cy="591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4939293" y="4282492"/>
        <a:ext cx="257303" cy="354884"/>
      </dsp:txXfrm>
    </dsp:sp>
    <dsp:sp modelId="{3B883334-021D-9645-B449-C30F30A4EFE4}">
      <dsp:nvSpPr>
        <dsp:cNvPr id="0" name=""/>
        <dsp:cNvSpPr/>
      </dsp:nvSpPr>
      <dsp:spPr>
        <a:xfrm>
          <a:off x="4198129" y="4872243"/>
          <a:ext cx="1739631" cy="1739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Creativity and insight</a:t>
          </a:r>
        </a:p>
      </dsp:txBody>
      <dsp:txXfrm>
        <a:off x="4452892" y="5127006"/>
        <a:ext cx="1230105" cy="1230105"/>
      </dsp:txXfrm>
    </dsp:sp>
    <dsp:sp modelId="{35EEC251-C412-874C-8DA4-17CBA5A0EAC8}">
      <dsp:nvSpPr>
        <dsp:cNvPr id="0" name=""/>
        <dsp:cNvSpPr/>
      </dsp:nvSpPr>
      <dsp:spPr>
        <a:xfrm rot="9000000">
          <a:off x="3839573" y="3616242"/>
          <a:ext cx="367575" cy="591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 rot="10800000">
        <a:off x="3942458" y="3706969"/>
        <a:ext cx="257303" cy="354884"/>
      </dsp:txXfrm>
    </dsp:sp>
    <dsp:sp modelId="{6E62E5CC-9C6F-3440-BE43-CE8A4DD84F89}">
      <dsp:nvSpPr>
        <dsp:cNvPr id="0" name=""/>
        <dsp:cNvSpPr/>
      </dsp:nvSpPr>
      <dsp:spPr>
        <a:xfrm>
          <a:off x="2090942" y="3655657"/>
          <a:ext cx="1739631" cy="1739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Extreme generalization</a:t>
          </a:r>
        </a:p>
      </dsp:txBody>
      <dsp:txXfrm>
        <a:off x="2345705" y="3910420"/>
        <a:ext cx="1230105" cy="1230105"/>
      </dsp:txXfrm>
    </dsp:sp>
    <dsp:sp modelId="{613A6839-C457-0445-8456-C844E6192EA1}">
      <dsp:nvSpPr>
        <dsp:cNvPr id="0" name=""/>
        <dsp:cNvSpPr/>
      </dsp:nvSpPr>
      <dsp:spPr>
        <a:xfrm rot="12600000">
          <a:off x="3839573" y="2410060"/>
          <a:ext cx="367575" cy="591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 rot="10800000">
        <a:off x="3942458" y="2555923"/>
        <a:ext cx="257303" cy="354884"/>
      </dsp:txXfrm>
    </dsp:sp>
    <dsp:sp modelId="{0183C30F-D56E-6B46-8156-C957ED1480E3}">
      <dsp:nvSpPr>
        <dsp:cNvPr id="0" name=""/>
        <dsp:cNvSpPr/>
      </dsp:nvSpPr>
      <dsp:spPr>
        <a:xfrm>
          <a:off x="2090942" y="1222487"/>
          <a:ext cx="1739631" cy="1739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Dreams</a:t>
          </a:r>
        </a:p>
      </dsp:txBody>
      <dsp:txXfrm>
        <a:off x="2345705" y="1477250"/>
        <a:ext cx="1230105" cy="1230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A8CFFFF-1951-49D2-BA01-3F428E9B77FD}" type="datetime1">
              <a:rPr lang="en-GB" smtClean="0"/>
              <a:t>17/02/2023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BBC7D-17FC-4E55-9D49-E9453D21640C}" type="datetime1">
              <a:rPr lang="en-GB" smtClean="0"/>
              <a:pPr/>
              <a:t>17/02/2023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818732-FA64-4F57-8EE6-57AA70E1F1E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363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GB" noProof="0" smtClean="0"/>
              <a:t>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51168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GB" noProof="0" smtClean="0"/>
              <a:t>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8696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GB" noProof="0" smtClean="0"/>
              <a:t>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2003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84058"/>
          </a:xfrm>
          <a:solidFill>
            <a:schemeClr val="bg1">
              <a:lumMod val="95000"/>
            </a:schemeClr>
          </a:solidFill>
        </p:spPr>
        <p:txBody>
          <a:bodyPr tIns="1116000" rIns="0" rtlCol="0" anchor="t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rtlCol="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Cover Title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rtlCol="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152525"/>
            <a:ext cx="5472113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23F09E-5021-4E1D-A4A8-174F779F2749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3546675" cy="282813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7C3D0F0-8880-4132-9B6F-33B2D743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3546675" cy="2828138"/>
          </a:xfrm>
        </p:spPr>
        <p:txBody>
          <a:bodyPr rtlCol="0"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CBDEF46-1F51-42D2-A43C-36A28ECB34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3554451" cy="735800"/>
          </a:xfrm>
          <a:noFill/>
        </p:spPr>
        <p:txBody>
          <a:bodyPr rtlCol="0"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1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CA11096-D31C-4BD0-AFF9-7575C5E8E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3538517" cy="735749"/>
          </a:xfrm>
        </p:spPr>
        <p:txBody>
          <a:bodyPr rtlCol="0" anchor="t"/>
          <a:lstStyle>
            <a:lvl1pPr marL="0" indent="0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2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438B210-DE07-4BDD-BDB3-2A3DF619BED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59785" y="1722438"/>
            <a:ext cx="735013" cy="735012"/>
          </a:xfrm>
        </p:spPr>
        <p:txBody>
          <a:bodyPr rtlCol="0" anchor="ctr"/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FAD6E0EA-E35F-4E2B-869F-7A912C4CB62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722468" y="1722438"/>
            <a:ext cx="735013" cy="735012"/>
          </a:xfrm>
        </p:spPr>
        <p:txBody>
          <a:bodyPr rtlCol="0" anchor="ctr"/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2851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2C502DE-CADD-4CC1-972E-2007199550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Section Header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21084" y="1949641"/>
            <a:ext cx="3635083" cy="36350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en-GB" noProof="0"/>
              <a:t>Section Header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8F1CA0D5-06FF-4D1F-B534-1DFFCB23EA7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en-GB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1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 rtl="0"/>
            <a:r>
              <a:rPr lang="en-GB" noProof="0"/>
              <a:t>2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 rtl="0"/>
            <a:r>
              <a:rPr lang="en-GB" noProof="0"/>
              <a:t>3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Section Description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488A707-03CD-495D-B761-9F9DAE92C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Section Description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99A33CFC-3C95-43CD-92E8-05A5E6D98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Section 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7CF562-A700-49C4-A50C-2A49B19BC7BF}"/>
              </a:ext>
            </a:extLst>
          </p:cNvPr>
          <p:cNvSpPr txBox="1">
            <a:spLocks/>
          </p:cNvSpPr>
          <p:nvPr userDrawn="1"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n-GB" noProof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4DA0E5-4933-41D4-8C7B-70093A9DB34D}"/>
              </a:ext>
            </a:extLst>
          </p:cNvPr>
          <p:cNvSpPr txBox="1">
            <a:spLocks/>
          </p:cNvSpPr>
          <p:nvPr userDrawn="1"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5751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CFAEDCAA-CDC7-47ED-A380-37E6ACCA8560}"/>
              </a:ext>
            </a:extLst>
          </p:cNvPr>
          <p:cNvSpPr/>
          <p:nvPr userDrawn="1"/>
        </p:nvSpPr>
        <p:spPr>
          <a:xfrm>
            <a:off x="388279" y="3558496"/>
            <a:ext cx="11415443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F9300B0F-E539-42E5-B7E4-21E21637BA8D}"/>
              </a:ext>
            </a:extLst>
          </p:cNvPr>
          <p:cNvSpPr/>
          <p:nvPr userDrawn="1"/>
        </p:nvSpPr>
        <p:spPr>
          <a:xfrm rot="5400000">
            <a:off x="3772822" y="3576211"/>
            <a:ext cx="4652357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604660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43115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03194D-3DB5-46F8-9ACE-B2B142B87BE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569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69837A-DE3B-4C2A-B811-BCC93B8681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14397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914D45E-73D5-4807-A6F8-1A996A31F7F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434225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206252-95E9-4C8F-8EB4-26F27AC6FB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4569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Section 1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56C163-60A0-49AC-9FEA-A56ACF30FA3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4397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Section 2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AF68729-4DB7-4514-BF22-9950FB3ECC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4225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Section 3 Title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67F4AE9-9C59-4A3C-9E27-EFC9EE499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568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DA09F5A-AF46-4646-A84F-35C1002AF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4568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6D8447C-AA9F-491F-8EE4-A151146D1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396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26B47AC-1601-4AA8-BEB3-930A9A37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608396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EFC9E01C-1D66-47F5-B8D1-BF604162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34225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9F5FC000-6DCF-4A02-B144-CC77E752D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8434225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pic>
        <p:nvPicPr>
          <p:cNvPr id="20" name="Graphic 19" descr="Right Arrow">
            <a:extLst>
              <a:ext uri="{FF2B5EF4-FFF2-40B4-BE49-F238E27FC236}">
                <a16:creationId xmlns:a16="http://schemas.microsoft.com/office/drawing/2014/main" id="{74A090BA-639F-4C16-9838-60A32BE3A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81865" y="3932250"/>
            <a:ext cx="220441" cy="376363"/>
          </a:xfrm>
          <a:prstGeom prst="rect">
            <a:avLst/>
          </a:prstGeom>
        </p:spPr>
      </p:pic>
      <p:pic>
        <p:nvPicPr>
          <p:cNvPr id="21" name="Graphic 20" descr="Right Arrow">
            <a:extLst>
              <a:ext uri="{FF2B5EF4-FFF2-40B4-BE49-F238E27FC236}">
                <a16:creationId xmlns:a16="http://schemas.microsoft.com/office/drawing/2014/main" id="{DF58D762-A719-4FC3-BF9E-7B858F0D9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901693" y="3932250"/>
            <a:ext cx="220441" cy="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rtlCol="0" anchor="t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Item Title</a:t>
            </a:r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Month, Year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</a:extLst>
          </p:cNvPr>
          <p:cNvSpPr/>
          <p:nvPr userDrawn="1"/>
        </p:nvSpPr>
        <p:spPr>
          <a:xfrm>
            <a:off x="388279" y="4008086"/>
            <a:ext cx="11415443" cy="97190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8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85FDB45C-8129-42FD-85BB-977F66FEA7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2915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BC675B-B0CF-41E3-9A61-5C9C81858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5970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199D9B2-D8DF-4F6F-9076-9976C85EA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15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Short Bio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83D3F97-C129-418E-B4E5-27919687902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5970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559091DF-E0B7-4867-B43C-3B02311C64A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523213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Insert or Drag and Drop Image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89D4389-4870-4BAE-B233-955685FCBC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61985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7F961F7-987F-4B95-AC48-08F4331BE90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18930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Short Bio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586A8311-6FEF-4231-B5DD-80FA52F527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61985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A6A8345C-014C-4AD2-8529-29D0E8EECAB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533512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Insert or Drag and Drop Image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4C771BB0-7999-4A45-A6BB-56C98E978E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8000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FC27C2C-A218-4626-9D04-ECC36D852E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4945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Short Bio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15F0F321-195A-45FE-9F4E-2DE6EFF480E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68000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31AFB6F-80F0-4E69-8E48-7431E3898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55970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115CE1DD-8B35-4422-9BB1-DB18FB6B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61985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C174B088-E2BB-4A47-A4CE-403CAE01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67999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386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B292F32-22A3-4DBC-93C9-F66C5F87D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AE8CF21-3DA6-45E6-9CB4-F48688C3B7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BB809B-C7A4-40BB-A5F6-0692C7B3E7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22DE8D-141C-4FC8-8690-DC69998755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BFF2A50-B1BC-445F-AAF4-5EF044B5B2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0ED32C1-427F-4852-93EF-04246DAB6E0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B8DDBCF-B9FF-412C-BB0A-F20DF81F3C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5554625-705D-43C2-BB3F-07E4FB3A885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95A6D51-51C5-4128-9C65-70256D07FE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4020390-663C-426B-A32A-7DD435D354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A5BFEA69-91F2-4BAB-BC3E-F4494C80995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4D9A8C49-F2A0-4F67-A4E0-B5FBBE0A8DFD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622E18C4-0DBF-4C58-A1B6-1E6A1D52173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0F58001D-98C8-4213-9315-4990EFFEFD8E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940802B1-FF22-4F45-8475-AB393E6CF883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5C2D6443-41AF-4535-B6F7-4BB6BE08976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671736E-3711-4DA1-AF16-23EEC87C86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1FED522C-94B3-41E3-A83A-E03843DE755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612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0" rIns="540000" rtlCol="0" anchor="ctr"/>
          <a:lstStyle>
            <a:lvl1pPr marL="0" indent="0" algn="r">
              <a:buNone/>
              <a:defRPr/>
            </a:lvl1pPr>
          </a:lstStyle>
          <a:p>
            <a:pPr rtl="0"/>
            <a:r>
              <a:rPr lang="en-GB" noProof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Cover Title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606" y="557849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B74F7-DC44-48B1-8EF5-BD557540B4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7606" y="764518"/>
            <a:ext cx="3932788" cy="244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54445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84325"/>
            <a:ext cx="5472113" cy="46069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152525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0FADEC-BFBD-4A6E-B51C-B0DFD4C80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C95A7-836C-4CD7-8EB0-6C95903F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1116000" rIns="0" rtlCol="0" anchor="t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2448000" rtlCol="0" anchor="b"/>
          <a:lstStyle>
            <a:lvl1pPr algn="l"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8224" y="4504149"/>
            <a:ext cx="3349381" cy="252000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F1D51-2F23-4712-A1F0-725B32B9F4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224" y="4908147"/>
            <a:ext cx="3349381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Phone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DABCD1-5D5B-40B2-8066-B5C93CEEC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631" y="5312145"/>
            <a:ext cx="3349381" cy="25200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n-GB" noProof="0"/>
              <a:t>Email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902124-F995-42DE-9ABC-A567011989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6094" y="5715370"/>
            <a:ext cx="3350644" cy="252413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n-GB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310474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1345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en-GB" noProof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22A84B62-AFF6-45B7-8ACB-FE91AB69BF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2806" y="764519"/>
            <a:ext cx="3932788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489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your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3B9EDE4C-506D-4501-A8C1-766F17FB5C0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52806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2A359302-DDE8-41C2-8232-50B1223BEA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13594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975D864-7312-481A-A5DD-E3B6C5B41B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6350000" cy="256049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52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1898370-0247-41A8-AF7A-6DD67D2AE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97E4DC3-72E4-4678-9EB9-18EF75AE1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2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3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4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5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DE1E570-14DE-42F6-9DDD-49752C3ACA3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838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644FE3AF-A04D-4D49-BDFD-FAF66D921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EAC46016-1B95-4163-8EAA-252BE4B86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EC09029D-7190-452C-92D6-6B055D055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38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78798274-03F6-4FD0-93AB-82A31D0A2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438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1E3DDEC1-3507-486F-8CCF-7F1E9EB81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583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en-GB" noProof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2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3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4" name="Rectangle 6">
            <a:extLst>
              <a:ext uri="{FF2B5EF4-FFF2-40B4-BE49-F238E27FC236}">
                <a16:creationId xmlns:a16="http://schemas.microsoft.com/office/drawing/2014/main" id="{3E24480B-1EA1-4618-A14A-DFF8FA263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043B620A-4118-4E00-9D79-5BD4C87DC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612097E6-9559-4AEF-968E-6C2F89163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6864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en-GB" noProof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2388" y="2233079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2388" y="2721591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99313" y="2233079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2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9313" y="2721591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30008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526933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8A88076-4208-4A97-A015-3DFBFCC94A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02388" y="3859797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1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0468E64-5403-40FE-84BE-184FCF30E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02388" y="4348309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D0CF6241-B0D3-4D20-B605-DD302BA1D6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99313" y="3859797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2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711DB09A-A42D-4902-AF3E-5D0DC168C28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99313" y="4348309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E96186ED-3118-47CD-987B-87DECE43F02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30008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BF2BC07A-75E7-4434-B71D-F48A7ADA804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526933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CEDEC4EC-1B7D-4C30-9BDC-ED714BC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1B31970-0B46-450B-916F-74D6DEF9B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950320AF-7644-49E1-9D16-705477139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D36D919E-E710-495F-8E8C-3A987E502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8065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BB9D81-6871-4A9D-BF45-2D079E803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812097"/>
            <a:ext cx="11528535" cy="5645385"/>
          </a:xfrm>
          <a:prstGeom prst="rect">
            <a:avLst/>
          </a:prstGeom>
        </p:spPr>
      </p:pic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D7C80831-068A-4F76-B718-3D893A2E5B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25540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Insert or Drag and Drop your Screen Design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3955774"/>
            <a:ext cx="3978665" cy="1976617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71035" cy="432000"/>
          </a:xfrm>
        </p:spPr>
        <p:txBody>
          <a:bodyPr rtlCol="0"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450DC-177B-4710-8122-B192B58AB3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" y="2563813"/>
            <a:ext cx="3979862" cy="1212850"/>
          </a:xfrm>
        </p:spPr>
        <p:txBody>
          <a:bodyPr rtlCol="0" anchor="b"/>
          <a:lstStyle>
            <a:lvl1pPr marL="0" indent="0">
              <a:buNone/>
              <a:defRPr sz="2800">
                <a:latin typeface="+mj-lt"/>
              </a:defRPr>
            </a:lvl1pPr>
            <a:lvl2pPr marL="266700" indent="0">
              <a:buNone/>
              <a:defRPr>
                <a:latin typeface="+mj-lt"/>
              </a:defRPr>
            </a:lvl2pPr>
            <a:lvl3pPr marL="542925" indent="0">
              <a:buNone/>
              <a:defRPr>
                <a:latin typeface="+mj-lt"/>
              </a:defRPr>
            </a:lvl3pPr>
            <a:lvl4pPr marL="809625" indent="0">
              <a:buNone/>
              <a:defRPr>
                <a:latin typeface="+mj-lt"/>
              </a:defRPr>
            </a:lvl4pPr>
            <a:lvl5pPr marL="1076325" indent="0">
              <a:buNone/>
              <a:defRPr>
                <a:latin typeface="+mj-lt"/>
              </a:defRPr>
            </a:lvl5pPr>
          </a:lstStyle>
          <a:p>
            <a:pPr lvl="0" rtl="0"/>
            <a:r>
              <a:rPr lang="en-GB" noProof="0"/>
              <a:t>Emphasised Text</a:t>
            </a:r>
          </a:p>
        </p:txBody>
      </p:sp>
    </p:spTree>
    <p:extLst>
      <p:ext uri="{BB962C8B-B14F-4D97-AF65-F5344CB8AC3E}">
        <p14:creationId xmlns:p14="http://schemas.microsoft.com/office/powerpoint/2010/main" val="41970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2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3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4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FB96B7-45A3-4381-89C2-4A31A5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43850" y="1642400"/>
            <a:ext cx="6516100" cy="2131094"/>
            <a:chOff x="2843850" y="1642400"/>
            <a:chExt cx="1836000" cy="2131094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57C639D3-D14E-4739-A805-8BD1EE3723AB}"/>
                </a:ext>
              </a:extLst>
            </p:cNvPr>
            <p:cNvSpPr/>
            <p:nvPr/>
          </p:nvSpPr>
          <p:spPr>
            <a:xfrm>
              <a:off x="2843850" y="3629494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3552379E-CA58-42E4-929B-E0CDE195CFB4}"/>
                </a:ext>
              </a:extLst>
            </p:cNvPr>
            <p:cNvSpPr/>
            <p:nvPr/>
          </p:nvSpPr>
          <p:spPr>
            <a:xfrm flipV="1">
              <a:off x="2843850" y="1642400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</p:spTree>
    <p:extLst>
      <p:ext uri="{BB962C8B-B14F-4D97-AF65-F5344CB8AC3E}">
        <p14:creationId xmlns:p14="http://schemas.microsoft.com/office/powerpoint/2010/main" val="88397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4608B7-DD3E-4FE7-99F3-5F9903CF962C}"/>
              </a:ext>
            </a:extLst>
          </p:cNvPr>
          <p:cNvSpPr/>
          <p:nvPr userDrawn="1"/>
        </p:nvSpPr>
        <p:spPr>
          <a:xfrm>
            <a:off x="11408062" y="6126183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4CD90-8DA5-4100-A913-BD3783FA44B9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70" y="1272208"/>
            <a:ext cx="11340000" cy="46601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9975" y="6487997"/>
            <a:ext cx="4114800" cy="2061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9431" y="6213621"/>
            <a:ext cx="53726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 b="1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520FF-02C3-4FC8-9DD4-6FD4DAE01FE9}"/>
              </a:ext>
            </a:extLst>
          </p:cNvPr>
          <p:cNvCxnSpPr>
            <a:cxnSpLocks/>
          </p:cNvCxnSpPr>
          <p:nvPr userDrawn="1"/>
        </p:nvCxnSpPr>
        <p:spPr>
          <a:xfrm>
            <a:off x="11408062" y="6780192"/>
            <a:ext cx="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948D9BA-F531-48FF-BE31-0248EF5CC454}"/>
              </a:ext>
            </a:extLst>
          </p:cNvPr>
          <p:cNvSpPr/>
          <p:nvPr userDrawn="1"/>
        </p:nvSpPr>
        <p:spPr>
          <a:xfrm>
            <a:off x="0" y="6780458"/>
            <a:ext cx="11232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37404C-CCC9-46CA-A9D3-525E2E6FC73B}"/>
              </a:ext>
            </a:extLst>
          </p:cNvPr>
          <p:cNvGrpSpPr/>
          <p:nvPr userDrawn="1"/>
        </p:nvGrpSpPr>
        <p:grpSpPr>
          <a:xfrm>
            <a:off x="9874905" y="6130433"/>
            <a:ext cx="1329870" cy="320195"/>
            <a:chOff x="1985170" y="1950690"/>
            <a:chExt cx="2173095" cy="5232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EB3BD8-4375-44FB-9E9D-0FB76CBA224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 rtl="0"/>
              <a:r>
                <a:rPr lang="en-GB" sz="1200" b="1" noProof="0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en-GB" sz="1200" noProof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GB" sz="1200" i="1" noProof="0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en-GB" sz="1200" noProof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BCC973EA-C8AF-4B29-93CC-A9F4F15E238E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sz="11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50" r:id="rId10"/>
    <p:sldLayoutId id="2147483652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56" r:id="rId19"/>
    <p:sldLayoutId id="2147483657" r:id="rId20"/>
    <p:sldLayoutId id="2147483653" r:id="rId21"/>
    <p:sldLayoutId id="2147483654" r:id="rId22"/>
    <p:sldLayoutId id="2147483655" r:id="rId23"/>
    <p:sldLayoutId id="2147483674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" panose="020F0502020204030204" pitchFamily="34" charset="0"/>
        <a:buChar char="○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eVjXINr5Wk" TargetMode="External"/><Relationship Id="rId2" Type="http://schemas.openxmlformats.org/officeDocument/2006/relationships/hyperlink" Target="https://sites.google.com/site/neelsoumya/research-resources/scientific-writing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ng wooden tunnel">
            <a:extLst>
              <a:ext uri="{FF2B5EF4-FFF2-40B4-BE49-F238E27FC236}">
                <a16:creationId xmlns:a16="http://schemas.microsoft.com/office/drawing/2014/main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Wrap up of class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ctr" rtl="0"/>
            <a:r>
              <a:rPr lang="en-GB" noProof="1"/>
              <a:t>Soumya Banerjee</a:t>
            </a:r>
          </a:p>
        </p:txBody>
      </p:sp>
      <p:grpSp>
        <p:nvGrpSpPr>
          <p:cNvPr id="112" name="Group 111" descr="Accent image brackets&#10;">
            <a:extLst>
              <a:ext uri="{FF2B5EF4-FFF2-40B4-BE49-F238E27FC236}">
                <a16:creationId xmlns:a16="http://schemas.microsoft.com/office/drawing/2014/main" id="{D624720B-51E1-474D-90C6-CD74ED1DA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110" name="Rectangle 6">
              <a:extLst>
                <a:ext uri="{FF2B5EF4-FFF2-40B4-BE49-F238E27FC236}">
                  <a16:creationId xmlns:a16="http://schemas.microsoft.com/office/drawing/2014/main" id="{E4561AC7-2339-461B-BFF9-BEBEF60974E1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111" name="Rectangle 6">
              <a:extLst>
                <a:ext uri="{FF2B5EF4-FFF2-40B4-BE49-F238E27FC236}">
                  <a16:creationId xmlns:a16="http://schemas.microsoft.com/office/drawing/2014/main" id="{6FFCCB15-66C7-4E86-BF09-14C5B1569970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7F6ACCC1-4A9B-CEF5-1CEB-3042FC94DB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883440"/>
              </p:ext>
            </p:extLst>
          </p:nvPr>
        </p:nvGraphicFramePr>
        <p:xfrm>
          <a:off x="1022889" y="123986"/>
          <a:ext cx="10135891" cy="661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A145F1-C723-3C11-C4B7-8F954CB5FCD5}"/>
              </a:ext>
            </a:extLst>
          </p:cNvPr>
          <p:cNvSpPr txBox="1"/>
          <p:nvPr/>
        </p:nvSpPr>
        <p:spPr>
          <a:xfrm>
            <a:off x="418453" y="2200759"/>
            <a:ext cx="115307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AI is a deeply contextual and open-ended </a:t>
            </a:r>
            <a:r>
              <a:rPr lang="en-US" sz="2800" i="1" dirty="0" err="1"/>
              <a:t>endeavour</a:t>
            </a:r>
            <a:r>
              <a:rPr lang="en-US" sz="2800" i="1" dirty="0"/>
              <a:t>, not a single one-time riddle to be solved.</a:t>
            </a:r>
          </a:p>
          <a:p>
            <a:endParaRPr lang="en-US" sz="2800" i="1" dirty="0"/>
          </a:p>
          <a:p>
            <a:r>
              <a:rPr lang="en-US" sz="2800" i="1" dirty="0"/>
              <a:t>	</a:t>
            </a:r>
            <a:r>
              <a:rPr lang="en-US" sz="2800" dirty="0"/>
              <a:t>- Francois Chollet</a:t>
            </a:r>
          </a:p>
        </p:txBody>
      </p:sp>
    </p:spTree>
    <p:extLst>
      <p:ext uri="{BB962C8B-B14F-4D97-AF65-F5344CB8AC3E}">
        <p14:creationId xmlns:p14="http://schemas.microsoft.com/office/powerpoint/2010/main" val="172370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2BA6-BC0E-B4AE-F70D-859427D8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0DF05-BBCC-D407-D536-3119B0214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46032"/>
            <a:ext cx="9905998" cy="4607167"/>
          </a:xfrm>
        </p:spPr>
        <p:txBody>
          <a:bodyPr>
            <a:normAutofit/>
          </a:bodyPr>
          <a:lstStyle/>
          <a:p>
            <a:r>
              <a:rPr lang="en-US" sz="2500" dirty="0"/>
              <a:t>WRITEUP/REPORT</a:t>
            </a:r>
          </a:p>
          <a:p>
            <a:pPr lvl="1"/>
            <a:r>
              <a:rPr lang="en-US" sz="2500" dirty="0"/>
              <a:t>on the paper you present, and the topic in general (unconventional AI). </a:t>
            </a:r>
          </a:p>
          <a:p>
            <a:pPr lvl="1"/>
            <a:r>
              <a:rPr lang="en-US" sz="2500" dirty="0"/>
              <a:t>do a literature review of other papers in the field. </a:t>
            </a:r>
          </a:p>
          <a:p>
            <a:pPr lvl="1"/>
            <a:r>
              <a:rPr lang="en-US" sz="2500" dirty="0"/>
              <a:t>reflect/write on how these techniques can be incorporated in modern AI/deep learning.</a:t>
            </a:r>
          </a:p>
          <a:p>
            <a:pPr lvl="1"/>
            <a:r>
              <a:rPr lang="en-US" sz="2500" dirty="0"/>
              <a:t>The intention is for you to</a:t>
            </a:r>
          </a:p>
          <a:p>
            <a:pPr lvl="2"/>
            <a:r>
              <a:rPr lang="en-US" sz="2500" dirty="0"/>
              <a:t>learn how to read papers</a:t>
            </a:r>
          </a:p>
          <a:p>
            <a:pPr lvl="2"/>
            <a:r>
              <a:rPr lang="en-US" sz="2500" dirty="0"/>
              <a:t>compare and contrast them to other papers</a:t>
            </a:r>
          </a:p>
          <a:p>
            <a:pPr lvl="2"/>
            <a:r>
              <a:rPr lang="en-US" sz="2500" dirty="0"/>
              <a:t>then think what this means for modern AI/deep learning.</a:t>
            </a:r>
          </a:p>
          <a:p>
            <a:pPr lvl="1"/>
            <a:r>
              <a:rPr lang="en-US" sz="2500" b="1" i="1" dirty="0"/>
              <a:t>Show me early drafts</a:t>
            </a:r>
          </a:p>
        </p:txBody>
      </p:sp>
    </p:spTree>
    <p:extLst>
      <p:ext uri="{BB962C8B-B14F-4D97-AF65-F5344CB8AC3E}">
        <p14:creationId xmlns:p14="http://schemas.microsoft.com/office/powerpoint/2010/main" val="2136228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2BA6-BC0E-B4AE-F70D-859427D8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0DF05-BBCC-D407-D536-3119B0214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922" y="884199"/>
            <a:ext cx="10630587" cy="5541801"/>
          </a:xfrm>
        </p:spPr>
        <p:txBody>
          <a:bodyPr>
            <a:noAutofit/>
          </a:bodyPr>
          <a:lstStyle/>
          <a:p>
            <a:r>
              <a:rPr lang="en-US" sz="2500" dirty="0"/>
              <a:t>WRITEUP/REPORT</a:t>
            </a:r>
          </a:p>
          <a:p>
            <a:pPr lvl="1"/>
            <a:r>
              <a:rPr lang="en-US" sz="2500" dirty="0"/>
              <a:t>Short report (less than 4000 words). The idea is to write a coherent narrative. </a:t>
            </a:r>
          </a:p>
          <a:p>
            <a:pPr lvl="1"/>
            <a:r>
              <a:rPr lang="en-US" sz="2500" dirty="0"/>
              <a:t>Suggest how these ideas can be incorporated in modern AI/deep learning systems </a:t>
            </a:r>
          </a:p>
          <a:p>
            <a:pPr lvl="1"/>
            <a:r>
              <a:rPr lang="en-US" sz="2500" dirty="0"/>
              <a:t>Why do you think these ideas were not successful in the 1950s/1960s? </a:t>
            </a:r>
          </a:p>
          <a:p>
            <a:pPr lvl="1"/>
            <a:r>
              <a:rPr lang="en-US" sz="2500" dirty="0"/>
              <a:t>What kind of data would we need to ensure these techniques would work today?</a:t>
            </a:r>
          </a:p>
          <a:p>
            <a:pPr lvl="1"/>
            <a:r>
              <a:rPr lang="en-US" sz="2500" dirty="0"/>
              <a:t> What lessons can we learn from the history of AI, what approaches worked and did not work in the past? </a:t>
            </a:r>
          </a:p>
          <a:p>
            <a:pPr lvl="1"/>
            <a:r>
              <a:rPr lang="en-US" sz="2500" dirty="0"/>
              <a:t>What could be the disadvantages of these approaches? </a:t>
            </a:r>
          </a:p>
          <a:p>
            <a:pPr lvl="1"/>
            <a:r>
              <a:rPr lang="en-US" sz="2500" dirty="0"/>
              <a:t>Rational reconstruction (analytical literature review/survey) of a research area </a:t>
            </a:r>
          </a:p>
          <a:p>
            <a:r>
              <a:rPr lang="en-US" sz="2500" dirty="0"/>
              <a:t>Other thoughts on the writeup</a:t>
            </a:r>
          </a:p>
          <a:p>
            <a:pPr lvl="1"/>
            <a:r>
              <a:rPr lang="en-US" sz="2500" dirty="0"/>
              <a:t>A detailed research proposal with some ground work already accomplished</a:t>
            </a:r>
          </a:p>
        </p:txBody>
      </p:sp>
    </p:spTree>
    <p:extLst>
      <p:ext uri="{BB962C8B-B14F-4D97-AF65-F5344CB8AC3E}">
        <p14:creationId xmlns:p14="http://schemas.microsoft.com/office/powerpoint/2010/main" val="64954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2BA6-BC0E-B4AE-F70D-859427D8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0DF05-BBCC-D407-D536-3119B0214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01677"/>
            <a:ext cx="9905998" cy="3733800"/>
          </a:xfrm>
        </p:spPr>
        <p:txBody>
          <a:bodyPr>
            <a:normAutofit/>
          </a:bodyPr>
          <a:lstStyle/>
          <a:p>
            <a:r>
              <a:rPr lang="en-US" sz="2500" dirty="0"/>
              <a:t>HOW TO WRITE</a:t>
            </a:r>
          </a:p>
          <a:p>
            <a:pPr lvl="1"/>
            <a:r>
              <a:rPr lang="en-GB" sz="2500" dirty="0"/>
              <a:t>WRITE REGULARLY</a:t>
            </a:r>
          </a:p>
          <a:p>
            <a:pPr lvl="1"/>
            <a:r>
              <a:rPr lang="en-GB" sz="2500" dirty="0"/>
              <a:t>SCHEDULE TIME FOR WRITNG</a:t>
            </a:r>
          </a:p>
          <a:p>
            <a:pPr lvl="1"/>
            <a:r>
              <a:rPr lang="en-GB" sz="2500" b="0" i="0" u="none" strike="noStrike" dirty="0">
                <a:solidFill>
                  <a:srgbClr val="C9D1D9"/>
                </a:solidFill>
                <a:effectLst/>
                <a:latin typeface="-apple-system"/>
                <a:hlinkClick r:id="rId2"/>
              </a:rPr>
              <a:t>https://sites.google.com/site/neelsoumya/research-resources/scientific-writing</a:t>
            </a:r>
            <a:endParaRPr lang="en-GB" sz="2500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lvl="1"/>
            <a:r>
              <a:rPr lang="en-GB" sz="2500" b="0" i="0" u="none" strike="noStrike" dirty="0">
                <a:solidFill>
                  <a:srgbClr val="C9D1D9"/>
                </a:solidFill>
                <a:effectLst/>
                <a:latin typeface="-apple-system"/>
                <a:hlinkClick r:id="rId3"/>
              </a:rPr>
              <a:t>https://www.youtube.com/watch?v=DeVjXINr5Wk</a:t>
            </a:r>
            <a:endParaRPr lang="en-GB" sz="2500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lvl="1"/>
            <a:r>
              <a:rPr lang="en-GB" sz="2500" dirty="0"/>
              <a:t>Book on writing (contact me to borrow a copy)</a:t>
            </a:r>
          </a:p>
          <a:p>
            <a:pPr lvl="2"/>
            <a:r>
              <a:rPr lang="en-GB" sz="2500" i="1" dirty="0"/>
              <a:t>How to write a lot: a guide to productive academic writing</a:t>
            </a:r>
            <a:r>
              <a:rPr lang="en-GB" sz="2500" dirty="0"/>
              <a:t> (Paul Silvia)</a:t>
            </a:r>
          </a:p>
        </p:txBody>
      </p:sp>
    </p:spTree>
    <p:extLst>
      <p:ext uri="{BB962C8B-B14F-4D97-AF65-F5344CB8AC3E}">
        <p14:creationId xmlns:p14="http://schemas.microsoft.com/office/powerpoint/2010/main" val="3107880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5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8E40C8"/>
      </a:accent1>
      <a:accent2>
        <a:srgbClr val="D1A458"/>
      </a:accent2>
      <a:accent3>
        <a:srgbClr val="219550"/>
      </a:accent3>
      <a:accent4>
        <a:srgbClr val="5AA2C8"/>
      </a:accent4>
      <a:accent5>
        <a:srgbClr val="D1737B"/>
      </a:accent5>
      <a:accent6>
        <a:srgbClr val="7B7931"/>
      </a:accent6>
      <a:hlink>
        <a:srgbClr val="8E40C8"/>
      </a:hlink>
      <a:folHlink>
        <a:srgbClr val="8E40C8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7029_TF16411248.potx" id="{C038D8D5-B277-4C51-9ABD-4A751044488C}" vid="{1795BEC2-CD17-41AF-BE01-F1D0A84BB9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43E42B-7C8A-4AB1-9F29-E7D83A36D5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F655827-7CC1-40B1-BA1C-E9676D7EED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314</Words>
  <Application>Microsoft Macintosh PowerPoint</Application>
  <PresentationFormat>Widescreen</PresentationFormat>
  <Paragraphs>44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Calibri</vt:lpstr>
      <vt:lpstr>Cambria</vt:lpstr>
      <vt:lpstr>Times New Roman</vt:lpstr>
      <vt:lpstr>Wingdings</vt:lpstr>
      <vt:lpstr>Office Theme</vt:lpstr>
      <vt:lpstr>Wrap up of class</vt:lpstr>
      <vt:lpstr>PowerPoint Presentation</vt:lpstr>
      <vt:lpstr>PowerPoint Presentation</vt:lpstr>
      <vt:lpstr>Administrivia</vt:lpstr>
      <vt:lpstr>Administrivia</vt:lpstr>
      <vt:lpstr>Administrivia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Wrap up of class</dc:title>
  <dc:creator>Soumya Banerjee</dc:creator>
  <cp:lastModifiedBy>Soumya Banerjee</cp:lastModifiedBy>
  <cp:revision>9</cp:revision>
  <dcterms:created xsi:type="dcterms:W3CDTF">2023-02-17T09:43:33Z</dcterms:created>
  <dcterms:modified xsi:type="dcterms:W3CDTF">2023-02-17T10:40:05Z</dcterms:modified>
</cp:coreProperties>
</file>