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9/13/22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9/13/22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a:t>
            </a:r>
            <a:r>
              <a:rPr lang="en-US"/>
              <a:t>insights from social sciences)</a:t>
            </a:r>
            <a:endParaRPr lang="en-US" dirty="0"/>
          </a:p>
          <a:p>
            <a:r>
              <a:rPr lang="en-US" dirty="0"/>
              <a:t>xx</a:t>
            </a:r>
          </a:p>
          <a:p>
            <a:pPr marL="0" indent="0">
              <a:buNone/>
            </a:pPr>
            <a:endParaRPr lang="en-US" dirty="0"/>
          </a:p>
        </p:txBody>
      </p:sp>
    </p:spTree>
    <p:extLst>
      <p:ext uri="{BB962C8B-B14F-4D97-AF65-F5344CB8AC3E}">
        <p14:creationId xmlns:p14="http://schemas.microsoft.com/office/powerpoint/2010/main" val="1232664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113</TotalTime>
  <Words>214</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Mesh</vt:lpstr>
      <vt:lpstr>Unconventional approaches to AI</vt:lpstr>
      <vt:lpstr>Insights from the past</vt:lpstr>
      <vt:lpstr>Insights from the past</vt:lpstr>
      <vt:lpstr>Approaches</vt:lpstr>
      <vt:lpstr>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11</cp:revision>
  <dcterms:created xsi:type="dcterms:W3CDTF">2022-09-13T15:45:32Z</dcterms:created>
  <dcterms:modified xsi:type="dcterms:W3CDTF">2022-09-13T17:38:57Z</dcterms:modified>
</cp:coreProperties>
</file>