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0" r:id="rId5"/>
    <p:sldId id="261" r:id="rId6"/>
    <p:sldId id="276" r:id="rId7"/>
    <p:sldId id="277" r:id="rId8"/>
    <p:sldId id="285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7" autoAdjust="0"/>
    <p:restoredTop sz="96821" autoAdjust="0"/>
  </p:normalViewPr>
  <p:slideViewPr>
    <p:cSldViewPr snapToGrid="0">
      <p:cViewPr varScale="1">
        <p:scale>
          <a:sx n="114" d="100"/>
          <a:sy n="114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9531-82F7-D442-835B-8764C0A0D1FA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8BC229C-BADC-964F-BDF5-153CC4E38467}">
      <dgm:prSet phldrT="[Text]"/>
      <dgm:spPr/>
      <dgm:t>
        <a:bodyPr/>
        <a:lstStyle/>
        <a:p>
          <a:r>
            <a:rPr lang="en-GB"/>
            <a:t>Future AI</a:t>
          </a:r>
          <a:endParaRPr lang="en-GB" dirty="0"/>
        </a:p>
      </dgm:t>
    </dgm:pt>
    <dgm:pt modelId="{8C2D2AF1-5D33-0E47-BB37-8C0576A822B2}" type="parTrans" cxnId="{59C8278F-50FD-814E-875F-36F665BE8E52}">
      <dgm:prSet/>
      <dgm:spPr/>
      <dgm:t>
        <a:bodyPr/>
        <a:lstStyle/>
        <a:p>
          <a:endParaRPr lang="en-GB"/>
        </a:p>
      </dgm:t>
    </dgm:pt>
    <dgm:pt modelId="{5801C12E-B6A6-1F42-B6B3-56F66B9B893F}" type="sibTrans" cxnId="{59C8278F-50FD-814E-875F-36F665BE8E52}">
      <dgm:prSet/>
      <dgm:spPr/>
      <dgm:t>
        <a:bodyPr/>
        <a:lstStyle/>
        <a:p>
          <a:endParaRPr lang="en-GB"/>
        </a:p>
      </dgm:t>
    </dgm:pt>
    <dgm:pt modelId="{5546C0AC-6FB0-8845-9E24-3A55A51FA0DB}">
      <dgm:prSet phldrT="[Text]"/>
      <dgm:spPr/>
      <dgm:t>
        <a:bodyPr/>
        <a:lstStyle/>
        <a:p>
          <a:r>
            <a:rPr lang="en-GB" dirty="0"/>
            <a:t>Stories</a:t>
          </a:r>
        </a:p>
      </dgm:t>
    </dgm:pt>
    <dgm:pt modelId="{F1E4CC8A-6127-1E4C-80EF-905DAA389F45}" type="parTrans" cxnId="{03BB9674-8E12-8142-83FE-99CDCFE72341}">
      <dgm:prSet/>
      <dgm:spPr/>
      <dgm:t>
        <a:bodyPr/>
        <a:lstStyle/>
        <a:p>
          <a:endParaRPr lang="en-GB"/>
        </a:p>
      </dgm:t>
    </dgm:pt>
    <dgm:pt modelId="{368A4AF8-D7BF-FC46-9029-BD492580E1A2}" type="sibTrans" cxnId="{03BB9674-8E12-8142-83FE-99CDCFE72341}">
      <dgm:prSet/>
      <dgm:spPr/>
      <dgm:t>
        <a:bodyPr/>
        <a:lstStyle/>
        <a:p>
          <a:endParaRPr lang="en-GB"/>
        </a:p>
      </dgm:t>
    </dgm:pt>
    <dgm:pt modelId="{46D8C38E-B953-ED45-8542-66AA7A6ACF55}">
      <dgm:prSet phldrT="[Text]"/>
      <dgm:spPr/>
      <dgm:t>
        <a:bodyPr/>
        <a:lstStyle/>
        <a:p>
          <a:r>
            <a:rPr lang="en-GB" dirty="0"/>
            <a:t>Analogies</a:t>
          </a:r>
        </a:p>
      </dgm:t>
    </dgm:pt>
    <dgm:pt modelId="{92D5EF5B-8670-6342-8F39-C09680EBAD54}" type="parTrans" cxnId="{3B999B51-D9EC-4741-B63B-5DED07D1308D}">
      <dgm:prSet/>
      <dgm:spPr/>
      <dgm:t>
        <a:bodyPr/>
        <a:lstStyle/>
        <a:p>
          <a:endParaRPr lang="en-GB"/>
        </a:p>
      </dgm:t>
    </dgm:pt>
    <dgm:pt modelId="{90C56297-0B9E-A946-A80E-0EF17704240B}" type="sibTrans" cxnId="{3B999B51-D9EC-4741-B63B-5DED07D1308D}">
      <dgm:prSet/>
      <dgm:spPr/>
      <dgm:t>
        <a:bodyPr/>
        <a:lstStyle/>
        <a:p>
          <a:endParaRPr lang="en-GB"/>
        </a:p>
      </dgm:t>
    </dgm:pt>
    <dgm:pt modelId="{9E09A36B-869A-A748-B5DC-2C610AC2A97B}">
      <dgm:prSet phldrT="[Text]"/>
      <dgm:spPr/>
      <dgm:t>
        <a:bodyPr/>
        <a:lstStyle/>
        <a:p>
          <a:r>
            <a:rPr lang="en-GB" dirty="0"/>
            <a:t>Creativity and insight</a:t>
          </a:r>
        </a:p>
      </dgm:t>
    </dgm:pt>
    <dgm:pt modelId="{82BC48A9-A141-7246-9B6E-C3AB8708695D}" type="parTrans" cxnId="{05D1B10D-7499-FE41-97FC-C55CC8333C22}">
      <dgm:prSet/>
      <dgm:spPr/>
      <dgm:t>
        <a:bodyPr/>
        <a:lstStyle/>
        <a:p>
          <a:endParaRPr lang="en-GB"/>
        </a:p>
      </dgm:t>
    </dgm:pt>
    <dgm:pt modelId="{D0EE01F8-BD7A-0045-AE4A-1D87494414F6}" type="sibTrans" cxnId="{05D1B10D-7499-FE41-97FC-C55CC8333C22}">
      <dgm:prSet/>
      <dgm:spPr/>
      <dgm:t>
        <a:bodyPr/>
        <a:lstStyle/>
        <a:p>
          <a:endParaRPr lang="en-GB"/>
        </a:p>
      </dgm:t>
    </dgm:pt>
    <dgm:pt modelId="{E65F78F2-6115-3C40-9882-6B332DB7FD5F}">
      <dgm:prSet phldrT="[Text]"/>
      <dgm:spPr/>
      <dgm:t>
        <a:bodyPr/>
        <a:lstStyle/>
        <a:p>
          <a:r>
            <a:rPr lang="en-GB" dirty="0"/>
            <a:t>Dreams</a:t>
          </a:r>
        </a:p>
      </dgm:t>
    </dgm:pt>
    <dgm:pt modelId="{9CAFA0C3-B197-E447-97B5-EF1EC5FF4D20}" type="parTrans" cxnId="{FC94AA4F-5805-E946-99FA-8CCA349DE59F}">
      <dgm:prSet/>
      <dgm:spPr/>
      <dgm:t>
        <a:bodyPr/>
        <a:lstStyle/>
        <a:p>
          <a:endParaRPr lang="en-GB"/>
        </a:p>
      </dgm:t>
    </dgm:pt>
    <dgm:pt modelId="{616AD0FE-DCB9-DF4C-88E3-89E2EB266928}" type="sibTrans" cxnId="{FC94AA4F-5805-E946-99FA-8CCA349DE59F}">
      <dgm:prSet/>
      <dgm:spPr/>
      <dgm:t>
        <a:bodyPr/>
        <a:lstStyle/>
        <a:p>
          <a:endParaRPr lang="en-GB"/>
        </a:p>
      </dgm:t>
    </dgm:pt>
    <dgm:pt modelId="{1ECB18B2-1ABD-F741-B09E-95AC44BC5B82}">
      <dgm:prSet phldrT="[Text]"/>
      <dgm:spPr/>
      <dgm:t>
        <a:bodyPr/>
        <a:lstStyle/>
        <a:p>
          <a:r>
            <a:rPr lang="en-GB" dirty="0"/>
            <a:t>Case based reasoning</a:t>
          </a:r>
        </a:p>
      </dgm:t>
    </dgm:pt>
    <dgm:pt modelId="{2618CAEA-C95D-FC44-BB91-ACD828132647}" type="parTrans" cxnId="{47859973-CF34-9141-84E2-8E21658C463F}">
      <dgm:prSet/>
      <dgm:spPr/>
      <dgm:t>
        <a:bodyPr/>
        <a:lstStyle/>
        <a:p>
          <a:endParaRPr lang="en-GB"/>
        </a:p>
      </dgm:t>
    </dgm:pt>
    <dgm:pt modelId="{748EA01F-927E-0D40-BC4F-C40D281A2B93}" type="sibTrans" cxnId="{47859973-CF34-9141-84E2-8E21658C463F}">
      <dgm:prSet/>
      <dgm:spPr/>
      <dgm:t>
        <a:bodyPr/>
        <a:lstStyle/>
        <a:p>
          <a:endParaRPr lang="en-GB"/>
        </a:p>
      </dgm:t>
    </dgm:pt>
    <dgm:pt modelId="{DB00CBAD-0049-0648-8DE0-C71D710555A3}">
      <dgm:prSet phldrT="[Text]"/>
      <dgm:spPr/>
      <dgm:t>
        <a:bodyPr/>
        <a:lstStyle/>
        <a:p>
          <a:r>
            <a:rPr lang="en-GB" dirty="0"/>
            <a:t>Extreme generalization</a:t>
          </a:r>
        </a:p>
      </dgm:t>
    </dgm:pt>
    <dgm:pt modelId="{5F769BCC-EBB0-524C-BD1D-36C87C88FAAE}" type="parTrans" cxnId="{D93D7166-8AD8-3348-93DD-5CBC3C244F73}">
      <dgm:prSet/>
      <dgm:spPr/>
      <dgm:t>
        <a:bodyPr/>
        <a:lstStyle/>
        <a:p>
          <a:endParaRPr lang="en-GB"/>
        </a:p>
      </dgm:t>
    </dgm:pt>
    <dgm:pt modelId="{E857A342-F3FF-1E45-88A0-E6DDB7F3D488}" type="sibTrans" cxnId="{D93D7166-8AD8-3348-93DD-5CBC3C244F73}">
      <dgm:prSet/>
      <dgm:spPr/>
      <dgm:t>
        <a:bodyPr/>
        <a:lstStyle/>
        <a:p>
          <a:endParaRPr lang="en-GB"/>
        </a:p>
      </dgm:t>
    </dgm:pt>
    <dgm:pt modelId="{A3E3942E-1824-7248-98B7-3B5B4C7CCC7F}" type="pres">
      <dgm:prSet presAssocID="{957C9531-82F7-D442-835B-8764C0A0D1F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360DB9-33AA-8045-B3B9-8671583F4F6B}" type="pres">
      <dgm:prSet presAssocID="{38BC229C-BADC-964F-BDF5-153CC4E38467}" presName="centerShape" presStyleLbl="node0" presStyleIdx="0" presStyleCnt="1"/>
      <dgm:spPr/>
    </dgm:pt>
    <dgm:pt modelId="{CEF6021E-37AF-A041-863F-8FD7C458BD90}" type="pres">
      <dgm:prSet presAssocID="{F1E4CC8A-6127-1E4C-80EF-905DAA389F45}" presName="parTrans" presStyleLbl="sibTrans2D1" presStyleIdx="0" presStyleCnt="6"/>
      <dgm:spPr/>
    </dgm:pt>
    <dgm:pt modelId="{2C498D7C-0AA5-0F4D-8DEB-935836B86465}" type="pres">
      <dgm:prSet presAssocID="{F1E4CC8A-6127-1E4C-80EF-905DAA389F45}" presName="connectorText" presStyleLbl="sibTrans2D1" presStyleIdx="0" presStyleCnt="6"/>
      <dgm:spPr/>
    </dgm:pt>
    <dgm:pt modelId="{5D73EF8A-B33A-1543-A1BB-E61BF6EF4B51}" type="pres">
      <dgm:prSet presAssocID="{5546C0AC-6FB0-8845-9E24-3A55A51FA0DB}" presName="node" presStyleLbl="node1" presStyleIdx="0" presStyleCnt="6">
        <dgm:presLayoutVars>
          <dgm:bulletEnabled val="1"/>
        </dgm:presLayoutVars>
      </dgm:prSet>
      <dgm:spPr/>
    </dgm:pt>
    <dgm:pt modelId="{C41C1259-8EA7-E045-A8B9-897BBF28B202}" type="pres">
      <dgm:prSet presAssocID="{92D5EF5B-8670-6342-8F39-C09680EBAD54}" presName="parTrans" presStyleLbl="sibTrans2D1" presStyleIdx="1" presStyleCnt="6"/>
      <dgm:spPr/>
    </dgm:pt>
    <dgm:pt modelId="{7FC98CB4-8E69-CA4F-9706-4C0D1AE92142}" type="pres">
      <dgm:prSet presAssocID="{92D5EF5B-8670-6342-8F39-C09680EBAD54}" presName="connectorText" presStyleLbl="sibTrans2D1" presStyleIdx="1" presStyleCnt="6"/>
      <dgm:spPr/>
    </dgm:pt>
    <dgm:pt modelId="{23A7E683-5F2C-8643-9A7F-2356A6A1410E}" type="pres">
      <dgm:prSet presAssocID="{46D8C38E-B953-ED45-8542-66AA7A6ACF55}" presName="node" presStyleLbl="node1" presStyleIdx="1" presStyleCnt="6">
        <dgm:presLayoutVars>
          <dgm:bulletEnabled val="1"/>
        </dgm:presLayoutVars>
      </dgm:prSet>
      <dgm:spPr/>
    </dgm:pt>
    <dgm:pt modelId="{5CDEC8A5-F88D-BC4F-AACA-54828275E3C6}" type="pres">
      <dgm:prSet presAssocID="{2618CAEA-C95D-FC44-BB91-ACD828132647}" presName="parTrans" presStyleLbl="sibTrans2D1" presStyleIdx="2" presStyleCnt="6"/>
      <dgm:spPr/>
    </dgm:pt>
    <dgm:pt modelId="{8D8F38A6-CD61-384B-AE1D-69D9F94779DB}" type="pres">
      <dgm:prSet presAssocID="{2618CAEA-C95D-FC44-BB91-ACD828132647}" presName="connectorText" presStyleLbl="sibTrans2D1" presStyleIdx="2" presStyleCnt="6"/>
      <dgm:spPr/>
    </dgm:pt>
    <dgm:pt modelId="{F0007DDB-A9FE-C94E-9DBA-E2BE19597F50}" type="pres">
      <dgm:prSet presAssocID="{1ECB18B2-1ABD-F741-B09E-95AC44BC5B82}" presName="node" presStyleLbl="node1" presStyleIdx="2" presStyleCnt="6">
        <dgm:presLayoutVars>
          <dgm:bulletEnabled val="1"/>
        </dgm:presLayoutVars>
      </dgm:prSet>
      <dgm:spPr/>
    </dgm:pt>
    <dgm:pt modelId="{D7CCA952-CFBB-4C40-A75B-4609BA741E0B}" type="pres">
      <dgm:prSet presAssocID="{82BC48A9-A141-7246-9B6E-C3AB8708695D}" presName="parTrans" presStyleLbl="sibTrans2D1" presStyleIdx="3" presStyleCnt="6"/>
      <dgm:spPr/>
    </dgm:pt>
    <dgm:pt modelId="{7536A1C4-7A53-8746-861D-5E46758E73F1}" type="pres">
      <dgm:prSet presAssocID="{82BC48A9-A141-7246-9B6E-C3AB8708695D}" presName="connectorText" presStyleLbl="sibTrans2D1" presStyleIdx="3" presStyleCnt="6"/>
      <dgm:spPr/>
    </dgm:pt>
    <dgm:pt modelId="{3B883334-021D-9645-B449-C30F30A4EFE4}" type="pres">
      <dgm:prSet presAssocID="{9E09A36B-869A-A748-B5DC-2C610AC2A97B}" presName="node" presStyleLbl="node1" presStyleIdx="3" presStyleCnt="6">
        <dgm:presLayoutVars>
          <dgm:bulletEnabled val="1"/>
        </dgm:presLayoutVars>
      </dgm:prSet>
      <dgm:spPr/>
    </dgm:pt>
    <dgm:pt modelId="{35EEC251-C412-874C-8DA4-17CBA5A0EAC8}" type="pres">
      <dgm:prSet presAssocID="{5F769BCC-EBB0-524C-BD1D-36C87C88FAAE}" presName="parTrans" presStyleLbl="sibTrans2D1" presStyleIdx="4" presStyleCnt="6"/>
      <dgm:spPr/>
    </dgm:pt>
    <dgm:pt modelId="{4D3D5110-9BE4-BC40-B6CE-19B852822B00}" type="pres">
      <dgm:prSet presAssocID="{5F769BCC-EBB0-524C-BD1D-36C87C88FAAE}" presName="connectorText" presStyleLbl="sibTrans2D1" presStyleIdx="4" presStyleCnt="6"/>
      <dgm:spPr/>
    </dgm:pt>
    <dgm:pt modelId="{6E62E5CC-9C6F-3440-BE43-CE8A4DD84F89}" type="pres">
      <dgm:prSet presAssocID="{DB00CBAD-0049-0648-8DE0-C71D710555A3}" presName="node" presStyleLbl="node1" presStyleIdx="4" presStyleCnt="6">
        <dgm:presLayoutVars>
          <dgm:bulletEnabled val="1"/>
        </dgm:presLayoutVars>
      </dgm:prSet>
      <dgm:spPr/>
    </dgm:pt>
    <dgm:pt modelId="{613A6839-C457-0445-8456-C844E6192EA1}" type="pres">
      <dgm:prSet presAssocID="{9CAFA0C3-B197-E447-97B5-EF1EC5FF4D20}" presName="parTrans" presStyleLbl="sibTrans2D1" presStyleIdx="5" presStyleCnt="6"/>
      <dgm:spPr/>
    </dgm:pt>
    <dgm:pt modelId="{9EEDFDA4-9E79-A443-93A2-F79E708D0FD3}" type="pres">
      <dgm:prSet presAssocID="{9CAFA0C3-B197-E447-97B5-EF1EC5FF4D20}" presName="connectorText" presStyleLbl="sibTrans2D1" presStyleIdx="5" presStyleCnt="6"/>
      <dgm:spPr/>
    </dgm:pt>
    <dgm:pt modelId="{0183C30F-D56E-6B46-8156-C957ED1480E3}" type="pres">
      <dgm:prSet presAssocID="{E65F78F2-6115-3C40-9882-6B332DB7FD5F}" presName="node" presStyleLbl="node1" presStyleIdx="5" presStyleCnt="6">
        <dgm:presLayoutVars>
          <dgm:bulletEnabled val="1"/>
        </dgm:presLayoutVars>
      </dgm:prSet>
      <dgm:spPr/>
    </dgm:pt>
  </dgm:ptLst>
  <dgm:cxnLst>
    <dgm:cxn modelId="{05D1B10D-7499-FE41-97FC-C55CC8333C22}" srcId="{38BC229C-BADC-964F-BDF5-153CC4E38467}" destId="{9E09A36B-869A-A748-B5DC-2C610AC2A97B}" srcOrd="3" destOrd="0" parTransId="{82BC48A9-A141-7246-9B6E-C3AB8708695D}" sibTransId="{D0EE01F8-BD7A-0045-AE4A-1D87494414F6}"/>
    <dgm:cxn modelId="{CB004B18-8354-BF46-986D-39C00E92F6AB}" type="presOf" srcId="{E65F78F2-6115-3C40-9882-6B332DB7FD5F}" destId="{0183C30F-D56E-6B46-8156-C957ED1480E3}" srcOrd="0" destOrd="0" presId="urn:microsoft.com/office/officeart/2005/8/layout/radial5"/>
    <dgm:cxn modelId="{1ABAD02D-2DA7-6D47-9566-B831FF0E2949}" type="presOf" srcId="{F1E4CC8A-6127-1E4C-80EF-905DAA389F45}" destId="{CEF6021E-37AF-A041-863F-8FD7C458BD90}" srcOrd="0" destOrd="0" presId="urn:microsoft.com/office/officeart/2005/8/layout/radial5"/>
    <dgm:cxn modelId="{4813F930-540C-C04C-A5FD-33073918FC48}" type="presOf" srcId="{957C9531-82F7-D442-835B-8764C0A0D1FA}" destId="{A3E3942E-1824-7248-98B7-3B5B4C7CCC7F}" srcOrd="0" destOrd="0" presId="urn:microsoft.com/office/officeart/2005/8/layout/radial5"/>
    <dgm:cxn modelId="{36F47E39-B286-CB44-AFB2-3906F2D4EE83}" type="presOf" srcId="{5546C0AC-6FB0-8845-9E24-3A55A51FA0DB}" destId="{5D73EF8A-B33A-1543-A1BB-E61BF6EF4B51}" srcOrd="0" destOrd="0" presId="urn:microsoft.com/office/officeart/2005/8/layout/radial5"/>
    <dgm:cxn modelId="{00D1233B-468C-4345-9392-63F17A769AA0}" type="presOf" srcId="{2618CAEA-C95D-FC44-BB91-ACD828132647}" destId="{8D8F38A6-CD61-384B-AE1D-69D9F94779DB}" srcOrd="1" destOrd="0" presId="urn:microsoft.com/office/officeart/2005/8/layout/radial5"/>
    <dgm:cxn modelId="{4EED1F3F-6B9A-D845-B8FB-2EDCC90FB57A}" type="presOf" srcId="{9E09A36B-869A-A748-B5DC-2C610AC2A97B}" destId="{3B883334-021D-9645-B449-C30F30A4EFE4}" srcOrd="0" destOrd="0" presId="urn:microsoft.com/office/officeart/2005/8/layout/radial5"/>
    <dgm:cxn modelId="{97F62B41-8834-3243-A88B-DF34E72B6B61}" type="presOf" srcId="{46D8C38E-B953-ED45-8542-66AA7A6ACF55}" destId="{23A7E683-5F2C-8643-9A7F-2356A6A1410E}" srcOrd="0" destOrd="0" presId="urn:microsoft.com/office/officeart/2005/8/layout/radial5"/>
    <dgm:cxn modelId="{9F384A4D-D2DE-524C-BE6D-38B14591DF52}" type="presOf" srcId="{1ECB18B2-1ABD-F741-B09E-95AC44BC5B82}" destId="{F0007DDB-A9FE-C94E-9DBA-E2BE19597F50}" srcOrd="0" destOrd="0" presId="urn:microsoft.com/office/officeart/2005/8/layout/radial5"/>
    <dgm:cxn modelId="{FC94AA4F-5805-E946-99FA-8CCA349DE59F}" srcId="{38BC229C-BADC-964F-BDF5-153CC4E38467}" destId="{E65F78F2-6115-3C40-9882-6B332DB7FD5F}" srcOrd="5" destOrd="0" parTransId="{9CAFA0C3-B197-E447-97B5-EF1EC5FF4D20}" sibTransId="{616AD0FE-DCB9-DF4C-88E3-89E2EB266928}"/>
    <dgm:cxn modelId="{3B999B51-D9EC-4741-B63B-5DED07D1308D}" srcId="{38BC229C-BADC-964F-BDF5-153CC4E38467}" destId="{46D8C38E-B953-ED45-8542-66AA7A6ACF55}" srcOrd="1" destOrd="0" parTransId="{92D5EF5B-8670-6342-8F39-C09680EBAD54}" sibTransId="{90C56297-0B9E-A946-A80E-0EF17704240B}"/>
    <dgm:cxn modelId="{42C5D854-D794-7643-8D12-FED305A4C7C8}" type="presOf" srcId="{82BC48A9-A141-7246-9B6E-C3AB8708695D}" destId="{7536A1C4-7A53-8746-861D-5E46758E73F1}" srcOrd="1" destOrd="0" presId="urn:microsoft.com/office/officeart/2005/8/layout/radial5"/>
    <dgm:cxn modelId="{6E3A515F-817E-6E44-B821-2C642FE72567}" type="presOf" srcId="{DB00CBAD-0049-0648-8DE0-C71D710555A3}" destId="{6E62E5CC-9C6F-3440-BE43-CE8A4DD84F89}" srcOrd="0" destOrd="0" presId="urn:microsoft.com/office/officeart/2005/8/layout/radial5"/>
    <dgm:cxn modelId="{D93D7166-8AD8-3348-93DD-5CBC3C244F73}" srcId="{38BC229C-BADC-964F-BDF5-153CC4E38467}" destId="{DB00CBAD-0049-0648-8DE0-C71D710555A3}" srcOrd="4" destOrd="0" parTransId="{5F769BCC-EBB0-524C-BD1D-36C87C88FAAE}" sibTransId="{E857A342-F3FF-1E45-88A0-E6DDB7F3D488}"/>
    <dgm:cxn modelId="{483DC167-4CD8-EB40-924B-CDD1430A79CA}" type="presOf" srcId="{92D5EF5B-8670-6342-8F39-C09680EBAD54}" destId="{7FC98CB4-8E69-CA4F-9706-4C0D1AE92142}" srcOrd="1" destOrd="0" presId="urn:microsoft.com/office/officeart/2005/8/layout/radial5"/>
    <dgm:cxn modelId="{47859973-CF34-9141-84E2-8E21658C463F}" srcId="{38BC229C-BADC-964F-BDF5-153CC4E38467}" destId="{1ECB18B2-1ABD-F741-B09E-95AC44BC5B82}" srcOrd="2" destOrd="0" parTransId="{2618CAEA-C95D-FC44-BB91-ACD828132647}" sibTransId="{748EA01F-927E-0D40-BC4F-C40D281A2B93}"/>
    <dgm:cxn modelId="{03BB9674-8E12-8142-83FE-99CDCFE72341}" srcId="{38BC229C-BADC-964F-BDF5-153CC4E38467}" destId="{5546C0AC-6FB0-8845-9E24-3A55A51FA0DB}" srcOrd="0" destOrd="0" parTransId="{F1E4CC8A-6127-1E4C-80EF-905DAA389F45}" sibTransId="{368A4AF8-D7BF-FC46-9029-BD492580E1A2}"/>
    <dgm:cxn modelId="{CC2BDB76-7D78-A043-9EF9-E60CC0DCE161}" type="presOf" srcId="{2618CAEA-C95D-FC44-BB91-ACD828132647}" destId="{5CDEC8A5-F88D-BC4F-AACA-54828275E3C6}" srcOrd="0" destOrd="0" presId="urn:microsoft.com/office/officeart/2005/8/layout/radial5"/>
    <dgm:cxn modelId="{2E02C57F-EB0A-424D-902C-F6D96D23DC88}" type="presOf" srcId="{92D5EF5B-8670-6342-8F39-C09680EBAD54}" destId="{C41C1259-8EA7-E045-A8B9-897BBF28B202}" srcOrd="0" destOrd="0" presId="urn:microsoft.com/office/officeart/2005/8/layout/radial5"/>
    <dgm:cxn modelId="{8454F880-27DE-4345-A33E-C654FE823EA2}" type="presOf" srcId="{5F769BCC-EBB0-524C-BD1D-36C87C88FAAE}" destId="{4D3D5110-9BE4-BC40-B6CE-19B852822B00}" srcOrd="1" destOrd="0" presId="urn:microsoft.com/office/officeart/2005/8/layout/radial5"/>
    <dgm:cxn modelId="{59C8278F-50FD-814E-875F-36F665BE8E52}" srcId="{957C9531-82F7-D442-835B-8764C0A0D1FA}" destId="{38BC229C-BADC-964F-BDF5-153CC4E38467}" srcOrd="0" destOrd="0" parTransId="{8C2D2AF1-5D33-0E47-BB37-8C0576A822B2}" sibTransId="{5801C12E-B6A6-1F42-B6B3-56F66B9B893F}"/>
    <dgm:cxn modelId="{EF4D5499-0C77-C147-901C-11149B7139B2}" type="presOf" srcId="{9CAFA0C3-B197-E447-97B5-EF1EC5FF4D20}" destId="{9EEDFDA4-9E79-A443-93A2-F79E708D0FD3}" srcOrd="1" destOrd="0" presId="urn:microsoft.com/office/officeart/2005/8/layout/radial5"/>
    <dgm:cxn modelId="{0B3E7F9D-0084-0444-A188-358A47EAFD51}" type="presOf" srcId="{5F769BCC-EBB0-524C-BD1D-36C87C88FAAE}" destId="{35EEC251-C412-874C-8DA4-17CBA5A0EAC8}" srcOrd="0" destOrd="0" presId="urn:microsoft.com/office/officeart/2005/8/layout/radial5"/>
    <dgm:cxn modelId="{1C402CC7-FEE1-D44D-84EE-1FEF27CB63E9}" type="presOf" srcId="{F1E4CC8A-6127-1E4C-80EF-905DAA389F45}" destId="{2C498D7C-0AA5-0F4D-8DEB-935836B86465}" srcOrd="1" destOrd="0" presId="urn:microsoft.com/office/officeart/2005/8/layout/radial5"/>
    <dgm:cxn modelId="{10F2E8E0-2CC0-5F45-8987-EC44FB70EC17}" type="presOf" srcId="{38BC229C-BADC-964F-BDF5-153CC4E38467}" destId="{F3360DB9-33AA-8045-B3B9-8671583F4F6B}" srcOrd="0" destOrd="0" presId="urn:microsoft.com/office/officeart/2005/8/layout/radial5"/>
    <dgm:cxn modelId="{DF78FCF7-5FB5-0542-A386-838FB3514A32}" type="presOf" srcId="{82BC48A9-A141-7246-9B6E-C3AB8708695D}" destId="{D7CCA952-CFBB-4C40-A75B-4609BA741E0B}" srcOrd="0" destOrd="0" presId="urn:microsoft.com/office/officeart/2005/8/layout/radial5"/>
    <dgm:cxn modelId="{9B5FDAFA-F2B9-8D4E-9F9C-88A3F7648976}" type="presOf" srcId="{9CAFA0C3-B197-E447-97B5-EF1EC5FF4D20}" destId="{613A6839-C457-0445-8456-C844E6192EA1}" srcOrd="0" destOrd="0" presId="urn:microsoft.com/office/officeart/2005/8/layout/radial5"/>
    <dgm:cxn modelId="{98E85CC1-6D62-8C4F-9C14-CEA0E97D0EF1}" type="presParOf" srcId="{A3E3942E-1824-7248-98B7-3B5B4C7CCC7F}" destId="{F3360DB9-33AA-8045-B3B9-8671583F4F6B}" srcOrd="0" destOrd="0" presId="urn:microsoft.com/office/officeart/2005/8/layout/radial5"/>
    <dgm:cxn modelId="{30DFE399-1312-FA4F-A72D-9F72341A2CF9}" type="presParOf" srcId="{A3E3942E-1824-7248-98B7-3B5B4C7CCC7F}" destId="{CEF6021E-37AF-A041-863F-8FD7C458BD90}" srcOrd="1" destOrd="0" presId="urn:microsoft.com/office/officeart/2005/8/layout/radial5"/>
    <dgm:cxn modelId="{555A0E1B-BC5D-3C42-8B24-38DF1A9B8D74}" type="presParOf" srcId="{CEF6021E-37AF-A041-863F-8FD7C458BD90}" destId="{2C498D7C-0AA5-0F4D-8DEB-935836B86465}" srcOrd="0" destOrd="0" presId="urn:microsoft.com/office/officeart/2005/8/layout/radial5"/>
    <dgm:cxn modelId="{9964DE9A-8B97-6441-996C-E8BE46B6502E}" type="presParOf" srcId="{A3E3942E-1824-7248-98B7-3B5B4C7CCC7F}" destId="{5D73EF8A-B33A-1543-A1BB-E61BF6EF4B51}" srcOrd="2" destOrd="0" presId="urn:microsoft.com/office/officeart/2005/8/layout/radial5"/>
    <dgm:cxn modelId="{3CEBFCD0-5072-8F4A-BA8F-510E2958B413}" type="presParOf" srcId="{A3E3942E-1824-7248-98B7-3B5B4C7CCC7F}" destId="{C41C1259-8EA7-E045-A8B9-897BBF28B202}" srcOrd="3" destOrd="0" presId="urn:microsoft.com/office/officeart/2005/8/layout/radial5"/>
    <dgm:cxn modelId="{687FDE23-91D2-2B4B-B964-2009024FDDA6}" type="presParOf" srcId="{C41C1259-8EA7-E045-A8B9-897BBF28B202}" destId="{7FC98CB4-8E69-CA4F-9706-4C0D1AE92142}" srcOrd="0" destOrd="0" presId="urn:microsoft.com/office/officeart/2005/8/layout/radial5"/>
    <dgm:cxn modelId="{ED1B951A-B1CF-E941-A480-5B3C46C7DF52}" type="presParOf" srcId="{A3E3942E-1824-7248-98B7-3B5B4C7CCC7F}" destId="{23A7E683-5F2C-8643-9A7F-2356A6A1410E}" srcOrd="4" destOrd="0" presId="urn:microsoft.com/office/officeart/2005/8/layout/radial5"/>
    <dgm:cxn modelId="{5B736DD3-8D67-7944-A0A2-1CF78466352D}" type="presParOf" srcId="{A3E3942E-1824-7248-98B7-3B5B4C7CCC7F}" destId="{5CDEC8A5-F88D-BC4F-AACA-54828275E3C6}" srcOrd="5" destOrd="0" presId="urn:microsoft.com/office/officeart/2005/8/layout/radial5"/>
    <dgm:cxn modelId="{6AEBC771-6273-F044-9F6F-0BDF28C17431}" type="presParOf" srcId="{5CDEC8A5-F88D-BC4F-AACA-54828275E3C6}" destId="{8D8F38A6-CD61-384B-AE1D-69D9F94779DB}" srcOrd="0" destOrd="0" presId="urn:microsoft.com/office/officeart/2005/8/layout/radial5"/>
    <dgm:cxn modelId="{FA976D83-04AE-254B-AC7C-2206BC1A7300}" type="presParOf" srcId="{A3E3942E-1824-7248-98B7-3B5B4C7CCC7F}" destId="{F0007DDB-A9FE-C94E-9DBA-E2BE19597F50}" srcOrd="6" destOrd="0" presId="urn:microsoft.com/office/officeart/2005/8/layout/radial5"/>
    <dgm:cxn modelId="{4C360246-A128-3B43-BC01-981BE1A2B67C}" type="presParOf" srcId="{A3E3942E-1824-7248-98B7-3B5B4C7CCC7F}" destId="{D7CCA952-CFBB-4C40-A75B-4609BA741E0B}" srcOrd="7" destOrd="0" presId="urn:microsoft.com/office/officeart/2005/8/layout/radial5"/>
    <dgm:cxn modelId="{04498C39-7AB8-F740-A0E3-407BC4E9835A}" type="presParOf" srcId="{D7CCA952-CFBB-4C40-A75B-4609BA741E0B}" destId="{7536A1C4-7A53-8746-861D-5E46758E73F1}" srcOrd="0" destOrd="0" presId="urn:microsoft.com/office/officeart/2005/8/layout/radial5"/>
    <dgm:cxn modelId="{9C2794D3-28E8-F54B-8E45-1CB132FF2DDE}" type="presParOf" srcId="{A3E3942E-1824-7248-98B7-3B5B4C7CCC7F}" destId="{3B883334-021D-9645-B449-C30F30A4EFE4}" srcOrd="8" destOrd="0" presId="urn:microsoft.com/office/officeart/2005/8/layout/radial5"/>
    <dgm:cxn modelId="{660971AD-6EBE-7246-95EE-E7295EE64AC7}" type="presParOf" srcId="{A3E3942E-1824-7248-98B7-3B5B4C7CCC7F}" destId="{35EEC251-C412-874C-8DA4-17CBA5A0EAC8}" srcOrd="9" destOrd="0" presId="urn:microsoft.com/office/officeart/2005/8/layout/radial5"/>
    <dgm:cxn modelId="{9ADB1B34-EEF9-DD48-B9A1-7AA912B1CA13}" type="presParOf" srcId="{35EEC251-C412-874C-8DA4-17CBA5A0EAC8}" destId="{4D3D5110-9BE4-BC40-B6CE-19B852822B00}" srcOrd="0" destOrd="0" presId="urn:microsoft.com/office/officeart/2005/8/layout/radial5"/>
    <dgm:cxn modelId="{DE6BD881-6C7D-5846-9BFA-D5BE3763937F}" type="presParOf" srcId="{A3E3942E-1824-7248-98B7-3B5B4C7CCC7F}" destId="{6E62E5CC-9C6F-3440-BE43-CE8A4DD84F89}" srcOrd="10" destOrd="0" presId="urn:microsoft.com/office/officeart/2005/8/layout/radial5"/>
    <dgm:cxn modelId="{3DD3A80A-C354-1448-A92D-F136E7CD1003}" type="presParOf" srcId="{A3E3942E-1824-7248-98B7-3B5B4C7CCC7F}" destId="{613A6839-C457-0445-8456-C844E6192EA1}" srcOrd="11" destOrd="0" presId="urn:microsoft.com/office/officeart/2005/8/layout/radial5"/>
    <dgm:cxn modelId="{D00B8739-FC0E-F94E-A4E4-D157B84BD112}" type="presParOf" srcId="{613A6839-C457-0445-8456-C844E6192EA1}" destId="{9EEDFDA4-9E79-A443-93A2-F79E708D0FD3}" srcOrd="0" destOrd="0" presId="urn:microsoft.com/office/officeart/2005/8/layout/radial5"/>
    <dgm:cxn modelId="{1245E294-D4D0-0342-AE60-89088D95D015}" type="presParOf" srcId="{A3E3942E-1824-7248-98B7-3B5B4C7CCC7F}" destId="{0183C30F-D56E-6B46-8156-C957ED1480E3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60DB9-33AA-8045-B3B9-8671583F4F6B}">
      <dsp:nvSpPr>
        <dsp:cNvPr id="0" name=""/>
        <dsp:cNvSpPr/>
      </dsp:nvSpPr>
      <dsp:spPr>
        <a:xfrm>
          <a:off x="4198129" y="243907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Future AI</a:t>
          </a:r>
          <a:endParaRPr lang="en-GB" sz="3300" kern="1200" dirty="0"/>
        </a:p>
      </dsp:txBody>
      <dsp:txXfrm>
        <a:off x="4452892" y="2693835"/>
        <a:ext cx="1230105" cy="1230105"/>
      </dsp:txXfrm>
    </dsp:sp>
    <dsp:sp modelId="{CEF6021E-37AF-A041-863F-8FD7C458BD90}">
      <dsp:nvSpPr>
        <dsp:cNvPr id="0" name=""/>
        <dsp:cNvSpPr/>
      </dsp:nvSpPr>
      <dsp:spPr>
        <a:xfrm rot="16200000">
          <a:off x="4884157" y="1806968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1980399"/>
        <a:ext cx="257303" cy="354884"/>
      </dsp:txXfrm>
    </dsp:sp>
    <dsp:sp modelId="{5D73EF8A-B33A-1543-A1BB-E61BF6EF4B51}">
      <dsp:nvSpPr>
        <dsp:cNvPr id="0" name=""/>
        <dsp:cNvSpPr/>
      </dsp:nvSpPr>
      <dsp:spPr>
        <a:xfrm>
          <a:off x="4198129" y="5902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Stories</a:t>
          </a:r>
        </a:p>
      </dsp:txBody>
      <dsp:txXfrm>
        <a:off x="4452892" y="260665"/>
        <a:ext cx="1230105" cy="1230105"/>
      </dsp:txXfrm>
    </dsp:sp>
    <dsp:sp modelId="{C41C1259-8EA7-E045-A8B9-897BBF28B202}">
      <dsp:nvSpPr>
        <dsp:cNvPr id="0" name=""/>
        <dsp:cNvSpPr/>
      </dsp:nvSpPr>
      <dsp:spPr>
        <a:xfrm rot="19800000">
          <a:off x="5928742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2555923"/>
        <a:ext cx="257303" cy="354884"/>
      </dsp:txXfrm>
    </dsp:sp>
    <dsp:sp modelId="{23A7E683-5F2C-8643-9A7F-2356A6A1410E}">
      <dsp:nvSpPr>
        <dsp:cNvPr id="0" name=""/>
        <dsp:cNvSpPr/>
      </dsp:nvSpPr>
      <dsp:spPr>
        <a:xfrm>
          <a:off x="6305317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Analogies</a:t>
          </a:r>
        </a:p>
      </dsp:txBody>
      <dsp:txXfrm>
        <a:off x="6560080" y="1477250"/>
        <a:ext cx="1230105" cy="1230105"/>
      </dsp:txXfrm>
    </dsp:sp>
    <dsp:sp modelId="{5CDEC8A5-F88D-BC4F-AACA-54828275E3C6}">
      <dsp:nvSpPr>
        <dsp:cNvPr id="0" name=""/>
        <dsp:cNvSpPr/>
      </dsp:nvSpPr>
      <dsp:spPr>
        <a:xfrm rot="1800000">
          <a:off x="5928742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936129" y="3706969"/>
        <a:ext cx="257303" cy="354884"/>
      </dsp:txXfrm>
    </dsp:sp>
    <dsp:sp modelId="{F0007DDB-A9FE-C94E-9DBA-E2BE19597F50}">
      <dsp:nvSpPr>
        <dsp:cNvPr id="0" name=""/>
        <dsp:cNvSpPr/>
      </dsp:nvSpPr>
      <dsp:spPr>
        <a:xfrm>
          <a:off x="6305317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Case based reasoning</a:t>
          </a:r>
        </a:p>
      </dsp:txBody>
      <dsp:txXfrm>
        <a:off x="6560080" y="3910420"/>
        <a:ext cx="1230105" cy="1230105"/>
      </dsp:txXfrm>
    </dsp:sp>
    <dsp:sp modelId="{D7CCA952-CFBB-4C40-A75B-4609BA741E0B}">
      <dsp:nvSpPr>
        <dsp:cNvPr id="0" name=""/>
        <dsp:cNvSpPr/>
      </dsp:nvSpPr>
      <dsp:spPr>
        <a:xfrm rot="5400000">
          <a:off x="4884157" y="4219333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939293" y="4282492"/>
        <a:ext cx="257303" cy="354884"/>
      </dsp:txXfrm>
    </dsp:sp>
    <dsp:sp modelId="{3B883334-021D-9645-B449-C30F30A4EFE4}">
      <dsp:nvSpPr>
        <dsp:cNvPr id="0" name=""/>
        <dsp:cNvSpPr/>
      </dsp:nvSpPr>
      <dsp:spPr>
        <a:xfrm>
          <a:off x="4198129" y="4872243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Creativity and insight</a:t>
          </a:r>
        </a:p>
      </dsp:txBody>
      <dsp:txXfrm>
        <a:off x="4452892" y="5127006"/>
        <a:ext cx="1230105" cy="1230105"/>
      </dsp:txXfrm>
    </dsp:sp>
    <dsp:sp modelId="{35EEC251-C412-874C-8DA4-17CBA5A0EAC8}">
      <dsp:nvSpPr>
        <dsp:cNvPr id="0" name=""/>
        <dsp:cNvSpPr/>
      </dsp:nvSpPr>
      <dsp:spPr>
        <a:xfrm rot="9000000">
          <a:off x="3839573" y="3616242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3706969"/>
        <a:ext cx="257303" cy="354884"/>
      </dsp:txXfrm>
    </dsp:sp>
    <dsp:sp modelId="{6E62E5CC-9C6F-3440-BE43-CE8A4DD84F89}">
      <dsp:nvSpPr>
        <dsp:cNvPr id="0" name=""/>
        <dsp:cNvSpPr/>
      </dsp:nvSpPr>
      <dsp:spPr>
        <a:xfrm>
          <a:off x="2090942" y="365565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Extreme generalization</a:t>
          </a:r>
        </a:p>
      </dsp:txBody>
      <dsp:txXfrm>
        <a:off x="2345705" y="3910420"/>
        <a:ext cx="1230105" cy="1230105"/>
      </dsp:txXfrm>
    </dsp:sp>
    <dsp:sp modelId="{613A6839-C457-0445-8456-C844E6192EA1}">
      <dsp:nvSpPr>
        <dsp:cNvPr id="0" name=""/>
        <dsp:cNvSpPr/>
      </dsp:nvSpPr>
      <dsp:spPr>
        <a:xfrm rot="12600000">
          <a:off x="3839573" y="2410060"/>
          <a:ext cx="367575" cy="591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942458" y="2555923"/>
        <a:ext cx="257303" cy="354884"/>
      </dsp:txXfrm>
    </dsp:sp>
    <dsp:sp modelId="{0183C30F-D56E-6B46-8156-C957ED1480E3}">
      <dsp:nvSpPr>
        <dsp:cNvPr id="0" name=""/>
        <dsp:cNvSpPr/>
      </dsp:nvSpPr>
      <dsp:spPr>
        <a:xfrm>
          <a:off x="2090942" y="1222487"/>
          <a:ext cx="1739631" cy="1739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Dreams</a:t>
          </a:r>
        </a:p>
      </dsp:txBody>
      <dsp:txXfrm>
        <a:off x="2345705" y="1477250"/>
        <a:ext cx="1230105" cy="1230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8CFFFF-1951-49D2-BA01-3F428E9B77FD}" type="datetime1">
              <a:rPr lang="en-GB" smtClean="0"/>
              <a:t>21/02/2023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BC7D-17FC-4E55-9D49-E9453D21640C}" type="datetime1">
              <a:rPr lang="en-GB" smtClean="0"/>
              <a:pPr/>
              <a:t>21/02/2023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818732-FA64-4F57-8EE6-57AA70E1F1E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116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696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2818732-FA64-4F57-8EE6-57AA70E1F1E0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200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rtlCol="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rtlCol="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 rtlCol="0"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rtlCol="0" anchor="ctr"/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rtlCol="0"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rtlCol="0" anchor="ctr"/>
          <a:lstStyle>
            <a:lvl1pPr marL="0" indent="0" algn="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C95A7-836C-4CD7-8EB0-6C95903F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rtlCol="0" anchor="t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rtlCol="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rtlCol="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rtlCol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rtlCol="0" anchor="ctr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rtlCol="0"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rtlCol="0"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 rtl="0"/>
            <a:r>
              <a:rPr lang="en-GB" noProof="0"/>
              <a:t>Emphasised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 rtl="0"/>
              <a:r>
                <a:rPr lang="en-GB" sz="1200" b="1" noProof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GB" sz="1200" i="1" noProof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GB" sz="1200" noProof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1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VjXINr5Wk" TargetMode="External"/><Relationship Id="rId2" Type="http://schemas.openxmlformats.org/officeDocument/2006/relationships/hyperlink" Target="https://sites.google.com/site/neelsoumya/research-resources/scientific-writing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Wrap up of class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n-GB" noProof="1"/>
              <a:t>Soumya Banerjee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F6ACCC1-4A9B-CEF5-1CEB-3042FC94D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222840"/>
              </p:ext>
            </p:extLst>
          </p:nvPr>
        </p:nvGraphicFramePr>
        <p:xfrm>
          <a:off x="1022889" y="123986"/>
          <a:ext cx="10135891" cy="661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145F1-C723-3C11-C4B7-8F954CB5FCD5}"/>
              </a:ext>
            </a:extLst>
          </p:cNvPr>
          <p:cNvSpPr txBox="1"/>
          <p:nvPr/>
        </p:nvSpPr>
        <p:spPr>
          <a:xfrm>
            <a:off x="418453" y="2200759"/>
            <a:ext cx="11530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AI is a deeply contextual and open-ended </a:t>
            </a:r>
            <a:r>
              <a:rPr lang="en-US" sz="2800" i="1" dirty="0" err="1"/>
              <a:t>endeavour</a:t>
            </a:r>
            <a:r>
              <a:rPr lang="en-US" sz="2800" i="1" dirty="0"/>
              <a:t>, not a single one-time riddle to be solved.</a:t>
            </a:r>
          </a:p>
          <a:p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dirty="0"/>
              <a:t>- Francois Chollet</a:t>
            </a:r>
          </a:p>
        </p:txBody>
      </p:sp>
    </p:spTree>
    <p:extLst>
      <p:ext uri="{BB962C8B-B14F-4D97-AF65-F5344CB8AC3E}">
        <p14:creationId xmlns:p14="http://schemas.microsoft.com/office/powerpoint/2010/main" val="17237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6032"/>
            <a:ext cx="9905998" cy="4607167"/>
          </a:xfrm>
        </p:spPr>
        <p:txBody>
          <a:bodyPr>
            <a:normAutofit/>
          </a:bodyPr>
          <a:lstStyle/>
          <a:p>
            <a:r>
              <a:rPr lang="en-US" sz="2500" i="1" dirty="0"/>
              <a:t>WRITEUP/REPORT</a:t>
            </a:r>
          </a:p>
          <a:p>
            <a:pPr lvl="1"/>
            <a:r>
              <a:rPr lang="en-US" sz="2500" dirty="0"/>
              <a:t>on the paper you present, and the topic in general (unconventional AI). </a:t>
            </a:r>
          </a:p>
          <a:p>
            <a:pPr lvl="1"/>
            <a:r>
              <a:rPr lang="en-US" sz="2500" dirty="0"/>
              <a:t>do a literature review of other papers in the field. </a:t>
            </a:r>
          </a:p>
          <a:p>
            <a:pPr lvl="1"/>
            <a:r>
              <a:rPr lang="en-US" sz="2500" dirty="0"/>
              <a:t>reflect/write on how these techniques can be incorporated in modern AI/deep learning.</a:t>
            </a:r>
          </a:p>
          <a:p>
            <a:pPr lvl="1"/>
            <a:r>
              <a:rPr lang="en-US" sz="2500" dirty="0"/>
              <a:t>The intention is for you to</a:t>
            </a:r>
          </a:p>
          <a:p>
            <a:pPr lvl="2"/>
            <a:r>
              <a:rPr lang="en-US" sz="2500" dirty="0"/>
              <a:t>learn how to read papers</a:t>
            </a:r>
          </a:p>
          <a:p>
            <a:pPr lvl="2"/>
            <a:r>
              <a:rPr lang="en-US" sz="2500" dirty="0"/>
              <a:t>compare and contrast them to other papers</a:t>
            </a:r>
          </a:p>
          <a:p>
            <a:pPr lvl="2"/>
            <a:r>
              <a:rPr lang="en-US" sz="2500" dirty="0"/>
              <a:t>then think what this means for modern AI/deep learning.</a:t>
            </a:r>
          </a:p>
          <a:p>
            <a:pPr lvl="1"/>
            <a:r>
              <a:rPr lang="en-US" sz="2500" b="1" i="1" dirty="0"/>
              <a:t>Show me early drafts</a:t>
            </a:r>
          </a:p>
        </p:txBody>
      </p:sp>
    </p:spTree>
    <p:extLst>
      <p:ext uri="{BB962C8B-B14F-4D97-AF65-F5344CB8AC3E}">
        <p14:creationId xmlns:p14="http://schemas.microsoft.com/office/powerpoint/2010/main" val="21362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922" y="884199"/>
            <a:ext cx="10630587" cy="5541801"/>
          </a:xfrm>
        </p:spPr>
        <p:txBody>
          <a:bodyPr>
            <a:noAutofit/>
          </a:bodyPr>
          <a:lstStyle/>
          <a:p>
            <a:r>
              <a:rPr lang="en-US" sz="2500" i="1" dirty="0"/>
              <a:t>WRITEUP/REPORT</a:t>
            </a:r>
          </a:p>
          <a:p>
            <a:pPr lvl="1"/>
            <a:r>
              <a:rPr lang="en-US" sz="2500" dirty="0"/>
              <a:t>Short report (less than 4000 words). The idea is to write a coherent narrative. </a:t>
            </a:r>
          </a:p>
          <a:p>
            <a:pPr lvl="1"/>
            <a:r>
              <a:rPr lang="en-US" sz="2500" dirty="0"/>
              <a:t>Suggest how these ideas can be incorporated in modern AI/deep learning systems </a:t>
            </a:r>
          </a:p>
          <a:p>
            <a:pPr lvl="1"/>
            <a:r>
              <a:rPr lang="en-US" sz="2500" dirty="0"/>
              <a:t>Why do you think these ideas were not successful in the 1950s/1960s? </a:t>
            </a:r>
          </a:p>
          <a:p>
            <a:pPr lvl="1"/>
            <a:r>
              <a:rPr lang="en-US" sz="2500" dirty="0"/>
              <a:t>What kind of data would we need to ensure these techniques would work today?</a:t>
            </a:r>
          </a:p>
          <a:p>
            <a:pPr lvl="1"/>
            <a:r>
              <a:rPr lang="en-US" sz="2500" dirty="0"/>
              <a:t> What lessons can we learn from the history of AI, what approaches worked and did not work in the past? </a:t>
            </a:r>
          </a:p>
          <a:p>
            <a:pPr lvl="1"/>
            <a:r>
              <a:rPr lang="en-US" sz="2500" dirty="0"/>
              <a:t>What could be the disadvantages of these approaches? </a:t>
            </a:r>
          </a:p>
          <a:p>
            <a:pPr lvl="1"/>
            <a:r>
              <a:rPr lang="en-US" sz="2500" dirty="0"/>
              <a:t>Rational reconstruction (analytical literature review/survey) of a research area </a:t>
            </a:r>
          </a:p>
          <a:p>
            <a:r>
              <a:rPr lang="en-US" sz="2500" dirty="0"/>
              <a:t>Other thoughts on the writeup</a:t>
            </a:r>
          </a:p>
          <a:p>
            <a:pPr lvl="1"/>
            <a:r>
              <a:rPr lang="en-US" sz="2500" dirty="0"/>
              <a:t>A detailed research proposal with some ground work already accomplished</a:t>
            </a:r>
          </a:p>
        </p:txBody>
      </p:sp>
    </p:spTree>
    <p:extLst>
      <p:ext uri="{BB962C8B-B14F-4D97-AF65-F5344CB8AC3E}">
        <p14:creationId xmlns:p14="http://schemas.microsoft.com/office/powerpoint/2010/main" val="64954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2BA6-BC0E-B4AE-F70D-859427D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DF05-BBCC-D407-D536-3119B021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1677"/>
            <a:ext cx="9905998" cy="3733800"/>
          </a:xfrm>
        </p:spPr>
        <p:txBody>
          <a:bodyPr>
            <a:normAutofit/>
          </a:bodyPr>
          <a:lstStyle/>
          <a:p>
            <a:r>
              <a:rPr lang="en-US" sz="2500" i="1" dirty="0"/>
              <a:t>HOW TO WRITE</a:t>
            </a:r>
          </a:p>
          <a:p>
            <a:pPr lvl="1"/>
            <a:r>
              <a:rPr lang="en-GB" sz="2500" dirty="0"/>
              <a:t>WRITE REGULARLY</a:t>
            </a:r>
          </a:p>
          <a:p>
            <a:pPr lvl="1"/>
            <a:r>
              <a:rPr lang="en-GB" sz="2500" dirty="0"/>
              <a:t>SCHEDULE TIME FOR WRITNG</a:t>
            </a: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2"/>
              </a:rPr>
              <a:t>https://sites.google.com/site/neelsoumya/research-resources/scientific-writing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b="0" i="0" u="none" strike="noStrike" dirty="0">
                <a:solidFill>
                  <a:srgbClr val="C9D1D9"/>
                </a:solidFill>
                <a:effectLst/>
                <a:latin typeface="-apple-system"/>
                <a:hlinkClick r:id="rId3"/>
              </a:rPr>
              <a:t>https://www.youtube.com/watch?v=DeVjXINr5Wk</a:t>
            </a:r>
            <a:endParaRPr lang="en-GB" sz="25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lvl="1"/>
            <a:r>
              <a:rPr lang="en-GB" sz="2500" dirty="0"/>
              <a:t>Book on writing (contact me to borrow a copy)</a:t>
            </a:r>
          </a:p>
          <a:p>
            <a:pPr lvl="2"/>
            <a:r>
              <a:rPr lang="en-GB" sz="2500" i="1" dirty="0"/>
              <a:t>How to write a lot: a guide to productive academic writing</a:t>
            </a:r>
            <a:r>
              <a:rPr lang="en-GB" sz="2500" dirty="0"/>
              <a:t> (Paul Silvia)</a:t>
            </a:r>
          </a:p>
        </p:txBody>
      </p:sp>
    </p:spTree>
    <p:extLst>
      <p:ext uri="{BB962C8B-B14F-4D97-AF65-F5344CB8AC3E}">
        <p14:creationId xmlns:p14="http://schemas.microsoft.com/office/powerpoint/2010/main" val="31078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29_TF16411248.potx" id="{C038D8D5-B277-4C51-9ABD-4A751044488C}" vid="{1795BEC2-CD17-41AF-BE01-F1D0A84BB9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F655827-7CC1-40B1-BA1C-E9676D7EE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43E42B-7C8A-4AB1-9F29-E7D83A36D5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316</Words>
  <Application>Microsoft Macintosh PowerPoint</Application>
  <PresentationFormat>Widescreen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Cambria</vt:lpstr>
      <vt:lpstr>Times New Roman</vt:lpstr>
      <vt:lpstr>Wingdings</vt:lpstr>
      <vt:lpstr>Office Theme</vt:lpstr>
      <vt:lpstr>Wrap up of class</vt:lpstr>
      <vt:lpstr>PowerPoint Presentation</vt:lpstr>
      <vt:lpstr>PowerPoint Presentation</vt:lpstr>
      <vt:lpstr>Report</vt:lpstr>
      <vt:lpstr>Report</vt:lpstr>
      <vt:lpstr>Writing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 of class</dc:title>
  <dc:creator>Soumya Banerjee</dc:creator>
  <cp:lastModifiedBy>Soumya Banerjee</cp:lastModifiedBy>
  <cp:revision>15</cp:revision>
  <dcterms:created xsi:type="dcterms:W3CDTF">2023-02-17T09:43:33Z</dcterms:created>
  <dcterms:modified xsi:type="dcterms:W3CDTF">2023-02-22T08:58:15Z</dcterms:modified>
</cp:coreProperties>
</file>