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4" r:id="rId4"/>
    <p:sldId id="259" r:id="rId5"/>
    <p:sldId id="258" r:id="rId6"/>
    <p:sldId id="263" r:id="rId7"/>
    <p:sldId id="270" r:id="rId8"/>
    <p:sldId id="260" r:id="rId9"/>
    <p:sldId id="268" r:id="rId10"/>
    <p:sldId id="265" r:id="rId11"/>
    <p:sldId id="266" r:id="rId12"/>
    <p:sldId id="261"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03"/>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dirty="0"/>
              <a:t> approaches.}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9</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2A31E7-3947-27BE-21A1-8E2E11F4D10C}"/>
              </a:ext>
            </a:extLst>
          </p:cNvPr>
          <p:cNvPicPr>
            <a:picLocks noChangeAspect="1"/>
          </p:cNvPicPr>
          <p:nvPr/>
        </p:nvPicPr>
        <p:blipFill>
          <a:blip r:embed="rId2"/>
          <a:stretch>
            <a:fillRect/>
          </a:stretch>
        </p:blipFill>
        <p:spPr>
          <a:xfrm>
            <a:off x="1362532" y="140677"/>
            <a:ext cx="3448958" cy="6518030"/>
          </a:xfrm>
          <a:prstGeom prst="rect">
            <a:avLst/>
          </a:prstGeom>
        </p:spPr>
      </p:pic>
      <p:sp>
        <p:nvSpPr>
          <p:cNvPr id="10" name="TextBox 9">
            <a:extLst>
              <a:ext uri="{FF2B5EF4-FFF2-40B4-BE49-F238E27FC236}">
                <a16:creationId xmlns:a16="http://schemas.microsoft.com/office/drawing/2014/main" id="{A21CF1C4-01D4-8F2A-0B4C-CCB036C1D2E1}"/>
              </a:ext>
            </a:extLst>
          </p:cNvPr>
          <p:cNvSpPr txBox="1"/>
          <p:nvPr/>
        </p:nvSpPr>
        <p:spPr>
          <a:xfrm>
            <a:off x="8164106" y="6370757"/>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Zen </a:t>
            </a:r>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koan</a:t>
            </a:r>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ten bulls, Wikipedia</a:t>
            </a:r>
          </a:p>
        </p:txBody>
      </p:sp>
      <p:sp>
        <p:nvSpPr>
          <p:cNvPr id="11" name="Title 1">
            <a:extLst>
              <a:ext uri="{FF2B5EF4-FFF2-40B4-BE49-F238E27FC236}">
                <a16:creationId xmlns:a16="http://schemas.microsoft.com/office/drawing/2014/main" id="{97587452-B28F-EE81-1917-4A7F5972F543}"/>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Tree>
    <p:extLst>
      <p:ext uri="{BB962C8B-B14F-4D97-AF65-F5344CB8AC3E}">
        <p14:creationId xmlns:p14="http://schemas.microsoft.com/office/powerpoint/2010/main" val="326470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a:xfrm>
            <a:off x="1141413" y="2666999"/>
            <a:ext cx="9905998" cy="3581401"/>
          </a:xfrm>
        </p:spPr>
        <p:txBody>
          <a:bodyPr>
            <a:normAutofit fontScale="92500" lnSpcReduction="20000"/>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r>
              <a:rPr lang="en-US" dirty="0"/>
              <a:t>Important for high stakes decisions in domains like healthcare, recidivism prediction</a:t>
            </a:r>
          </a:p>
          <a:p>
            <a:pPr lvl="1"/>
            <a:endParaRPr lang="en-US" dirty="0"/>
          </a:p>
          <a:p>
            <a:r>
              <a:rPr lang="en-US" dirty="0"/>
              <a:t>Case based reasoning</a:t>
            </a:r>
          </a:p>
          <a:p>
            <a:pPr lvl="1"/>
            <a:r>
              <a:rPr lang="en-US" dirty="0"/>
              <a:t>How humans reason</a:t>
            </a:r>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2117</TotalTime>
  <Words>469</Words>
  <Application>Microsoft Macintosh PowerPoint</Application>
  <PresentationFormat>Widescreen</PresentationFormat>
  <Paragraphs>66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45</cp:revision>
  <dcterms:created xsi:type="dcterms:W3CDTF">2022-09-13T15:45:32Z</dcterms:created>
  <dcterms:modified xsi:type="dcterms:W3CDTF">2022-10-26T17:09:02Z</dcterms:modified>
</cp:coreProperties>
</file>