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1915</TotalTime>
  <Words>321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26</cp:revision>
  <dcterms:created xsi:type="dcterms:W3CDTF">2022-09-13T15:45:32Z</dcterms:created>
  <dcterms:modified xsi:type="dcterms:W3CDTF">2022-09-15T13:13:07Z</dcterms:modified>
</cp:coreProperties>
</file>