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a:t>
            </a:r>
            <a:r>
              <a:rPr lang="en-US" sz="1100" cap="all">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 Langley et al.</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411</TotalTime>
  <Words>271</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Mesh</vt:lpstr>
      <vt:lpstr>Unconventional approaches to AI</vt:lpstr>
      <vt:lpstr>Insights from the past</vt:lpstr>
      <vt:lpstr>Insights from the past</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21</cp:revision>
  <dcterms:created xsi:type="dcterms:W3CDTF">2022-09-13T15:45:32Z</dcterms:created>
  <dcterms:modified xsi:type="dcterms:W3CDTF">2022-09-14T12:08:44Z</dcterms:modified>
</cp:coreProperties>
</file>