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1: Week 1 — Introduction &amp; Data Life-cycle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Definitions, types of big data, data stages, course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3 — Data Pre-processing I (pandas &amp; pipelines)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Pandas basics for large-ish tables</a:t>
            </a:r>
          </a:p>
          <a:p>
            <a:pPr/>
            <a:r>
              <a:t>Handling missing values &amp; types</a:t>
            </a:r>
          </a:p>
          <a:p>
            <a:pPr/>
            <a:r>
              <a:t>Vectorised operations &amp; pipelines</a:t>
            </a:r>
          </a:p>
          <a:p>
            <a:pPr/>
            <a:r>
              <a:t>Performance tips (dtypes, categorical)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Lab: pandas cleaning practical (submit 1-page summary)</a:t>
            </a:r>
          </a:p>
          <a:p>
            <a:pPr/>
            <a:r>
              <a:t>Notebook: practical_a_pandas.ipynb (provided)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4: Week 4 — Data Pre-processing II (ETL &amp; Streaming)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Batch vs streaming, ETL patterns, data locality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4 — Data Pre-processing II (ETL &amp; Streaming)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ETL design patterns</a:t>
            </a:r>
          </a:p>
          <a:p>
            <a:pPr/>
            <a:r>
              <a:t>Batch vs Stream processing</a:t>
            </a:r>
          </a:p>
          <a:p>
            <a:pPr/>
            <a:r>
              <a:t>Tools: Airflow, Kafka (intro)</a:t>
            </a:r>
          </a:p>
          <a:p>
            <a:pPr/>
            <a:r>
              <a:t>Data locality &amp; checkpointing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Design: mini ETL sketch for given dataset</a:t>
            </a:r>
          </a:p>
          <a:p>
            <a:pPr/>
            <a:r>
              <a:t>Reading: streaming patterns summary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5: Week 5 — Exploratory Data Analysis &amp;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Aggregation, grouping, visualization for big datasets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5 — Exploratory Data Analysis &amp; Visualization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Aggregation patterns and group-bys</a:t>
            </a:r>
          </a:p>
          <a:p>
            <a:pPr/>
            <a:r>
              <a:t>Downsampling &amp; sketching for EDA</a:t>
            </a:r>
          </a:p>
          <a:p>
            <a:pPr/>
            <a:r>
              <a:t>Effective visualisations for large data</a:t>
            </a:r>
          </a:p>
          <a:p>
            <a:pPr/>
            <a:r>
              <a:t>Interactive vs static plots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1 — Introduction &amp; Data Life-cycle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In-class: build dashboard sketch</a:t>
            </a:r>
          </a:p>
          <a:p>
            <a:pPr/>
            <a:r>
              <a:t>Reading: visualization best practices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6: Week 6 — Legal &amp; Ethical Issues in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GDPR, privacy, bias, provenance, governance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6 — Legal &amp; Ethical Issues in Big Data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Legal basics: GDPR principles</a:t>
            </a:r>
          </a:p>
          <a:p>
            <a:pPr/>
            <a:r>
              <a:t>Privacy-by-design and data minimisation</a:t>
            </a:r>
          </a:p>
          <a:p>
            <a:pPr/>
            <a:r>
              <a:t>Bias, fairness, and provenance</a:t>
            </a:r>
          </a:p>
          <a:p>
            <a:pPr/>
            <a:r>
              <a:t>Security and access controls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Case study: re-identification risk analysis</a:t>
            </a:r>
          </a:p>
          <a:p>
            <a:pPr/>
            <a:r>
              <a:t>Submit short mitigation plan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7: Week 7 — MapReduce Fundamentals &amp;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Map/reduce flow, combiner, partitioner, practical examples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7 — MapReduce Fundamentals &amp; Hadoop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Map and Reduce primitives</a:t>
            </a:r>
          </a:p>
          <a:p>
            <a:pPr/>
            <a:r>
              <a:t>Role of the combiner &amp; partitioner</a:t>
            </a:r>
          </a:p>
          <a:p>
            <a:pPr/>
            <a:r>
              <a:t>Hadoop architecture overview</a:t>
            </a:r>
          </a:p>
          <a:p>
            <a:pPr/>
            <a:r>
              <a:t>When MapReduce is a good choice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Hands-on: MapReduce pseudocode exercise</a:t>
            </a:r>
          </a:p>
          <a:p>
            <a:pPr/>
            <a:r>
              <a:t>Reading: Hadoop design paper (extract)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8: Week 8 — Spark &amp; Distributed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RDDs, DataFrames, transformations/actions, tuning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Definitions: Big Data vs 'large data'</a:t>
            </a:r>
          </a:p>
          <a:p>
            <a:pPr/>
            <a:r>
              <a:t>The data life-cycle (ingest→store→process→serve)</a:t>
            </a:r>
          </a:p>
          <a:p>
            <a:pPr/>
            <a:r>
              <a:t>Types: structured, unstructured, semi-structured</a:t>
            </a:r>
          </a:p>
          <a:p>
            <a:pPr/>
            <a:r>
              <a:t>Course structure &amp; assessments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8 — Spark &amp; Distributed Computation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Spark architecture &amp; execution model</a:t>
            </a:r>
          </a:p>
          <a:p>
            <a:pPr/>
            <a:r>
              <a:t>RDD vs DataFrame API</a:t>
            </a:r>
          </a:p>
          <a:p>
            <a:pPr/>
            <a:r>
              <a:t>Narrow vs wide dependencies</a:t>
            </a:r>
          </a:p>
          <a:p>
            <a:pPr/>
            <a:r>
              <a:t>Performance tuning: partitions, caching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Lab: PySpark tuning tasks (practical_b_pyspark.ipynb)</a:t>
            </a:r>
          </a:p>
          <a:p>
            <a:pPr/>
            <a:r>
              <a:t>Experiment: vary shuffle partitions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9: Week 9 — Graph Theory &amp;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Centrality, community detection, random walks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9 — Graph Theory &amp; Network Analysis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Graph representations (adj list/matrix)</a:t>
            </a:r>
          </a:p>
          <a:p>
            <a:pPr/>
            <a:r>
              <a:t>Degree, betweenness, closeness, PageRank</a:t>
            </a:r>
          </a:p>
          <a:p>
            <a:pPr/>
            <a:r>
              <a:t>Community detection (Louvaine)</a:t>
            </a:r>
          </a:p>
          <a:p>
            <a:pPr/>
            <a:r>
              <a:t>Random walks intuition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Lab: NetworkX metrics and interpretation</a:t>
            </a:r>
          </a:p>
          <a:p>
            <a:pPr/>
            <a:r>
              <a:t>Reading: network analysis primer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10: Week 10 — Graph Analytics at Scale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GraphFrames, Neo4j overview, use cases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10 — Graph Analytics at Scale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Scaling graph analytics (GraphFrames)</a:t>
            </a:r>
          </a:p>
          <a:p>
            <a:pPr/>
            <a:r>
              <a:t>Neo4j and property graphs</a:t>
            </a:r>
          </a:p>
          <a:p>
            <a:pPr/>
            <a:r>
              <a:t>Use-cases: recommender systems, knowledge graphs</a:t>
            </a:r>
          </a:p>
          <a:p>
            <a:pPr/>
            <a:r>
              <a:t>Indexing &amp; query strategies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Minute paper: list 2 questions you want answered</a:t>
            </a:r>
          </a:p>
          <a:p>
            <a:pPr/>
            <a:r>
              <a:t>Reading: course spec &amp; suggested intro chapters (McKinney)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Design: graph-backed feature for a recommender</a:t>
            </a:r>
          </a:p>
          <a:p>
            <a:pPr/>
            <a:r>
              <a:t>Demo: Neo4j cypher examples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11: Week 11 — ML at Scale &amp; Feature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Decision trees, distributed training, feature stores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11 — ML at Scale &amp; Feature Engineering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Feature engineering at scale</a:t>
            </a:r>
          </a:p>
          <a:p>
            <a:pPr/>
            <a:r>
              <a:t>Distributed training basics</a:t>
            </a:r>
          </a:p>
          <a:p>
            <a:pPr/>
            <a:r>
              <a:t>Model serving and feature stores</a:t>
            </a:r>
          </a:p>
          <a:p>
            <a:pPr/>
            <a:r>
              <a:t>Model monitoring &amp; drift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Mini-project: sketch scalable training pipeline</a:t>
            </a:r>
          </a:p>
          <a:p>
            <a:pPr/>
            <a:r>
              <a:t>Reading: feature store concepts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12: Week 12 — Maintenance, Reproducibility &amp; Future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Monitoring, pipelines, reproducibility, data meshes and trends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12 — Maintenance, Reproducibility &amp; Future Trends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Reproducibility: environments and pipelines</a:t>
            </a:r>
          </a:p>
          <a:p>
            <a:pPr/>
            <a:r>
              <a:t>Monitoring &amp; observability of pipelines</a:t>
            </a:r>
          </a:p>
          <a:p>
            <a:pPr/>
            <a:r>
              <a:t>Emerging trends: data mesh, lakehouse</a:t>
            </a:r>
          </a:p>
          <a:p>
            <a:pPr/>
            <a:r>
              <a:t>Course wrap-up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Final presentations (Week 12 demo slots)</a:t>
            </a:r>
          </a:p>
          <a:p>
            <a:pPr/>
            <a:r>
              <a:t>Submit reflections and course feedback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2: Week 2 — Data Acquisition &amp;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RDBMS vs NoSQL vs object stores; sharding &amp; partitioning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the core concepts introduced in Week 2 — Data Acquisition &amp; Storage</a:t>
            </a:r>
          </a:p>
          <a:p>
            <a:pPr/>
            <a:r>
              <a:t>Be able to explain and contrast the main approaches</a:t>
            </a:r>
          </a:p>
          <a:p>
            <a:pPr/>
            <a:r>
              <a:t>Apply at least one practical technique in a lab setting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Relational databases recap</a:t>
            </a:r>
          </a:p>
          <a:p>
            <a:pPr/>
            <a:r>
              <a:t>NoSQL families: document, key-value, wide-column, graph</a:t>
            </a:r>
          </a:p>
          <a:p>
            <a:pPr/>
            <a:r>
              <a:t>Object stores and cold vs hot storage</a:t>
            </a:r>
          </a:p>
          <a:p>
            <a:pPr/>
            <a:r>
              <a:t>Sharding, replication, CAP theorem (brief)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/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Quick group debate: choose storage for a logs system</a:t>
            </a:r>
          </a:p>
          <a:p>
            <a:pPr/>
            <a:r>
              <a:t>Reading: selected NoSQL primer (provided in resource list)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3: Week 3 — Data Pre-processing I (pandas &amp; pipelines)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Cleaning, missing data, type conversion, pipelines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