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76" r:id="rId7"/>
    <p:sldId id="277" r:id="rId8"/>
    <p:sldId id="275" r:id="rId9"/>
    <p:sldId id="260" r:id="rId10"/>
    <p:sldId id="278" r:id="rId11"/>
    <p:sldId id="261" r:id="rId12"/>
    <p:sldId id="262" r:id="rId13"/>
    <p:sldId id="263" r:id="rId14"/>
    <p:sldId id="279" r:id="rId15"/>
    <p:sldId id="264" r:id="rId16"/>
    <p:sldId id="280" r:id="rId17"/>
    <p:sldId id="265" r:id="rId18"/>
    <p:sldId id="266" r:id="rId19"/>
    <p:sldId id="267" r:id="rId20"/>
    <p:sldId id="268" r:id="rId21"/>
    <p:sldId id="273" r:id="rId22"/>
    <p:sldId id="269" r:id="rId23"/>
    <p:sldId id="270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57558-9377-4566-9E59-439013C39B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F217F9-A61C-44E3-97A6-F7477FA56796}">
      <dgm:prSet/>
      <dgm:spPr/>
      <dgm:t>
        <a:bodyPr/>
        <a:lstStyle/>
        <a:p>
          <a:r>
            <a:rPr lang="en-US"/>
            <a:t>Apply a small kernel (filter) that slides over the image.</a:t>
          </a:r>
        </a:p>
      </dgm:t>
    </dgm:pt>
    <dgm:pt modelId="{B652E2E4-15D1-4CBB-90A6-6A7115D78742}" type="parTrans" cxnId="{B118E737-3BC2-4B16-84E3-189C9960E320}">
      <dgm:prSet/>
      <dgm:spPr/>
      <dgm:t>
        <a:bodyPr/>
        <a:lstStyle/>
        <a:p>
          <a:endParaRPr lang="en-US"/>
        </a:p>
      </dgm:t>
    </dgm:pt>
    <dgm:pt modelId="{7159E9E7-50E4-4278-AD44-4176B449A4CD}" type="sibTrans" cxnId="{B118E737-3BC2-4B16-84E3-189C9960E320}">
      <dgm:prSet/>
      <dgm:spPr/>
      <dgm:t>
        <a:bodyPr/>
        <a:lstStyle/>
        <a:p>
          <a:endParaRPr lang="en-US"/>
        </a:p>
      </dgm:t>
    </dgm:pt>
    <dgm:pt modelId="{E8B3A097-A093-49DB-B8A7-B28AF482AA04}">
      <dgm:prSet/>
      <dgm:spPr/>
      <dgm:t>
        <a:bodyPr/>
        <a:lstStyle/>
        <a:p>
          <a:r>
            <a:rPr lang="en-US"/>
            <a:t>Each location computes a dot-product between kernel and image patch → one activation.</a:t>
          </a:r>
        </a:p>
      </dgm:t>
    </dgm:pt>
    <dgm:pt modelId="{D955A0D0-E37E-4B9D-8538-1C49AE0CB6FF}" type="parTrans" cxnId="{F75E905F-5964-4C39-B861-E06BF122274A}">
      <dgm:prSet/>
      <dgm:spPr/>
      <dgm:t>
        <a:bodyPr/>
        <a:lstStyle/>
        <a:p>
          <a:endParaRPr lang="en-US"/>
        </a:p>
      </dgm:t>
    </dgm:pt>
    <dgm:pt modelId="{937191B9-8316-4A0B-A180-58A86752CCCC}" type="sibTrans" cxnId="{F75E905F-5964-4C39-B861-E06BF122274A}">
      <dgm:prSet/>
      <dgm:spPr/>
      <dgm:t>
        <a:bodyPr/>
        <a:lstStyle/>
        <a:p>
          <a:endParaRPr lang="en-US"/>
        </a:p>
      </dgm:t>
    </dgm:pt>
    <dgm:pt modelId="{A008BD9C-4A05-455B-99F6-650925B1DC30}">
      <dgm:prSet/>
      <dgm:spPr/>
      <dgm:t>
        <a:bodyPr/>
        <a:lstStyle/>
        <a:p>
          <a:r>
            <a:rPr lang="en-US"/>
            <a:t>Resulting 2D map is called a feature map (activation map).</a:t>
          </a:r>
        </a:p>
      </dgm:t>
    </dgm:pt>
    <dgm:pt modelId="{BD46F454-EE79-4572-9780-A1B60C41CB01}" type="parTrans" cxnId="{9F605D75-0590-42DB-AE14-95AD885641E1}">
      <dgm:prSet/>
      <dgm:spPr/>
      <dgm:t>
        <a:bodyPr/>
        <a:lstStyle/>
        <a:p>
          <a:endParaRPr lang="en-US"/>
        </a:p>
      </dgm:t>
    </dgm:pt>
    <dgm:pt modelId="{9FC68651-A29C-429E-A572-F87009CC8886}" type="sibTrans" cxnId="{9F605D75-0590-42DB-AE14-95AD885641E1}">
      <dgm:prSet/>
      <dgm:spPr/>
      <dgm:t>
        <a:bodyPr/>
        <a:lstStyle/>
        <a:p>
          <a:endParaRPr lang="en-US"/>
        </a:p>
      </dgm:t>
    </dgm:pt>
    <dgm:pt modelId="{77638E02-5ACA-48AB-A081-3859517B2075}">
      <dgm:prSet/>
      <dgm:spPr/>
      <dgm:t>
        <a:bodyPr/>
        <a:lstStyle/>
        <a:p>
          <a:r>
            <a:rPr lang="en-US"/>
            <a:t>Kernel size typically 3×3 or 5×5. Depth = number of filters.</a:t>
          </a:r>
        </a:p>
      </dgm:t>
    </dgm:pt>
    <dgm:pt modelId="{6CE7F5C4-C36A-4F59-A111-F1A759B23F20}" type="parTrans" cxnId="{AC1514A5-F1C8-4EF5-B8B9-27EBDD5A33BA}">
      <dgm:prSet/>
      <dgm:spPr/>
      <dgm:t>
        <a:bodyPr/>
        <a:lstStyle/>
        <a:p>
          <a:endParaRPr lang="en-US"/>
        </a:p>
      </dgm:t>
    </dgm:pt>
    <dgm:pt modelId="{5D437A2C-C659-4981-8E2B-E8C7243C8142}" type="sibTrans" cxnId="{AC1514A5-F1C8-4EF5-B8B9-27EBDD5A33BA}">
      <dgm:prSet/>
      <dgm:spPr/>
      <dgm:t>
        <a:bodyPr/>
        <a:lstStyle/>
        <a:p>
          <a:endParaRPr lang="en-US"/>
        </a:p>
      </dgm:t>
    </dgm:pt>
    <dgm:pt modelId="{F911637C-A7F8-4CAB-9AB4-7AFAB8E29CA1}" type="pres">
      <dgm:prSet presAssocID="{F5457558-9377-4566-9E59-439013C39BE0}" presName="root" presStyleCnt="0">
        <dgm:presLayoutVars>
          <dgm:dir/>
          <dgm:resizeHandles val="exact"/>
        </dgm:presLayoutVars>
      </dgm:prSet>
      <dgm:spPr/>
    </dgm:pt>
    <dgm:pt modelId="{9DEB0C6D-8A6C-4496-B4BB-B94E6684749F}" type="pres">
      <dgm:prSet presAssocID="{EFF217F9-A61C-44E3-97A6-F7477FA56796}" presName="compNode" presStyleCnt="0"/>
      <dgm:spPr/>
    </dgm:pt>
    <dgm:pt modelId="{7E0ED51F-6B92-4FF6-9A29-4CBD430D327D}" type="pres">
      <dgm:prSet presAssocID="{EFF217F9-A61C-44E3-97A6-F7477FA56796}" presName="bgRect" presStyleLbl="bgShp" presStyleIdx="0" presStyleCnt="4"/>
      <dgm:spPr/>
    </dgm:pt>
    <dgm:pt modelId="{0F72DD8D-612E-40E6-BFCA-23B1F2897801}" type="pres">
      <dgm:prSet presAssocID="{EFF217F9-A61C-44E3-97A6-F7477FA567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EFE6D3-862B-4212-9C35-2E28B3A68EA1}" type="pres">
      <dgm:prSet presAssocID="{EFF217F9-A61C-44E3-97A6-F7477FA56796}" presName="spaceRect" presStyleCnt="0"/>
      <dgm:spPr/>
    </dgm:pt>
    <dgm:pt modelId="{E7A712BE-8965-4438-BAF1-AAB00716CF5F}" type="pres">
      <dgm:prSet presAssocID="{EFF217F9-A61C-44E3-97A6-F7477FA56796}" presName="parTx" presStyleLbl="revTx" presStyleIdx="0" presStyleCnt="4">
        <dgm:presLayoutVars>
          <dgm:chMax val="0"/>
          <dgm:chPref val="0"/>
        </dgm:presLayoutVars>
      </dgm:prSet>
      <dgm:spPr/>
    </dgm:pt>
    <dgm:pt modelId="{ACC2F483-DDA9-4D43-8F1E-20FB137A4419}" type="pres">
      <dgm:prSet presAssocID="{7159E9E7-50E4-4278-AD44-4176B449A4CD}" presName="sibTrans" presStyleCnt="0"/>
      <dgm:spPr/>
    </dgm:pt>
    <dgm:pt modelId="{C4D998BE-3A3D-4D4A-97C6-4B868E96D5E0}" type="pres">
      <dgm:prSet presAssocID="{E8B3A097-A093-49DB-B8A7-B28AF482AA04}" presName="compNode" presStyleCnt="0"/>
      <dgm:spPr/>
    </dgm:pt>
    <dgm:pt modelId="{83106A6D-7481-44AF-8DE7-572C8DF36876}" type="pres">
      <dgm:prSet presAssocID="{E8B3A097-A093-49DB-B8A7-B28AF482AA04}" presName="bgRect" presStyleLbl="bgShp" presStyleIdx="1" presStyleCnt="4"/>
      <dgm:spPr/>
    </dgm:pt>
    <dgm:pt modelId="{BA2DC636-F504-41E0-B117-B3F41AD28687}" type="pres">
      <dgm:prSet presAssocID="{E8B3A097-A093-49DB-B8A7-B28AF482AA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E1C060-CC04-4BE7-85E0-6DB2CCFC0D26}" type="pres">
      <dgm:prSet presAssocID="{E8B3A097-A093-49DB-B8A7-B28AF482AA04}" presName="spaceRect" presStyleCnt="0"/>
      <dgm:spPr/>
    </dgm:pt>
    <dgm:pt modelId="{3F0ACF07-0AC8-4BB9-A433-A198E1C8D0FB}" type="pres">
      <dgm:prSet presAssocID="{E8B3A097-A093-49DB-B8A7-B28AF482AA04}" presName="parTx" presStyleLbl="revTx" presStyleIdx="1" presStyleCnt="4">
        <dgm:presLayoutVars>
          <dgm:chMax val="0"/>
          <dgm:chPref val="0"/>
        </dgm:presLayoutVars>
      </dgm:prSet>
      <dgm:spPr/>
    </dgm:pt>
    <dgm:pt modelId="{F085F474-4C17-4442-91A2-4CA1AE9160D4}" type="pres">
      <dgm:prSet presAssocID="{937191B9-8316-4A0B-A180-58A86752CCCC}" presName="sibTrans" presStyleCnt="0"/>
      <dgm:spPr/>
    </dgm:pt>
    <dgm:pt modelId="{0A2E3839-4EFF-4E37-91F1-489105777F44}" type="pres">
      <dgm:prSet presAssocID="{A008BD9C-4A05-455B-99F6-650925B1DC30}" presName="compNode" presStyleCnt="0"/>
      <dgm:spPr/>
    </dgm:pt>
    <dgm:pt modelId="{5113344D-9175-4A89-88CC-E32841A53675}" type="pres">
      <dgm:prSet presAssocID="{A008BD9C-4A05-455B-99F6-650925B1DC30}" presName="bgRect" presStyleLbl="bgShp" presStyleIdx="2" presStyleCnt="4"/>
      <dgm:spPr/>
    </dgm:pt>
    <dgm:pt modelId="{DBF6E2A9-4EBB-4C0E-97EF-B2EB8667A61F}" type="pres">
      <dgm:prSet presAssocID="{A008BD9C-4A05-455B-99F6-650925B1DC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CAA91093-C4A0-41EC-A8DA-19EFE1D395C0}" type="pres">
      <dgm:prSet presAssocID="{A008BD9C-4A05-455B-99F6-650925B1DC30}" presName="spaceRect" presStyleCnt="0"/>
      <dgm:spPr/>
    </dgm:pt>
    <dgm:pt modelId="{F86D1370-A4E9-49FE-BDA5-036959DFFAAA}" type="pres">
      <dgm:prSet presAssocID="{A008BD9C-4A05-455B-99F6-650925B1DC30}" presName="parTx" presStyleLbl="revTx" presStyleIdx="2" presStyleCnt="4">
        <dgm:presLayoutVars>
          <dgm:chMax val="0"/>
          <dgm:chPref val="0"/>
        </dgm:presLayoutVars>
      </dgm:prSet>
      <dgm:spPr/>
    </dgm:pt>
    <dgm:pt modelId="{96DF4F41-C269-4117-B893-DE4176A6F80F}" type="pres">
      <dgm:prSet presAssocID="{9FC68651-A29C-429E-A572-F87009CC8886}" presName="sibTrans" presStyleCnt="0"/>
      <dgm:spPr/>
    </dgm:pt>
    <dgm:pt modelId="{362BBC78-CE71-40E1-A163-DD2D514955B3}" type="pres">
      <dgm:prSet presAssocID="{77638E02-5ACA-48AB-A081-3859517B2075}" presName="compNode" presStyleCnt="0"/>
      <dgm:spPr/>
    </dgm:pt>
    <dgm:pt modelId="{253960BF-8BD2-493A-8DFB-32D3BCDA217E}" type="pres">
      <dgm:prSet presAssocID="{77638E02-5ACA-48AB-A081-3859517B2075}" presName="bgRect" presStyleLbl="bgShp" presStyleIdx="3" presStyleCnt="4"/>
      <dgm:spPr/>
    </dgm:pt>
    <dgm:pt modelId="{7A651141-02DA-4888-9F26-33E13042C721}" type="pres">
      <dgm:prSet presAssocID="{77638E02-5ACA-48AB-A081-3859517B20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C126A2A-440E-46A9-B9A4-C9140C2C34FE}" type="pres">
      <dgm:prSet presAssocID="{77638E02-5ACA-48AB-A081-3859517B2075}" presName="spaceRect" presStyleCnt="0"/>
      <dgm:spPr/>
    </dgm:pt>
    <dgm:pt modelId="{05C4A01A-C443-4FC4-A006-582A90CE7385}" type="pres">
      <dgm:prSet presAssocID="{77638E02-5ACA-48AB-A081-3859517B20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D9F908-630F-4B5B-A3CB-CB83B922D01E}" type="presOf" srcId="{F5457558-9377-4566-9E59-439013C39BE0}" destId="{F911637C-A7F8-4CAB-9AB4-7AFAB8E29CA1}" srcOrd="0" destOrd="0" presId="urn:microsoft.com/office/officeart/2018/2/layout/IconVerticalSolidList"/>
    <dgm:cxn modelId="{908C8219-B731-4C2E-81A1-91E83276DF3E}" type="presOf" srcId="{A008BD9C-4A05-455B-99F6-650925B1DC30}" destId="{F86D1370-A4E9-49FE-BDA5-036959DFFAAA}" srcOrd="0" destOrd="0" presId="urn:microsoft.com/office/officeart/2018/2/layout/IconVerticalSolidList"/>
    <dgm:cxn modelId="{1D835C29-5288-4F37-A4D9-FEAE09F7C8CD}" type="presOf" srcId="{77638E02-5ACA-48AB-A081-3859517B2075}" destId="{05C4A01A-C443-4FC4-A006-582A90CE7385}" srcOrd="0" destOrd="0" presId="urn:microsoft.com/office/officeart/2018/2/layout/IconVerticalSolidList"/>
    <dgm:cxn modelId="{B118E737-3BC2-4B16-84E3-189C9960E320}" srcId="{F5457558-9377-4566-9E59-439013C39BE0}" destId="{EFF217F9-A61C-44E3-97A6-F7477FA56796}" srcOrd="0" destOrd="0" parTransId="{B652E2E4-15D1-4CBB-90A6-6A7115D78742}" sibTransId="{7159E9E7-50E4-4278-AD44-4176B449A4CD}"/>
    <dgm:cxn modelId="{F75E905F-5964-4C39-B861-E06BF122274A}" srcId="{F5457558-9377-4566-9E59-439013C39BE0}" destId="{E8B3A097-A093-49DB-B8A7-B28AF482AA04}" srcOrd="1" destOrd="0" parTransId="{D955A0D0-E37E-4B9D-8538-1C49AE0CB6FF}" sibTransId="{937191B9-8316-4A0B-A180-58A86752CCCC}"/>
    <dgm:cxn modelId="{623ED361-573E-4D0C-90CF-18C135310F6E}" type="presOf" srcId="{EFF217F9-A61C-44E3-97A6-F7477FA56796}" destId="{E7A712BE-8965-4438-BAF1-AAB00716CF5F}" srcOrd="0" destOrd="0" presId="urn:microsoft.com/office/officeart/2018/2/layout/IconVerticalSolidList"/>
    <dgm:cxn modelId="{9F605D75-0590-42DB-AE14-95AD885641E1}" srcId="{F5457558-9377-4566-9E59-439013C39BE0}" destId="{A008BD9C-4A05-455B-99F6-650925B1DC30}" srcOrd="2" destOrd="0" parTransId="{BD46F454-EE79-4572-9780-A1B60C41CB01}" sibTransId="{9FC68651-A29C-429E-A572-F87009CC8886}"/>
    <dgm:cxn modelId="{AC1514A5-F1C8-4EF5-B8B9-27EBDD5A33BA}" srcId="{F5457558-9377-4566-9E59-439013C39BE0}" destId="{77638E02-5ACA-48AB-A081-3859517B2075}" srcOrd="3" destOrd="0" parTransId="{6CE7F5C4-C36A-4F59-A111-F1A759B23F20}" sibTransId="{5D437A2C-C659-4981-8E2B-E8C7243C8142}"/>
    <dgm:cxn modelId="{7D649BD5-7EF8-4F18-99AC-993636120BF5}" type="presOf" srcId="{E8B3A097-A093-49DB-B8A7-B28AF482AA04}" destId="{3F0ACF07-0AC8-4BB9-A433-A198E1C8D0FB}" srcOrd="0" destOrd="0" presId="urn:microsoft.com/office/officeart/2018/2/layout/IconVerticalSolidList"/>
    <dgm:cxn modelId="{DC8C0E36-302C-446D-B817-4F0F6FB9AF8E}" type="presParOf" srcId="{F911637C-A7F8-4CAB-9AB4-7AFAB8E29CA1}" destId="{9DEB0C6D-8A6C-4496-B4BB-B94E6684749F}" srcOrd="0" destOrd="0" presId="urn:microsoft.com/office/officeart/2018/2/layout/IconVerticalSolidList"/>
    <dgm:cxn modelId="{552BF5A5-4EEC-4500-BF7A-B623FBB477DB}" type="presParOf" srcId="{9DEB0C6D-8A6C-4496-B4BB-B94E6684749F}" destId="{7E0ED51F-6B92-4FF6-9A29-4CBD430D327D}" srcOrd="0" destOrd="0" presId="urn:microsoft.com/office/officeart/2018/2/layout/IconVerticalSolidList"/>
    <dgm:cxn modelId="{06EA873C-3943-4DE6-BD3A-EC2D3DA9ADA0}" type="presParOf" srcId="{9DEB0C6D-8A6C-4496-B4BB-B94E6684749F}" destId="{0F72DD8D-612E-40E6-BFCA-23B1F2897801}" srcOrd="1" destOrd="0" presId="urn:microsoft.com/office/officeart/2018/2/layout/IconVerticalSolidList"/>
    <dgm:cxn modelId="{C50E7B53-D5C1-42D6-B699-08A58D83E1BC}" type="presParOf" srcId="{9DEB0C6D-8A6C-4496-B4BB-B94E6684749F}" destId="{39EFE6D3-862B-4212-9C35-2E28B3A68EA1}" srcOrd="2" destOrd="0" presId="urn:microsoft.com/office/officeart/2018/2/layout/IconVerticalSolidList"/>
    <dgm:cxn modelId="{39A932D6-EE55-4AAF-B926-FD80842C43C9}" type="presParOf" srcId="{9DEB0C6D-8A6C-4496-B4BB-B94E6684749F}" destId="{E7A712BE-8965-4438-BAF1-AAB00716CF5F}" srcOrd="3" destOrd="0" presId="urn:microsoft.com/office/officeart/2018/2/layout/IconVerticalSolidList"/>
    <dgm:cxn modelId="{EC1B66CD-C696-4A6A-BDB6-7A04D6004B20}" type="presParOf" srcId="{F911637C-A7F8-4CAB-9AB4-7AFAB8E29CA1}" destId="{ACC2F483-DDA9-4D43-8F1E-20FB137A4419}" srcOrd="1" destOrd="0" presId="urn:microsoft.com/office/officeart/2018/2/layout/IconVerticalSolidList"/>
    <dgm:cxn modelId="{4CF1DC65-FE70-443C-A78C-F43E076D2BB1}" type="presParOf" srcId="{F911637C-A7F8-4CAB-9AB4-7AFAB8E29CA1}" destId="{C4D998BE-3A3D-4D4A-97C6-4B868E96D5E0}" srcOrd="2" destOrd="0" presId="urn:microsoft.com/office/officeart/2018/2/layout/IconVerticalSolidList"/>
    <dgm:cxn modelId="{0557CDB8-E26D-4D63-B84C-1EDADFBCDD74}" type="presParOf" srcId="{C4D998BE-3A3D-4D4A-97C6-4B868E96D5E0}" destId="{83106A6D-7481-44AF-8DE7-572C8DF36876}" srcOrd="0" destOrd="0" presId="urn:microsoft.com/office/officeart/2018/2/layout/IconVerticalSolidList"/>
    <dgm:cxn modelId="{5D575E56-B8BF-409D-8DA7-B6A6EE28B9B6}" type="presParOf" srcId="{C4D998BE-3A3D-4D4A-97C6-4B868E96D5E0}" destId="{BA2DC636-F504-41E0-B117-B3F41AD28687}" srcOrd="1" destOrd="0" presId="urn:microsoft.com/office/officeart/2018/2/layout/IconVerticalSolidList"/>
    <dgm:cxn modelId="{A69F0E16-5570-4CB9-AA8F-BBA0F013845A}" type="presParOf" srcId="{C4D998BE-3A3D-4D4A-97C6-4B868E96D5E0}" destId="{8DE1C060-CC04-4BE7-85E0-6DB2CCFC0D26}" srcOrd="2" destOrd="0" presId="urn:microsoft.com/office/officeart/2018/2/layout/IconVerticalSolidList"/>
    <dgm:cxn modelId="{53E404FD-9B43-4101-B260-55F5B7FF528A}" type="presParOf" srcId="{C4D998BE-3A3D-4D4A-97C6-4B868E96D5E0}" destId="{3F0ACF07-0AC8-4BB9-A433-A198E1C8D0FB}" srcOrd="3" destOrd="0" presId="urn:microsoft.com/office/officeart/2018/2/layout/IconVerticalSolidList"/>
    <dgm:cxn modelId="{3F8DD028-B4ED-4287-9E46-F9C4868F0347}" type="presParOf" srcId="{F911637C-A7F8-4CAB-9AB4-7AFAB8E29CA1}" destId="{F085F474-4C17-4442-91A2-4CA1AE9160D4}" srcOrd="3" destOrd="0" presId="urn:microsoft.com/office/officeart/2018/2/layout/IconVerticalSolidList"/>
    <dgm:cxn modelId="{1A7D76F1-A918-4061-A835-218FDC8B693E}" type="presParOf" srcId="{F911637C-A7F8-4CAB-9AB4-7AFAB8E29CA1}" destId="{0A2E3839-4EFF-4E37-91F1-489105777F44}" srcOrd="4" destOrd="0" presId="urn:microsoft.com/office/officeart/2018/2/layout/IconVerticalSolidList"/>
    <dgm:cxn modelId="{CA0665A2-C73E-4DFB-BB96-F72BA506F486}" type="presParOf" srcId="{0A2E3839-4EFF-4E37-91F1-489105777F44}" destId="{5113344D-9175-4A89-88CC-E32841A53675}" srcOrd="0" destOrd="0" presId="urn:microsoft.com/office/officeart/2018/2/layout/IconVerticalSolidList"/>
    <dgm:cxn modelId="{23BA3966-C5CB-4B2E-B256-A7DB3EBD9905}" type="presParOf" srcId="{0A2E3839-4EFF-4E37-91F1-489105777F44}" destId="{DBF6E2A9-4EBB-4C0E-97EF-B2EB8667A61F}" srcOrd="1" destOrd="0" presId="urn:microsoft.com/office/officeart/2018/2/layout/IconVerticalSolidList"/>
    <dgm:cxn modelId="{DF5F04AC-6A2C-41D5-89D0-1FF050AF9387}" type="presParOf" srcId="{0A2E3839-4EFF-4E37-91F1-489105777F44}" destId="{CAA91093-C4A0-41EC-A8DA-19EFE1D395C0}" srcOrd="2" destOrd="0" presId="urn:microsoft.com/office/officeart/2018/2/layout/IconVerticalSolidList"/>
    <dgm:cxn modelId="{7D8B190D-482A-4553-93D1-1486017160B0}" type="presParOf" srcId="{0A2E3839-4EFF-4E37-91F1-489105777F44}" destId="{F86D1370-A4E9-49FE-BDA5-036959DFFAAA}" srcOrd="3" destOrd="0" presId="urn:microsoft.com/office/officeart/2018/2/layout/IconVerticalSolidList"/>
    <dgm:cxn modelId="{1D9918C5-95CC-4D1F-9A55-358B5A507911}" type="presParOf" srcId="{F911637C-A7F8-4CAB-9AB4-7AFAB8E29CA1}" destId="{96DF4F41-C269-4117-B893-DE4176A6F80F}" srcOrd="5" destOrd="0" presId="urn:microsoft.com/office/officeart/2018/2/layout/IconVerticalSolidList"/>
    <dgm:cxn modelId="{7605D77A-64F6-451B-A2F6-95BB428E96A6}" type="presParOf" srcId="{F911637C-A7F8-4CAB-9AB4-7AFAB8E29CA1}" destId="{362BBC78-CE71-40E1-A163-DD2D514955B3}" srcOrd="6" destOrd="0" presId="urn:microsoft.com/office/officeart/2018/2/layout/IconVerticalSolidList"/>
    <dgm:cxn modelId="{3AA869CB-57DD-4945-9290-49E5E268B6DD}" type="presParOf" srcId="{362BBC78-CE71-40E1-A163-DD2D514955B3}" destId="{253960BF-8BD2-493A-8DFB-32D3BCDA217E}" srcOrd="0" destOrd="0" presId="urn:microsoft.com/office/officeart/2018/2/layout/IconVerticalSolidList"/>
    <dgm:cxn modelId="{7AAA95EA-AF36-47E4-86DD-C2D9E2E0E735}" type="presParOf" srcId="{362BBC78-CE71-40E1-A163-DD2D514955B3}" destId="{7A651141-02DA-4888-9F26-33E13042C721}" srcOrd="1" destOrd="0" presId="urn:microsoft.com/office/officeart/2018/2/layout/IconVerticalSolidList"/>
    <dgm:cxn modelId="{B228D709-94B3-454A-9DBC-4C47F972E7B8}" type="presParOf" srcId="{362BBC78-CE71-40E1-A163-DD2D514955B3}" destId="{6C126A2A-440E-46A9-B9A4-C9140C2C34FE}" srcOrd="2" destOrd="0" presId="urn:microsoft.com/office/officeart/2018/2/layout/IconVerticalSolidList"/>
    <dgm:cxn modelId="{22120B9A-919E-44F4-B8FA-599F56B5631B}" type="presParOf" srcId="{362BBC78-CE71-40E1-A163-DD2D514955B3}" destId="{05C4A01A-C443-4FC4-A006-582A90CE7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5D02F-8C78-4FD0-984E-E3C1CAF3D539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C5EDC9-051E-4398-8657-6F453948C2DF}">
      <dgm:prSet/>
      <dgm:spPr/>
      <dgm:t>
        <a:bodyPr/>
        <a:lstStyle/>
        <a:p>
          <a:r>
            <a:rPr lang="en-US"/>
            <a:t>Padding</a:t>
          </a:r>
        </a:p>
      </dgm:t>
    </dgm:pt>
    <dgm:pt modelId="{554BC73F-C5A1-46B0-866B-749CF45FD189}" type="parTrans" cxnId="{DB4EF6AC-DE33-4C93-98AA-A7D6DD890B93}">
      <dgm:prSet/>
      <dgm:spPr/>
      <dgm:t>
        <a:bodyPr/>
        <a:lstStyle/>
        <a:p>
          <a:endParaRPr lang="en-US"/>
        </a:p>
      </dgm:t>
    </dgm:pt>
    <dgm:pt modelId="{AF499097-6F01-41F8-BF86-510905F884F3}" type="sibTrans" cxnId="{DB4EF6AC-DE33-4C93-98AA-A7D6DD890B93}">
      <dgm:prSet/>
      <dgm:spPr/>
      <dgm:t>
        <a:bodyPr/>
        <a:lstStyle/>
        <a:p>
          <a:endParaRPr lang="en-US"/>
        </a:p>
      </dgm:t>
    </dgm:pt>
    <dgm:pt modelId="{CCEAD537-A66A-40AE-86AB-29714C0B2570}">
      <dgm:prSet/>
      <dgm:spPr/>
      <dgm:t>
        <a:bodyPr/>
        <a:lstStyle/>
        <a:p>
          <a:r>
            <a:rPr lang="en-US"/>
            <a:t>Padding: add border (usually zeros) so output size is controlled. 'valid' = no padding, 'same' = pad to keep same spatial dims (stride=1).</a:t>
          </a:r>
        </a:p>
      </dgm:t>
    </dgm:pt>
    <dgm:pt modelId="{860E273E-C460-4CC0-8F4E-BB2DA4A9B57B}" type="parTrans" cxnId="{693B9512-D991-4F84-8E58-9C1003AD3E06}">
      <dgm:prSet/>
      <dgm:spPr/>
      <dgm:t>
        <a:bodyPr/>
        <a:lstStyle/>
        <a:p>
          <a:endParaRPr lang="en-US"/>
        </a:p>
      </dgm:t>
    </dgm:pt>
    <dgm:pt modelId="{4FB88EA4-3186-4700-9F9D-FFB88E30E324}" type="sibTrans" cxnId="{693B9512-D991-4F84-8E58-9C1003AD3E06}">
      <dgm:prSet/>
      <dgm:spPr/>
      <dgm:t>
        <a:bodyPr/>
        <a:lstStyle/>
        <a:p>
          <a:endParaRPr lang="en-US"/>
        </a:p>
      </dgm:t>
    </dgm:pt>
    <dgm:pt modelId="{3E8DA3E8-E81D-45E8-82F8-4ED18A6397B6}">
      <dgm:prSet/>
      <dgm:spPr/>
      <dgm:t>
        <a:bodyPr/>
        <a:lstStyle/>
        <a:p>
          <a:r>
            <a:rPr lang="en-US"/>
            <a:t>Stride</a:t>
          </a:r>
        </a:p>
      </dgm:t>
    </dgm:pt>
    <dgm:pt modelId="{F71EB8AA-D02A-474E-80BC-3042AEB870C9}" type="parTrans" cxnId="{2D76DE5F-079B-41BA-B658-B45FCAAFC0E6}">
      <dgm:prSet/>
      <dgm:spPr/>
      <dgm:t>
        <a:bodyPr/>
        <a:lstStyle/>
        <a:p>
          <a:endParaRPr lang="en-US"/>
        </a:p>
      </dgm:t>
    </dgm:pt>
    <dgm:pt modelId="{40B48ED8-2404-4A78-A98C-C8AE11FA6520}" type="sibTrans" cxnId="{2D76DE5F-079B-41BA-B658-B45FCAAFC0E6}">
      <dgm:prSet/>
      <dgm:spPr/>
      <dgm:t>
        <a:bodyPr/>
        <a:lstStyle/>
        <a:p>
          <a:endParaRPr lang="en-US"/>
        </a:p>
      </dgm:t>
    </dgm:pt>
    <dgm:pt modelId="{00717ADA-7327-4293-9C1C-9FC13400FA9C}">
      <dgm:prSet/>
      <dgm:spPr/>
      <dgm:t>
        <a:bodyPr/>
        <a:lstStyle/>
        <a:p>
          <a:r>
            <a:rPr lang="en-US"/>
            <a:t>Stride: step size when sliding kernel. Larger stride → smaller output.</a:t>
          </a:r>
        </a:p>
      </dgm:t>
    </dgm:pt>
    <dgm:pt modelId="{DCEAF3DF-E251-4AE2-8562-81C0903A63ED}" type="parTrans" cxnId="{F0CE5621-B72C-44BA-B7BB-92DE91C94511}">
      <dgm:prSet/>
      <dgm:spPr/>
      <dgm:t>
        <a:bodyPr/>
        <a:lstStyle/>
        <a:p>
          <a:endParaRPr lang="en-US"/>
        </a:p>
      </dgm:t>
    </dgm:pt>
    <dgm:pt modelId="{22D5A9EE-E6AE-4AF9-8C33-26DE80A405ED}" type="sibTrans" cxnId="{F0CE5621-B72C-44BA-B7BB-92DE91C94511}">
      <dgm:prSet/>
      <dgm:spPr/>
      <dgm:t>
        <a:bodyPr/>
        <a:lstStyle/>
        <a:p>
          <a:endParaRPr lang="en-US"/>
        </a:p>
      </dgm:t>
    </dgm:pt>
    <dgm:pt modelId="{ED1E4B59-0003-498B-8798-EE56CE0DDDE7}">
      <dgm:prSet/>
      <dgm:spPr/>
      <dgm:t>
        <a:bodyPr/>
        <a:lstStyle/>
        <a:p>
          <a:r>
            <a:rPr lang="en-US"/>
            <a:t>Output</a:t>
          </a:r>
        </a:p>
      </dgm:t>
    </dgm:pt>
    <dgm:pt modelId="{F37171D4-5B79-4EA5-821D-7F4A5A80170D}" type="parTrans" cxnId="{CA3B47D1-5A05-4B83-A6FC-366ADE04BB83}">
      <dgm:prSet/>
      <dgm:spPr/>
      <dgm:t>
        <a:bodyPr/>
        <a:lstStyle/>
        <a:p>
          <a:endParaRPr lang="en-US"/>
        </a:p>
      </dgm:t>
    </dgm:pt>
    <dgm:pt modelId="{5DA7A7C4-8DD6-48DE-9060-2298C828F577}" type="sibTrans" cxnId="{CA3B47D1-5A05-4B83-A6FC-366ADE04BB83}">
      <dgm:prSet/>
      <dgm:spPr/>
      <dgm:t>
        <a:bodyPr/>
        <a:lstStyle/>
        <a:p>
          <a:endParaRPr lang="en-US"/>
        </a:p>
      </dgm:t>
    </dgm:pt>
    <dgm:pt modelId="{FC07830D-FBF0-4D21-AD80-32D00999A7D3}">
      <dgm:prSet/>
      <dgm:spPr/>
      <dgm:t>
        <a:bodyPr/>
        <a:lstStyle/>
        <a:p>
          <a:r>
            <a:rPr lang="en-US"/>
            <a:t>Output spatial size (square input W, kernel k, padding p, stride s): out = floor((W - k + 2p)/s) + 1</a:t>
          </a:r>
        </a:p>
      </dgm:t>
    </dgm:pt>
    <dgm:pt modelId="{95BEF292-F160-42F2-AFA0-F18207CD5B09}" type="parTrans" cxnId="{7600BF05-7D13-4228-AF22-F86D8A9D21FF}">
      <dgm:prSet/>
      <dgm:spPr/>
      <dgm:t>
        <a:bodyPr/>
        <a:lstStyle/>
        <a:p>
          <a:endParaRPr lang="en-US"/>
        </a:p>
      </dgm:t>
    </dgm:pt>
    <dgm:pt modelId="{BF1E909C-D916-4771-9146-779E757AF9C3}" type="sibTrans" cxnId="{7600BF05-7D13-4228-AF22-F86D8A9D21FF}">
      <dgm:prSet/>
      <dgm:spPr/>
      <dgm:t>
        <a:bodyPr/>
        <a:lstStyle/>
        <a:p>
          <a:endParaRPr lang="en-US"/>
        </a:p>
      </dgm:t>
    </dgm:pt>
    <dgm:pt modelId="{D5ED352C-6C80-004A-B819-AE71262DF428}" type="pres">
      <dgm:prSet presAssocID="{3C55D02F-8C78-4FD0-984E-E3C1CAF3D539}" presName="Name0" presStyleCnt="0">
        <dgm:presLayoutVars>
          <dgm:dir/>
          <dgm:animLvl val="lvl"/>
          <dgm:resizeHandles val="exact"/>
        </dgm:presLayoutVars>
      </dgm:prSet>
      <dgm:spPr/>
    </dgm:pt>
    <dgm:pt modelId="{7E0158FA-8606-224F-B0EE-B1D33BB5E389}" type="pres">
      <dgm:prSet presAssocID="{4DC5EDC9-051E-4398-8657-6F453948C2DF}" presName="linNode" presStyleCnt="0"/>
      <dgm:spPr/>
    </dgm:pt>
    <dgm:pt modelId="{E5A6368D-F87D-AE40-B97E-1DA1E39A379C}" type="pres">
      <dgm:prSet presAssocID="{4DC5EDC9-051E-4398-8657-6F453948C2DF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D53087D-E79A-A445-99DC-645DBFCD8AC4}" type="pres">
      <dgm:prSet presAssocID="{4DC5EDC9-051E-4398-8657-6F453948C2DF}" presName="descendantText" presStyleLbl="alignNode1" presStyleIdx="0" presStyleCnt="3">
        <dgm:presLayoutVars>
          <dgm:bulletEnabled/>
        </dgm:presLayoutVars>
      </dgm:prSet>
      <dgm:spPr/>
    </dgm:pt>
    <dgm:pt modelId="{E4E79D14-D2A5-2746-82D4-A88985F4C853}" type="pres">
      <dgm:prSet presAssocID="{AF499097-6F01-41F8-BF86-510905F884F3}" presName="sp" presStyleCnt="0"/>
      <dgm:spPr/>
    </dgm:pt>
    <dgm:pt modelId="{AFB46629-4846-0841-9A40-2B1EB1BD1CB2}" type="pres">
      <dgm:prSet presAssocID="{3E8DA3E8-E81D-45E8-82F8-4ED18A6397B6}" presName="linNode" presStyleCnt="0"/>
      <dgm:spPr/>
    </dgm:pt>
    <dgm:pt modelId="{D2B7A8C5-F05A-6841-85B9-F60D3C83A7A0}" type="pres">
      <dgm:prSet presAssocID="{3E8DA3E8-E81D-45E8-82F8-4ED18A6397B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2C5BC11-7D4A-9A47-A72D-93E1F19BC917}" type="pres">
      <dgm:prSet presAssocID="{3E8DA3E8-E81D-45E8-82F8-4ED18A6397B6}" presName="descendantText" presStyleLbl="alignNode1" presStyleIdx="1" presStyleCnt="3">
        <dgm:presLayoutVars>
          <dgm:bulletEnabled/>
        </dgm:presLayoutVars>
      </dgm:prSet>
      <dgm:spPr/>
    </dgm:pt>
    <dgm:pt modelId="{0AE9FBB2-B360-5B4A-8BC8-CECCA16FF3DE}" type="pres">
      <dgm:prSet presAssocID="{40B48ED8-2404-4A78-A98C-C8AE11FA6520}" presName="sp" presStyleCnt="0"/>
      <dgm:spPr/>
    </dgm:pt>
    <dgm:pt modelId="{52064489-DE45-4144-9ADE-26E63D386606}" type="pres">
      <dgm:prSet presAssocID="{ED1E4B59-0003-498B-8798-EE56CE0DDDE7}" presName="linNode" presStyleCnt="0"/>
      <dgm:spPr/>
    </dgm:pt>
    <dgm:pt modelId="{529D5778-3D0B-354A-A7B0-10C0150B23EC}" type="pres">
      <dgm:prSet presAssocID="{ED1E4B59-0003-498B-8798-EE56CE0DDDE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19758111-4AE5-7C4A-8254-CCEA3093E31F}" type="pres">
      <dgm:prSet presAssocID="{ED1E4B59-0003-498B-8798-EE56CE0DDDE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7600BF05-7D13-4228-AF22-F86D8A9D21FF}" srcId="{ED1E4B59-0003-498B-8798-EE56CE0DDDE7}" destId="{FC07830D-FBF0-4D21-AD80-32D00999A7D3}" srcOrd="0" destOrd="0" parTransId="{95BEF292-F160-42F2-AFA0-F18207CD5B09}" sibTransId="{BF1E909C-D916-4771-9146-779E757AF9C3}"/>
    <dgm:cxn modelId="{693B9512-D991-4F84-8E58-9C1003AD3E06}" srcId="{4DC5EDC9-051E-4398-8657-6F453948C2DF}" destId="{CCEAD537-A66A-40AE-86AB-29714C0B2570}" srcOrd="0" destOrd="0" parTransId="{860E273E-C460-4CC0-8F4E-BB2DA4A9B57B}" sibTransId="{4FB88EA4-3186-4700-9F9D-FFB88E30E324}"/>
    <dgm:cxn modelId="{63F03A21-E422-424E-985D-B493DA58EECD}" type="presOf" srcId="{FC07830D-FBF0-4D21-AD80-32D00999A7D3}" destId="{19758111-4AE5-7C4A-8254-CCEA3093E31F}" srcOrd="0" destOrd="0" presId="urn:microsoft.com/office/officeart/2016/7/layout/VerticalHollowActionList"/>
    <dgm:cxn modelId="{F0CE5621-B72C-44BA-B7BB-92DE91C94511}" srcId="{3E8DA3E8-E81D-45E8-82F8-4ED18A6397B6}" destId="{00717ADA-7327-4293-9C1C-9FC13400FA9C}" srcOrd="0" destOrd="0" parTransId="{DCEAF3DF-E251-4AE2-8562-81C0903A63ED}" sibTransId="{22D5A9EE-E6AE-4AF9-8C33-26DE80A405ED}"/>
    <dgm:cxn modelId="{92ACC54A-DD47-074E-9F66-68A17382DAB2}" type="presOf" srcId="{4DC5EDC9-051E-4398-8657-6F453948C2DF}" destId="{E5A6368D-F87D-AE40-B97E-1DA1E39A379C}" srcOrd="0" destOrd="0" presId="urn:microsoft.com/office/officeart/2016/7/layout/VerticalHollowActionList"/>
    <dgm:cxn modelId="{9C5DEF50-5EBA-A449-A643-AB712C9D4942}" type="presOf" srcId="{00717ADA-7327-4293-9C1C-9FC13400FA9C}" destId="{B2C5BC11-7D4A-9A47-A72D-93E1F19BC917}" srcOrd="0" destOrd="0" presId="urn:microsoft.com/office/officeart/2016/7/layout/VerticalHollowActionList"/>
    <dgm:cxn modelId="{A655EF5D-32DD-524E-89BD-52B33EAFC379}" type="presOf" srcId="{3C55D02F-8C78-4FD0-984E-E3C1CAF3D539}" destId="{D5ED352C-6C80-004A-B819-AE71262DF428}" srcOrd="0" destOrd="0" presId="urn:microsoft.com/office/officeart/2016/7/layout/VerticalHollowActionList"/>
    <dgm:cxn modelId="{2D76DE5F-079B-41BA-B658-B45FCAAFC0E6}" srcId="{3C55D02F-8C78-4FD0-984E-E3C1CAF3D539}" destId="{3E8DA3E8-E81D-45E8-82F8-4ED18A6397B6}" srcOrd="1" destOrd="0" parTransId="{F71EB8AA-D02A-474E-80BC-3042AEB870C9}" sibTransId="{40B48ED8-2404-4A78-A98C-C8AE11FA6520}"/>
    <dgm:cxn modelId="{D624786A-CAE3-C643-94A8-40228A7C9E04}" type="presOf" srcId="{3E8DA3E8-E81D-45E8-82F8-4ED18A6397B6}" destId="{D2B7A8C5-F05A-6841-85B9-F60D3C83A7A0}" srcOrd="0" destOrd="0" presId="urn:microsoft.com/office/officeart/2016/7/layout/VerticalHollowActionList"/>
    <dgm:cxn modelId="{5E6F297A-C758-BA47-A192-F1FE97EC7843}" type="presOf" srcId="{ED1E4B59-0003-498B-8798-EE56CE0DDDE7}" destId="{529D5778-3D0B-354A-A7B0-10C0150B23EC}" srcOrd="0" destOrd="0" presId="urn:microsoft.com/office/officeart/2016/7/layout/VerticalHollowActionList"/>
    <dgm:cxn modelId="{DB4EF6AC-DE33-4C93-98AA-A7D6DD890B93}" srcId="{3C55D02F-8C78-4FD0-984E-E3C1CAF3D539}" destId="{4DC5EDC9-051E-4398-8657-6F453948C2DF}" srcOrd="0" destOrd="0" parTransId="{554BC73F-C5A1-46B0-866B-749CF45FD189}" sibTransId="{AF499097-6F01-41F8-BF86-510905F884F3}"/>
    <dgm:cxn modelId="{CA3B47D1-5A05-4B83-A6FC-366ADE04BB83}" srcId="{3C55D02F-8C78-4FD0-984E-E3C1CAF3D539}" destId="{ED1E4B59-0003-498B-8798-EE56CE0DDDE7}" srcOrd="2" destOrd="0" parTransId="{F37171D4-5B79-4EA5-821D-7F4A5A80170D}" sibTransId="{5DA7A7C4-8DD6-48DE-9060-2298C828F577}"/>
    <dgm:cxn modelId="{B6A8CCF8-3731-0E40-A242-58D429F33465}" type="presOf" srcId="{CCEAD537-A66A-40AE-86AB-29714C0B2570}" destId="{8D53087D-E79A-A445-99DC-645DBFCD8AC4}" srcOrd="0" destOrd="0" presId="urn:microsoft.com/office/officeart/2016/7/layout/VerticalHollowActionList"/>
    <dgm:cxn modelId="{8C18D2B3-5CD1-7C4F-AA4C-0567D5DE6B66}" type="presParOf" srcId="{D5ED352C-6C80-004A-B819-AE71262DF428}" destId="{7E0158FA-8606-224F-B0EE-B1D33BB5E389}" srcOrd="0" destOrd="0" presId="urn:microsoft.com/office/officeart/2016/7/layout/VerticalHollowActionList"/>
    <dgm:cxn modelId="{FF549D14-BB93-9844-A257-8F69E73AAF94}" type="presParOf" srcId="{7E0158FA-8606-224F-B0EE-B1D33BB5E389}" destId="{E5A6368D-F87D-AE40-B97E-1DA1E39A379C}" srcOrd="0" destOrd="0" presId="urn:microsoft.com/office/officeart/2016/7/layout/VerticalHollowActionList"/>
    <dgm:cxn modelId="{3DADB319-7EC1-7546-9CFC-989E83BFC488}" type="presParOf" srcId="{7E0158FA-8606-224F-B0EE-B1D33BB5E389}" destId="{8D53087D-E79A-A445-99DC-645DBFCD8AC4}" srcOrd="1" destOrd="0" presId="urn:microsoft.com/office/officeart/2016/7/layout/VerticalHollowActionList"/>
    <dgm:cxn modelId="{18C5AA50-90C3-F245-82B0-2176CC4C5B17}" type="presParOf" srcId="{D5ED352C-6C80-004A-B819-AE71262DF428}" destId="{E4E79D14-D2A5-2746-82D4-A88985F4C853}" srcOrd="1" destOrd="0" presId="urn:microsoft.com/office/officeart/2016/7/layout/VerticalHollowActionList"/>
    <dgm:cxn modelId="{AFCB4D39-C5C7-4D4B-A2B3-714E74D336C0}" type="presParOf" srcId="{D5ED352C-6C80-004A-B819-AE71262DF428}" destId="{AFB46629-4846-0841-9A40-2B1EB1BD1CB2}" srcOrd="2" destOrd="0" presId="urn:microsoft.com/office/officeart/2016/7/layout/VerticalHollowActionList"/>
    <dgm:cxn modelId="{FC476B0B-ACF2-8247-A5FF-93FB6FDED696}" type="presParOf" srcId="{AFB46629-4846-0841-9A40-2B1EB1BD1CB2}" destId="{D2B7A8C5-F05A-6841-85B9-F60D3C83A7A0}" srcOrd="0" destOrd="0" presId="urn:microsoft.com/office/officeart/2016/7/layout/VerticalHollowActionList"/>
    <dgm:cxn modelId="{C2008480-74DC-104C-B97C-43E8651EA144}" type="presParOf" srcId="{AFB46629-4846-0841-9A40-2B1EB1BD1CB2}" destId="{B2C5BC11-7D4A-9A47-A72D-93E1F19BC917}" srcOrd="1" destOrd="0" presId="urn:microsoft.com/office/officeart/2016/7/layout/VerticalHollowActionList"/>
    <dgm:cxn modelId="{22880D58-AB4A-784E-8170-5D6A68680E73}" type="presParOf" srcId="{D5ED352C-6C80-004A-B819-AE71262DF428}" destId="{0AE9FBB2-B360-5B4A-8BC8-CECCA16FF3DE}" srcOrd="3" destOrd="0" presId="urn:microsoft.com/office/officeart/2016/7/layout/VerticalHollowActionList"/>
    <dgm:cxn modelId="{FA2DA419-FD10-7D49-84E2-A28EA09FACF0}" type="presParOf" srcId="{D5ED352C-6C80-004A-B819-AE71262DF428}" destId="{52064489-DE45-4144-9ADE-26E63D386606}" srcOrd="4" destOrd="0" presId="urn:microsoft.com/office/officeart/2016/7/layout/VerticalHollowActionList"/>
    <dgm:cxn modelId="{3AF5A095-F3F3-A84E-971F-BD472452DB2E}" type="presParOf" srcId="{52064489-DE45-4144-9ADE-26E63D386606}" destId="{529D5778-3D0B-354A-A7B0-10C0150B23EC}" srcOrd="0" destOrd="0" presId="urn:microsoft.com/office/officeart/2016/7/layout/VerticalHollowActionList"/>
    <dgm:cxn modelId="{5E43AFCD-C614-E04D-9DF6-A9D169F224FA}" type="presParOf" srcId="{52064489-DE45-4144-9ADE-26E63D386606}" destId="{19758111-4AE5-7C4A-8254-CCEA3093E3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33C73-4980-4A7A-A2C9-6490DD0F58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0CBFE0-2F78-4DE6-95C6-9B7716AD0173}">
      <dgm:prSet/>
      <dgm:spPr/>
      <dgm:t>
        <a:bodyPr/>
        <a:lstStyle/>
        <a:p>
          <a:r>
            <a:rPr lang="en-US"/>
            <a:t>Downsamples spatial dimensions: MaxPooling, AveragePooling.</a:t>
          </a:r>
        </a:p>
      </dgm:t>
    </dgm:pt>
    <dgm:pt modelId="{60FA67E4-4951-4FF5-8F08-B23842FA3B2E}" type="parTrans" cxnId="{AA02CBB1-BBE5-4013-99A7-79E0967D6444}">
      <dgm:prSet/>
      <dgm:spPr/>
      <dgm:t>
        <a:bodyPr/>
        <a:lstStyle/>
        <a:p>
          <a:endParaRPr lang="en-US"/>
        </a:p>
      </dgm:t>
    </dgm:pt>
    <dgm:pt modelId="{5F21618A-6A41-498D-80FF-1DC5E8BEEB84}" type="sibTrans" cxnId="{AA02CBB1-BBE5-4013-99A7-79E0967D6444}">
      <dgm:prSet/>
      <dgm:spPr/>
      <dgm:t>
        <a:bodyPr/>
        <a:lstStyle/>
        <a:p>
          <a:endParaRPr lang="en-US"/>
        </a:p>
      </dgm:t>
    </dgm:pt>
    <dgm:pt modelId="{58EFA19D-69E4-4794-A197-D93F859B1F92}">
      <dgm:prSet/>
      <dgm:spPr/>
      <dgm:t>
        <a:bodyPr/>
        <a:lstStyle/>
        <a:p>
          <a:r>
            <a:rPr lang="en-US"/>
            <a:t>Reduces computation and increases receptive field.</a:t>
          </a:r>
        </a:p>
      </dgm:t>
    </dgm:pt>
    <dgm:pt modelId="{6F11B6D0-C47C-4403-822F-FE0E770B9FA5}" type="parTrans" cxnId="{92ED5D7E-F120-450C-A3E1-ECE2FA7858CA}">
      <dgm:prSet/>
      <dgm:spPr/>
      <dgm:t>
        <a:bodyPr/>
        <a:lstStyle/>
        <a:p>
          <a:endParaRPr lang="en-US"/>
        </a:p>
      </dgm:t>
    </dgm:pt>
    <dgm:pt modelId="{8A5119FC-3AA6-4873-8A4A-1AF97378E1B4}" type="sibTrans" cxnId="{92ED5D7E-F120-450C-A3E1-ECE2FA7858CA}">
      <dgm:prSet/>
      <dgm:spPr/>
      <dgm:t>
        <a:bodyPr/>
        <a:lstStyle/>
        <a:p>
          <a:endParaRPr lang="en-US"/>
        </a:p>
      </dgm:t>
    </dgm:pt>
    <dgm:pt modelId="{A320F086-BAD1-4CE8-8730-25B48F33AE73}">
      <dgm:prSet/>
      <dgm:spPr/>
      <dgm:t>
        <a:bodyPr/>
        <a:lstStyle/>
        <a:p>
          <a:r>
            <a:rPr lang="en-US"/>
            <a:t>Typical pool size: 2×2 with stride 2.</a:t>
          </a:r>
        </a:p>
      </dgm:t>
    </dgm:pt>
    <dgm:pt modelId="{B570F1E8-AB35-43A6-B006-6AF96B1E7363}" type="parTrans" cxnId="{F43D3FF3-1881-48FF-B43F-2C878E31BC0C}">
      <dgm:prSet/>
      <dgm:spPr/>
      <dgm:t>
        <a:bodyPr/>
        <a:lstStyle/>
        <a:p>
          <a:endParaRPr lang="en-US"/>
        </a:p>
      </dgm:t>
    </dgm:pt>
    <dgm:pt modelId="{8895AB8F-8F36-45FD-89AC-5A48711F5D8C}" type="sibTrans" cxnId="{F43D3FF3-1881-48FF-B43F-2C878E31BC0C}">
      <dgm:prSet/>
      <dgm:spPr/>
      <dgm:t>
        <a:bodyPr/>
        <a:lstStyle/>
        <a:p>
          <a:endParaRPr lang="en-US"/>
        </a:p>
      </dgm:t>
    </dgm:pt>
    <dgm:pt modelId="{75795439-1F0F-498B-869B-CEF16BEF85AB}" type="pres">
      <dgm:prSet presAssocID="{09333C73-4980-4A7A-A2C9-6490DD0F5852}" presName="root" presStyleCnt="0">
        <dgm:presLayoutVars>
          <dgm:dir/>
          <dgm:resizeHandles val="exact"/>
        </dgm:presLayoutVars>
      </dgm:prSet>
      <dgm:spPr/>
    </dgm:pt>
    <dgm:pt modelId="{566E6C65-BEFD-4341-95D8-F0B7623B7637}" type="pres">
      <dgm:prSet presAssocID="{EE0CBFE0-2F78-4DE6-95C6-9B7716AD0173}" presName="compNode" presStyleCnt="0"/>
      <dgm:spPr/>
    </dgm:pt>
    <dgm:pt modelId="{36CAE8DB-3B60-4392-AF9B-FC21E67DB985}" type="pres">
      <dgm:prSet presAssocID="{EE0CBFE0-2F78-4DE6-95C6-9B7716AD0173}" presName="bgRect" presStyleLbl="bgShp" presStyleIdx="0" presStyleCnt="3"/>
      <dgm:spPr/>
    </dgm:pt>
    <dgm:pt modelId="{E7BCA415-5956-4FF6-A84C-1278EB67070D}" type="pres">
      <dgm:prSet presAssocID="{EE0CBFE0-2F78-4DE6-95C6-9B7716AD01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40EB22B-B53C-48EC-98FF-5B05189D2B55}" type="pres">
      <dgm:prSet presAssocID="{EE0CBFE0-2F78-4DE6-95C6-9B7716AD0173}" presName="spaceRect" presStyleCnt="0"/>
      <dgm:spPr/>
    </dgm:pt>
    <dgm:pt modelId="{601AC188-8FD9-401A-A6D4-924C38618896}" type="pres">
      <dgm:prSet presAssocID="{EE0CBFE0-2F78-4DE6-95C6-9B7716AD0173}" presName="parTx" presStyleLbl="revTx" presStyleIdx="0" presStyleCnt="3">
        <dgm:presLayoutVars>
          <dgm:chMax val="0"/>
          <dgm:chPref val="0"/>
        </dgm:presLayoutVars>
      </dgm:prSet>
      <dgm:spPr/>
    </dgm:pt>
    <dgm:pt modelId="{26A34217-6B29-4F68-B570-88E3EFEEF200}" type="pres">
      <dgm:prSet presAssocID="{5F21618A-6A41-498D-80FF-1DC5E8BEEB84}" presName="sibTrans" presStyleCnt="0"/>
      <dgm:spPr/>
    </dgm:pt>
    <dgm:pt modelId="{7C9D35C1-ADFF-4E2F-B04C-42FBCC643351}" type="pres">
      <dgm:prSet presAssocID="{58EFA19D-69E4-4794-A197-D93F859B1F92}" presName="compNode" presStyleCnt="0"/>
      <dgm:spPr/>
    </dgm:pt>
    <dgm:pt modelId="{DFA3F049-46DE-430C-B7F3-D880FE1C5789}" type="pres">
      <dgm:prSet presAssocID="{58EFA19D-69E4-4794-A197-D93F859B1F92}" presName="bgRect" presStyleLbl="bgShp" presStyleIdx="1" presStyleCnt="3"/>
      <dgm:spPr/>
    </dgm:pt>
    <dgm:pt modelId="{276F6A4F-4382-45E7-B673-43B5F16172CB}" type="pres">
      <dgm:prSet presAssocID="{58EFA19D-69E4-4794-A197-D93F859B1F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CD13350-F5CE-49DC-BF49-4D13A34EF634}" type="pres">
      <dgm:prSet presAssocID="{58EFA19D-69E4-4794-A197-D93F859B1F92}" presName="spaceRect" presStyleCnt="0"/>
      <dgm:spPr/>
    </dgm:pt>
    <dgm:pt modelId="{4F3F3FFA-EF0C-46AB-B5AC-BDC1AF015AA0}" type="pres">
      <dgm:prSet presAssocID="{58EFA19D-69E4-4794-A197-D93F859B1F92}" presName="parTx" presStyleLbl="revTx" presStyleIdx="1" presStyleCnt="3">
        <dgm:presLayoutVars>
          <dgm:chMax val="0"/>
          <dgm:chPref val="0"/>
        </dgm:presLayoutVars>
      </dgm:prSet>
      <dgm:spPr/>
    </dgm:pt>
    <dgm:pt modelId="{51C4D9CB-E859-4B4D-AC47-BFC927D705A3}" type="pres">
      <dgm:prSet presAssocID="{8A5119FC-3AA6-4873-8A4A-1AF97378E1B4}" presName="sibTrans" presStyleCnt="0"/>
      <dgm:spPr/>
    </dgm:pt>
    <dgm:pt modelId="{FD6F4831-BE81-401C-B5DF-2F9E67F9573D}" type="pres">
      <dgm:prSet presAssocID="{A320F086-BAD1-4CE8-8730-25B48F33AE73}" presName="compNode" presStyleCnt="0"/>
      <dgm:spPr/>
    </dgm:pt>
    <dgm:pt modelId="{DED34B20-7958-4412-A7E0-850DA9688FDD}" type="pres">
      <dgm:prSet presAssocID="{A320F086-BAD1-4CE8-8730-25B48F33AE73}" presName="bgRect" presStyleLbl="bgShp" presStyleIdx="2" presStyleCnt="3"/>
      <dgm:spPr/>
    </dgm:pt>
    <dgm:pt modelId="{5A3EB4B6-9078-477A-B7BE-77E14F626605}" type="pres">
      <dgm:prSet presAssocID="{A320F086-BAD1-4CE8-8730-25B48F33AE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15C5485-113D-42A9-A82D-E06BE9C5231D}" type="pres">
      <dgm:prSet presAssocID="{A320F086-BAD1-4CE8-8730-25B48F33AE73}" presName="spaceRect" presStyleCnt="0"/>
      <dgm:spPr/>
    </dgm:pt>
    <dgm:pt modelId="{BF77BEA8-4AC0-434E-BA39-7475FF75DCE9}" type="pres">
      <dgm:prSet presAssocID="{A320F086-BAD1-4CE8-8730-25B48F33AE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6D9518-8144-499C-B200-BFC5293DD2AF}" type="presOf" srcId="{EE0CBFE0-2F78-4DE6-95C6-9B7716AD0173}" destId="{601AC188-8FD9-401A-A6D4-924C38618896}" srcOrd="0" destOrd="0" presId="urn:microsoft.com/office/officeart/2018/2/layout/IconVerticalSolidList"/>
    <dgm:cxn modelId="{EE691844-37E0-4014-8106-8A3D740E0D3C}" type="presOf" srcId="{A320F086-BAD1-4CE8-8730-25B48F33AE73}" destId="{BF77BEA8-4AC0-434E-BA39-7475FF75DCE9}" srcOrd="0" destOrd="0" presId="urn:microsoft.com/office/officeart/2018/2/layout/IconVerticalSolidList"/>
    <dgm:cxn modelId="{C5D74D55-E6B5-49F4-86D3-11E522C0A5FF}" type="presOf" srcId="{09333C73-4980-4A7A-A2C9-6490DD0F5852}" destId="{75795439-1F0F-498B-869B-CEF16BEF85AB}" srcOrd="0" destOrd="0" presId="urn:microsoft.com/office/officeart/2018/2/layout/IconVerticalSolidList"/>
    <dgm:cxn modelId="{92ED5D7E-F120-450C-A3E1-ECE2FA7858CA}" srcId="{09333C73-4980-4A7A-A2C9-6490DD0F5852}" destId="{58EFA19D-69E4-4794-A197-D93F859B1F92}" srcOrd="1" destOrd="0" parTransId="{6F11B6D0-C47C-4403-822F-FE0E770B9FA5}" sibTransId="{8A5119FC-3AA6-4873-8A4A-1AF97378E1B4}"/>
    <dgm:cxn modelId="{AA02CBB1-BBE5-4013-99A7-79E0967D6444}" srcId="{09333C73-4980-4A7A-A2C9-6490DD0F5852}" destId="{EE0CBFE0-2F78-4DE6-95C6-9B7716AD0173}" srcOrd="0" destOrd="0" parTransId="{60FA67E4-4951-4FF5-8F08-B23842FA3B2E}" sibTransId="{5F21618A-6A41-498D-80FF-1DC5E8BEEB84}"/>
    <dgm:cxn modelId="{4A2C46CC-22ED-44F1-B409-A38754171C45}" type="presOf" srcId="{58EFA19D-69E4-4794-A197-D93F859B1F92}" destId="{4F3F3FFA-EF0C-46AB-B5AC-BDC1AF015AA0}" srcOrd="0" destOrd="0" presId="urn:microsoft.com/office/officeart/2018/2/layout/IconVerticalSolidList"/>
    <dgm:cxn modelId="{F43D3FF3-1881-48FF-B43F-2C878E31BC0C}" srcId="{09333C73-4980-4A7A-A2C9-6490DD0F5852}" destId="{A320F086-BAD1-4CE8-8730-25B48F33AE73}" srcOrd="2" destOrd="0" parTransId="{B570F1E8-AB35-43A6-B006-6AF96B1E7363}" sibTransId="{8895AB8F-8F36-45FD-89AC-5A48711F5D8C}"/>
    <dgm:cxn modelId="{2D115B57-7554-4C9C-A626-AAB68E3F52C6}" type="presParOf" srcId="{75795439-1F0F-498B-869B-CEF16BEF85AB}" destId="{566E6C65-BEFD-4341-95D8-F0B7623B7637}" srcOrd="0" destOrd="0" presId="urn:microsoft.com/office/officeart/2018/2/layout/IconVerticalSolidList"/>
    <dgm:cxn modelId="{69D4B78C-0C71-48FE-AE28-19C87084937D}" type="presParOf" srcId="{566E6C65-BEFD-4341-95D8-F0B7623B7637}" destId="{36CAE8DB-3B60-4392-AF9B-FC21E67DB985}" srcOrd="0" destOrd="0" presId="urn:microsoft.com/office/officeart/2018/2/layout/IconVerticalSolidList"/>
    <dgm:cxn modelId="{6F9354E2-46EC-4C39-9C46-D2DA8BAD2130}" type="presParOf" srcId="{566E6C65-BEFD-4341-95D8-F0B7623B7637}" destId="{E7BCA415-5956-4FF6-A84C-1278EB67070D}" srcOrd="1" destOrd="0" presId="urn:microsoft.com/office/officeart/2018/2/layout/IconVerticalSolidList"/>
    <dgm:cxn modelId="{6A2D7541-C242-4D8C-AB11-A510394CF050}" type="presParOf" srcId="{566E6C65-BEFD-4341-95D8-F0B7623B7637}" destId="{440EB22B-B53C-48EC-98FF-5B05189D2B55}" srcOrd="2" destOrd="0" presId="urn:microsoft.com/office/officeart/2018/2/layout/IconVerticalSolidList"/>
    <dgm:cxn modelId="{C6C3B43A-316A-4CDB-A6FE-E67FE3C9F1F7}" type="presParOf" srcId="{566E6C65-BEFD-4341-95D8-F0B7623B7637}" destId="{601AC188-8FD9-401A-A6D4-924C38618896}" srcOrd="3" destOrd="0" presId="urn:microsoft.com/office/officeart/2018/2/layout/IconVerticalSolidList"/>
    <dgm:cxn modelId="{B9FF76E4-7B01-4F84-9F52-14D3CCA90B2A}" type="presParOf" srcId="{75795439-1F0F-498B-869B-CEF16BEF85AB}" destId="{26A34217-6B29-4F68-B570-88E3EFEEF200}" srcOrd="1" destOrd="0" presId="urn:microsoft.com/office/officeart/2018/2/layout/IconVerticalSolidList"/>
    <dgm:cxn modelId="{6BDA99C7-0F8E-4CD5-9C5B-BB7BCE784E14}" type="presParOf" srcId="{75795439-1F0F-498B-869B-CEF16BEF85AB}" destId="{7C9D35C1-ADFF-4E2F-B04C-42FBCC643351}" srcOrd="2" destOrd="0" presId="urn:microsoft.com/office/officeart/2018/2/layout/IconVerticalSolidList"/>
    <dgm:cxn modelId="{9BFB52F3-C1E1-4104-A433-AC6812E6F264}" type="presParOf" srcId="{7C9D35C1-ADFF-4E2F-B04C-42FBCC643351}" destId="{DFA3F049-46DE-430C-B7F3-D880FE1C5789}" srcOrd="0" destOrd="0" presId="urn:microsoft.com/office/officeart/2018/2/layout/IconVerticalSolidList"/>
    <dgm:cxn modelId="{48CBA100-E973-4DC7-83E8-2376A259B39F}" type="presParOf" srcId="{7C9D35C1-ADFF-4E2F-B04C-42FBCC643351}" destId="{276F6A4F-4382-45E7-B673-43B5F16172CB}" srcOrd="1" destOrd="0" presId="urn:microsoft.com/office/officeart/2018/2/layout/IconVerticalSolidList"/>
    <dgm:cxn modelId="{758AFDA5-9433-4077-9CA9-979E86BAE182}" type="presParOf" srcId="{7C9D35C1-ADFF-4E2F-B04C-42FBCC643351}" destId="{6CD13350-F5CE-49DC-BF49-4D13A34EF634}" srcOrd="2" destOrd="0" presId="urn:microsoft.com/office/officeart/2018/2/layout/IconVerticalSolidList"/>
    <dgm:cxn modelId="{DF910820-DAC0-4F3E-8F56-7EFB9A9AF4AE}" type="presParOf" srcId="{7C9D35C1-ADFF-4E2F-B04C-42FBCC643351}" destId="{4F3F3FFA-EF0C-46AB-B5AC-BDC1AF015AA0}" srcOrd="3" destOrd="0" presId="urn:microsoft.com/office/officeart/2018/2/layout/IconVerticalSolidList"/>
    <dgm:cxn modelId="{1EB58C5C-9483-4167-A692-7882186DE2A3}" type="presParOf" srcId="{75795439-1F0F-498B-869B-CEF16BEF85AB}" destId="{51C4D9CB-E859-4B4D-AC47-BFC927D705A3}" srcOrd="3" destOrd="0" presId="urn:microsoft.com/office/officeart/2018/2/layout/IconVerticalSolidList"/>
    <dgm:cxn modelId="{A0978812-C563-4283-B560-1082E5AC83EC}" type="presParOf" srcId="{75795439-1F0F-498B-869B-CEF16BEF85AB}" destId="{FD6F4831-BE81-401C-B5DF-2F9E67F9573D}" srcOrd="4" destOrd="0" presId="urn:microsoft.com/office/officeart/2018/2/layout/IconVerticalSolidList"/>
    <dgm:cxn modelId="{9CD4D9E7-A17F-4B24-95CA-9374B8039FFA}" type="presParOf" srcId="{FD6F4831-BE81-401C-B5DF-2F9E67F9573D}" destId="{DED34B20-7958-4412-A7E0-850DA9688FDD}" srcOrd="0" destOrd="0" presId="urn:microsoft.com/office/officeart/2018/2/layout/IconVerticalSolidList"/>
    <dgm:cxn modelId="{44ED0B0C-5013-477C-8508-584D576CA342}" type="presParOf" srcId="{FD6F4831-BE81-401C-B5DF-2F9E67F9573D}" destId="{5A3EB4B6-9078-477A-B7BE-77E14F626605}" srcOrd="1" destOrd="0" presId="urn:microsoft.com/office/officeart/2018/2/layout/IconVerticalSolidList"/>
    <dgm:cxn modelId="{FDE10D7F-55DE-472F-8015-D4A3D3C9D2AC}" type="presParOf" srcId="{FD6F4831-BE81-401C-B5DF-2F9E67F9573D}" destId="{E15C5485-113D-42A9-A82D-E06BE9C5231D}" srcOrd="2" destOrd="0" presId="urn:microsoft.com/office/officeart/2018/2/layout/IconVerticalSolidList"/>
    <dgm:cxn modelId="{CF877273-39BC-4833-88C0-5D017923370B}" type="presParOf" srcId="{FD6F4831-BE81-401C-B5DF-2F9E67F9573D}" destId="{BF77BEA8-4AC0-434E-BA39-7475FF75DC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37D50-9584-4208-B5B7-04F64F614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18539A5-6E46-4C57-8B23-E16894100B7F}">
      <dgm:prSet/>
      <dgm:spPr/>
      <dgm:t>
        <a:bodyPr/>
        <a:lstStyle/>
        <a:p>
          <a:r>
            <a:rPr lang="en-US"/>
            <a:t>Input → [Conv(3×3, 32) → ReLU] → [Conv(3×3, 64) → ReLU] → MaxPool(2×2)</a:t>
          </a:r>
        </a:p>
      </dgm:t>
    </dgm:pt>
    <dgm:pt modelId="{554FD62F-CB71-4BCE-A9A7-85D7FDA448F0}" type="parTrans" cxnId="{4F051CFD-6119-47CB-9EEE-1FF51A5F8C37}">
      <dgm:prSet/>
      <dgm:spPr/>
      <dgm:t>
        <a:bodyPr/>
        <a:lstStyle/>
        <a:p>
          <a:endParaRPr lang="en-US"/>
        </a:p>
      </dgm:t>
    </dgm:pt>
    <dgm:pt modelId="{A2C69253-6008-476A-AB7A-AE9DF2CC7CC1}" type="sibTrans" cxnId="{4F051CFD-6119-47CB-9EEE-1FF51A5F8C37}">
      <dgm:prSet/>
      <dgm:spPr/>
      <dgm:t>
        <a:bodyPr/>
        <a:lstStyle/>
        <a:p>
          <a:endParaRPr lang="en-US"/>
        </a:p>
      </dgm:t>
    </dgm:pt>
    <dgm:pt modelId="{66B68726-5160-470E-B98A-C65CF6C62B2E}">
      <dgm:prSet/>
      <dgm:spPr/>
      <dgm:t>
        <a:bodyPr/>
        <a:lstStyle/>
        <a:p>
          <a:r>
            <a:rPr lang="en-US"/>
            <a:t>→ Flatten → Dense(128) → Dropout → Softmax</a:t>
          </a:r>
        </a:p>
      </dgm:t>
    </dgm:pt>
    <dgm:pt modelId="{37B44B8A-E913-4F7C-9A87-66988B2D8F59}" type="parTrans" cxnId="{2186A6C1-F044-4AAE-A0B8-7534DEE2BF9D}">
      <dgm:prSet/>
      <dgm:spPr/>
      <dgm:t>
        <a:bodyPr/>
        <a:lstStyle/>
        <a:p>
          <a:endParaRPr lang="en-US"/>
        </a:p>
      </dgm:t>
    </dgm:pt>
    <dgm:pt modelId="{C53ADC11-8447-4351-BF6F-8FA0AB69B083}" type="sibTrans" cxnId="{2186A6C1-F044-4AAE-A0B8-7534DEE2BF9D}">
      <dgm:prSet/>
      <dgm:spPr/>
      <dgm:t>
        <a:bodyPr/>
        <a:lstStyle/>
        <a:p>
          <a:endParaRPr lang="en-US"/>
        </a:p>
      </dgm:t>
    </dgm:pt>
    <dgm:pt modelId="{3EBCE2BA-2192-406D-8358-29B89E76191D}" type="pres">
      <dgm:prSet presAssocID="{D7837D50-9584-4208-B5B7-04F64F6143E5}" presName="root" presStyleCnt="0">
        <dgm:presLayoutVars>
          <dgm:dir/>
          <dgm:resizeHandles val="exact"/>
        </dgm:presLayoutVars>
      </dgm:prSet>
      <dgm:spPr/>
    </dgm:pt>
    <dgm:pt modelId="{9B8BC047-0806-411B-84E2-A46C0255689A}" type="pres">
      <dgm:prSet presAssocID="{E18539A5-6E46-4C57-8B23-E16894100B7F}" presName="compNode" presStyleCnt="0"/>
      <dgm:spPr/>
    </dgm:pt>
    <dgm:pt modelId="{1FAC756C-A596-4634-9ED5-6F9C44261404}" type="pres">
      <dgm:prSet presAssocID="{E18539A5-6E46-4C57-8B23-E16894100B7F}" presName="bgRect" presStyleLbl="bgShp" presStyleIdx="0" presStyleCnt="2"/>
      <dgm:spPr/>
    </dgm:pt>
    <dgm:pt modelId="{55A1773B-33B6-4E30-9E8C-1BC1552A08C8}" type="pres">
      <dgm:prSet presAssocID="{E18539A5-6E46-4C57-8B23-E16894100B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BD3CE14-2AC4-4460-823C-434A86114238}" type="pres">
      <dgm:prSet presAssocID="{E18539A5-6E46-4C57-8B23-E16894100B7F}" presName="spaceRect" presStyleCnt="0"/>
      <dgm:spPr/>
    </dgm:pt>
    <dgm:pt modelId="{BA161D11-DD09-4570-9B75-265E88838EC7}" type="pres">
      <dgm:prSet presAssocID="{E18539A5-6E46-4C57-8B23-E16894100B7F}" presName="parTx" presStyleLbl="revTx" presStyleIdx="0" presStyleCnt="2">
        <dgm:presLayoutVars>
          <dgm:chMax val="0"/>
          <dgm:chPref val="0"/>
        </dgm:presLayoutVars>
      </dgm:prSet>
      <dgm:spPr/>
    </dgm:pt>
    <dgm:pt modelId="{CECB530C-3B46-43DF-B849-DA7E2EA9CA39}" type="pres">
      <dgm:prSet presAssocID="{A2C69253-6008-476A-AB7A-AE9DF2CC7CC1}" presName="sibTrans" presStyleCnt="0"/>
      <dgm:spPr/>
    </dgm:pt>
    <dgm:pt modelId="{1C9909AC-83AF-445A-8EBF-EBE4587CE818}" type="pres">
      <dgm:prSet presAssocID="{66B68726-5160-470E-B98A-C65CF6C62B2E}" presName="compNode" presStyleCnt="0"/>
      <dgm:spPr/>
    </dgm:pt>
    <dgm:pt modelId="{F9AA6817-70B1-41F6-9A08-A3A25EDD5808}" type="pres">
      <dgm:prSet presAssocID="{66B68726-5160-470E-B98A-C65CF6C62B2E}" presName="bgRect" presStyleLbl="bgShp" presStyleIdx="1" presStyleCnt="2"/>
      <dgm:spPr/>
    </dgm:pt>
    <dgm:pt modelId="{23514A9F-E8E4-4BDD-8E94-A9B781E323DC}" type="pres">
      <dgm:prSet presAssocID="{66B68726-5160-470E-B98A-C65CF6C62B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C0124E0-27D6-49BE-BB1D-361C0D91C12B}" type="pres">
      <dgm:prSet presAssocID="{66B68726-5160-470E-B98A-C65CF6C62B2E}" presName="spaceRect" presStyleCnt="0"/>
      <dgm:spPr/>
    </dgm:pt>
    <dgm:pt modelId="{4354AA6C-1F4C-45C4-A730-A582DD026D40}" type="pres">
      <dgm:prSet presAssocID="{66B68726-5160-470E-B98A-C65CF6C62B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E2F489-5394-4BC3-BD3F-D813A4186B19}" type="presOf" srcId="{66B68726-5160-470E-B98A-C65CF6C62B2E}" destId="{4354AA6C-1F4C-45C4-A730-A582DD026D40}" srcOrd="0" destOrd="0" presId="urn:microsoft.com/office/officeart/2018/2/layout/IconVerticalSolidList"/>
    <dgm:cxn modelId="{E6DC96C1-3443-4767-877E-A0145F31C567}" type="presOf" srcId="{D7837D50-9584-4208-B5B7-04F64F6143E5}" destId="{3EBCE2BA-2192-406D-8358-29B89E76191D}" srcOrd="0" destOrd="0" presId="urn:microsoft.com/office/officeart/2018/2/layout/IconVerticalSolidList"/>
    <dgm:cxn modelId="{2186A6C1-F044-4AAE-A0B8-7534DEE2BF9D}" srcId="{D7837D50-9584-4208-B5B7-04F64F6143E5}" destId="{66B68726-5160-470E-B98A-C65CF6C62B2E}" srcOrd="1" destOrd="0" parTransId="{37B44B8A-E913-4F7C-9A87-66988B2D8F59}" sibTransId="{C53ADC11-8447-4351-BF6F-8FA0AB69B083}"/>
    <dgm:cxn modelId="{3695EBEE-188B-450A-92BD-092FAA57B425}" type="presOf" srcId="{E18539A5-6E46-4C57-8B23-E16894100B7F}" destId="{BA161D11-DD09-4570-9B75-265E88838EC7}" srcOrd="0" destOrd="0" presId="urn:microsoft.com/office/officeart/2018/2/layout/IconVerticalSolidList"/>
    <dgm:cxn modelId="{4F051CFD-6119-47CB-9EEE-1FF51A5F8C37}" srcId="{D7837D50-9584-4208-B5B7-04F64F6143E5}" destId="{E18539A5-6E46-4C57-8B23-E16894100B7F}" srcOrd="0" destOrd="0" parTransId="{554FD62F-CB71-4BCE-A9A7-85D7FDA448F0}" sibTransId="{A2C69253-6008-476A-AB7A-AE9DF2CC7CC1}"/>
    <dgm:cxn modelId="{977F5296-BAD1-45C6-82E3-144D618A0FCF}" type="presParOf" srcId="{3EBCE2BA-2192-406D-8358-29B89E76191D}" destId="{9B8BC047-0806-411B-84E2-A46C0255689A}" srcOrd="0" destOrd="0" presId="urn:microsoft.com/office/officeart/2018/2/layout/IconVerticalSolidList"/>
    <dgm:cxn modelId="{2E63D860-C600-479C-A00A-E405BDCE7753}" type="presParOf" srcId="{9B8BC047-0806-411B-84E2-A46C0255689A}" destId="{1FAC756C-A596-4634-9ED5-6F9C44261404}" srcOrd="0" destOrd="0" presId="urn:microsoft.com/office/officeart/2018/2/layout/IconVerticalSolidList"/>
    <dgm:cxn modelId="{1D6BC3A1-0A8A-494C-B0DD-A13344F3E04E}" type="presParOf" srcId="{9B8BC047-0806-411B-84E2-A46C0255689A}" destId="{55A1773B-33B6-4E30-9E8C-1BC1552A08C8}" srcOrd="1" destOrd="0" presId="urn:microsoft.com/office/officeart/2018/2/layout/IconVerticalSolidList"/>
    <dgm:cxn modelId="{B773CB15-BFE7-4BE6-AC62-A8EF6102F6C3}" type="presParOf" srcId="{9B8BC047-0806-411B-84E2-A46C0255689A}" destId="{6BD3CE14-2AC4-4460-823C-434A86114238}" srcOrd="2" destOrd="0" presId="urn:microsoft.com/office/officeart/2018/2/layout/IconVerticalSolidList"/>
    <dgm:cxn modelId="{AFA963C5-F24B-4A06-B21B-ACDA90EF1E6B}" type="presParOf" srcId="{9B8BC047-0806-411B-84E2-A46C0255689A}" destId="{BA161D11-DD09-4570-9B75-265E88838EC7}" srcOrd="3" destOrd="0" presId="urn:microsoft.com/office/officeart/2018/2/layout/IconVerticalSolidList"/>
    <dgm:cxn modelId="{A83AD934-2595-45BE-946E-058CA09BEACA}" type="presParOf" srcId="{3EBCE2BA-2192-406D-8358-29B89E76191D}" destId="{CECB530C-3B46-43DF-B849-DA7E2EA9CA39}" srcOrd="1" destOrd="0" presId="urn:microsoft.com/office/officeart/2018/2/layout/IconVerticalSolidList"/>
    <dgm:cxn modelId="{9EACD6E9-10E5-41C5-A7D7-D97AE6181B55}" type="presParOf" srcId="{3EBCE2BA-2192-406D-8358-29B89E76191D}" destId="{1C9909AC-83AF-445A-8EBF-EBE4587CE818}" srcOrd="2" destOrd="0" presId="urn:microsoft.com/office/officeart/2018/2/layout/IconVerticalSolidList"/>
    <dgm:cxn modelId="{7CB175D7-4D7B-40F3-9F98-2E412E3F3CA3}" type="presParOf" srcId="{1C9909AC-83AF-445A-8EBF-EBE4587CE818}" destId="{F9AA6817-70B1-41F6-9A08-A3A25EDD5808}" srcOrd="0" destOrd="0" presId="urn:microsoft.com/office/officeart/2018/2/layout/IconVerticalSolidList"/>
    <dgm:cxn modelId="{7EB9CA2A-A308-431C-A624-3E807F365863}" type="presParOf" srcId="{1C9909AC-83AF-445A-8EBF-EBE4587CE818}" destId="{23514A9F-E8E4-4BDD-8E94-A9B781E323DC}" srcOrd="1" destOrd="0" presId="urn:microsoft.com/office/officeart/2018/2/layout/IconVerticalSolidList"/>
    <dgm:cxn modelId="{C54EA16B-1863-48DC-809C-08F0C1F04883}" type="presParOf" srcId="{1C9909AC-83AF-445A-8EBF-EBE4587CE818}" destId="{5C0124E0-27D6-49BE-BB1D-361C0D91C12B}" srcOrd="2" destOrd="0" presId="urn:microsoft.com/office/officeart/2018/2/layout/IconVerticalSolidList"/>
    <dgm:cxn modelId="{527CB955-0B11-4816-BA73-BD7DD84F2ACB}" type="presParOf" srcId="{1C9909AC-83AF-445A-8EBF-EBE4587CE818}" destId="{4354AA6C-1F4C-45C4-A730-A582DD026D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ED51F-6B92-4FF6-9A29-4CBD430D327D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2DD8D-612E-40E6-BFCA-23B1F289780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712BE-8965-4438-BAF1-AAB00716CF5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a small kernel (filter) that slides over the image.</a:t>
          </a:r>
        </a:p>
      </dsp:txBody>
      <dsp:txXfrm>
        <a:off x="1058686" y="1808"/>
        <a:ext cx="6828013" cy="916611"/>
      </dsp:txXfrm>
    </dsp:sp>
    <dsp:sp modelId="{83106A6D-7481-44AF-8DE7-572C8DF36876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DC636-F504-41E0-B117-B3F41AD2868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CF07-0AC8-4BB9-A433-A198E1C8D0FB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location computes a dot-product between kernel and image patch → one activation.</a:t>
          </a:r>
        </a:p>
      </dsp:txBody>
      <dsp:txXfrm>
        <a:off x="1058686" y="1147573"/>
        <a:ext cx="6828013" cy="916611"/>
      </dsp:txXfrm>
    </dsp:sp>
    <dsp:sp modelId="{5113344D-9175-4A89-88CC-E32841A53675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6E2A9-4EBB-4C0E-97EF-B2EB8667A61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D1370-A4E9-49FE-BDA5-036959DFFAAA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Resulting 2D map is called a feature map (activation map).</a:t>
          </a:r>
        </a:p>
      </dsp:txBody>
      <dsp:txXfrm>
        <a:off x="1058686" y="2293338"/>
        <a:ext cx="6828013" cy="916611"/>
      </dsp:txXfrm>
    </dsp:sp>
    <dsp:sp modelId="{253960BF-8BD2-493A-8DFB-32D3BCDA217E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51141-02DA-4888-9F26-33E13042C72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A01A-C443-4FC4-A006-582A90CE7385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Kernel size typically 3×3 or 5×5. Depth = number of filters.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087D-E79A-A445-99DC-645DBFCD8AC4}">
      <dsp:nvSpPr>
        <dsp:cNvPr id="0" name=""/>
        <dsp:cNvSpPr/>
      </dsp:nvSpPr>
      <dsp:spPr>
        <a:xfrm>
          <a:off x="1000024" y="1704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Padding: add border (usually zeros) so output size is controlled. 'valid' = no padding, 'same' = pad to keep same spatial dims (stride=1).</a:t>
          </a:r>
        </a:p>
      </dsp:txBody>
      <dsp:txXfrm>
        <a:off x="1000024" y="1704"/>
        <a:ext cx="4000099" cy="1746958"/>
      </dsp:txXfrm>
    </dsp:sp>
    <dsp:sp modelId="{E5A6368D-F87D-AE40-B97E-1DA1E39A379C}">
      <dsp:nvSpPr>
        <dsp:cNvPr id="0" name=""/>
        <dsp:cNvSpPr/>
      </dsp:nvSpPr>
      <dsp:spPr>
        <a:xfrm>
          <a:off x="0" y="1704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Padding</a:t>
          </a:r>
        </a:p>
      </dsp:txBody>
      <dsp:txXfrm>
        <a:off x="0" y="1704"/>
        <a:ext cx="1000024" cy="1746958"/>
      </dsp:txXfrm>
    </dsp:sp>
    <dsp:sp modelId="{B2C5BC11-7D4A-9A47-A72D-93E1F19BC917}">
      <dsp:nvSpPr>
        <dsp:cNvPr id="0" name=""/>
        <dsp:cNvSpPr/>
      </dsp:nvSpPr>
      <dsp:spPr>
        <a:xfrm>
          <a:off x="1000024" y="1853480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Stride: step size when sliding kernel. Larger stride → smaller output.</a:t>
          </a:r>
        </a:p>
      </dsp:txBody>
      <dsp:txXfrm>
        <a:off x="1000024" y="1853480"/>
        <a:ext cx="4000099" cy="1746958"/>
      </dsp:txXfrm>
    </dsp:sp>
    <dsp:sp modelId="{D2B7A8C5-F05A-6841-85B9-F60D3C83A7A0}">
      <dsp:nvSpPr>
        <dsp:cNvPr id="0" name=""/>
        <dsp:cNvSpPr/>
      </dsp:nvSpPr>
      <dsp:spPr>
        <a:xfrm>
          <a:off x="0" y="1853480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Stride</a:t>
          </a:r>
        </a:p>
      </dsp:txBody>
      <dsp:txXfrm>
        <a:off x="0" y="1853480"/>
        <a:ext cx="1000024" cy="1746958"/>
      </dsp:txXfrm>
    </dsp:sp>
    <dsp:sp modelId="{19758111-4AE5-7C4A-8254-CCEA3093E31F}">
      <dsp:nvSpPr>
        <dsp:cNvPr id="0" name=""/>
        <dsp:cNvSpPr/>
      </dsp:nvSpPr>
      <dsp:spPr>
        <a:xfrm>
          <a:off x="1000024" y="3705256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 spatial size (square input W, kernel k, padding p, stride s): out = floor((W - k + 2p)/s) + 1</a:t>
          </a:r>
        </a:p>
      </dsp:txBody>
      <dsp:txXfrm>
        <a:off x="1000024" y="3705256"/>
        <a:ext cx="4000099" cy="1746958"/>
      </dsp:txXfrm>
    </dsp:sp>
    <dsp:sp modelId="{529D5778-3D0B-354A-A7B0-10C0150B23EC}">
      <dsp:nvSpPr>
        <dsp:cNvPr id="0" name=""/>
        <dsp:cNvSpPr/>
      </dsp:nvSpPr>
      <dsp:spPr>
        <a:xfrm>
          <a:off x="0" y="3705256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</a:t>
          </a:r>
        </a:p>
      </dsp:txBody>
      <dsp:txXfrm>
        <a:off x="0" y="3705256"/>
        <a:ext cx="1000024" cy="1746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AE8DB-3B60-4392-AF9B-FC21E67DB985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A415-5956-4FF6-A84C-1278EB67070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AC188-8FD9-401A-A6D4-924C38618896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Downsamples spatial dimensions: MaxPooling, AveragePooling.</a:t>
          </a:r>
        </a:p>
      </dsp:txBody>
      <dsp:txXfrm>
        <a:off x="1939533" y="717"/>
        <a:ext cx="2786667" cy="1679249"/>
      </dsp:txXfrm>
    </dsp:sp>
    <dsp:sp modelId="{DFA3F049-46DE-430C-B7F3-D880FE1C5789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F6A4F-4382-45E7-B673-43B5F16172C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F3FFA-EF0C-46AB-B5AC-BDC1AF015AA0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Reduces computation and increases receptive field.</a:t>
          </a:r>
        </a:p>
      </dsp:txBody>
      <dsp:txXfrm>
        <a:off x="1939533" y="2099779"/>
        <a:ext cx="2786667" cy="1679249"/>
      </dsp:txXfrm>
    </dsp:sp>
    <dsp:sp modelId="{DED34B20-7958-4412-A7E0-850DA9688FDD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EB4B6-9078-477A-B7BE-77E14F62660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7BEA8-4AC0-434E-BA39-7475FF75DCE9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Typical pool size: 2×2 with stride 2.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756C-A596-4634-9ED5-6F9C44261404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1773B-33B6-4E30-9E8C-1BC1552A08C8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61D11-DD09-4570-9B75-265E88838EC7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→ [Conv(3×3, 32) → ReLU] → [Conv(3×3, 64) → ReLU] → MaxPool(2×2)</a:t>
          </a:r>
        </a:p>
      </dsp:txBody>
      <dsp:txXfrm>
        <a:off x="2037007" y="955306"/>
        <a:ext cx="2689193" cy="1763642"/>
      </dsp:txXfrm>
    </dsp:sp>
    <dsp:sp modelId="{F9AA6817-70B1-41F6-9A08-A3A25EDD5808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14A9F-E8E4-4BDD-8E94-A9B781E323DC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4AA6C-1F4C-45C4-A730-A582DD026D40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→ Flatten → Dense(128) → Dropout → Softmax</a:t>
          </a:r>
        </a:p>
      </dsp:txBody>
      <dsp:txXfrm>
        <a:off x="2037007" y="3159859"/>
        <a:ext cx="26891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soumya/teaching_neural_networks/blob/main/cnn_simple.p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teaching_neural_networks/blob/main/cnn_lecture_slides.md" TargetMode="External"/><Relationship Id="rId2" Type="http://schemas.openxmlformats.org/officeDocument/2006/relationships/hyperlink" Target="https://github.com/neelsoumya/teaching_neural_networks/blob/main/cnn_simpl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Convolutional Neural Networks (CNNs)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Soumya Banerjee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6147C-60BD-3525-0DE2-442409F9D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lowchart: Document 615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42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52CB4-5A7B-54FA-B9F3-B02578C3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 &amp; Stride</a:t>
            </a:r>
          </a:p>
        </p:txBody>
      </p:sp>
      <p:pic>
        <p:nvPicPr>
          <p:cNvPr id="6146" name="Picture 2" descr="Padding">
            <a:extLst>
              <a:ext uri="{FF2B5EF4-FFF2-40B4-BE49-F238E27FC236}">
                <a16:creationId xmlns:a16="http://schemas.microsoft.com/office/drawing/2014/main" id="{19972C5A-CF24-40BA-87FD-ADEE36EC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2024271"/>
            <a:ext cx="5510653" cy="28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channels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If input has C channels (e.g., RGB C=3), each filter has shape (k, k, C).</a:t>
            </a:r>
          </a:p>
          <a:p>
            <a:pPr>
              <a:defRPr sz="1800"/>
            </a:pPr>
            <a:r>
              <a:t>A layer with F filters produces F feature maps → output shape (H', W', F).</a:t>
            </a:r>
          </a:p>
          <a:p>
            <a:pPr>
              <a:defRPr sz="1800"/>
            </a:pPr>
            <a:r>
              <a:t>Parameter count per layer: F * (k*k*C) + F (biases).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&amp; Non-linearity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Typical: ReLU after convolution: ReLU(conv(x)).</a:t>
            </a:r>
          </a:p>
          <a:p>
            <a:pPr>
              <a:defRPr sz="1800"/>
            </a:pPr>
            <a:r>
              <a:t>BatchNorm often used to stabilise and speed training.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Pooling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3D7BF-9510-62D7-C9D1-46117B659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30004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381A7-B59B-F026-0D42-8AA6CEC4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Flowchart: Document 717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4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44CF-024A-6F30-BA1D-B4CF57C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Pooling</a:t>
            </a:r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37A5674D-DA41-CF8E-579D-78F96306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2361799"/>
            <a:ext cx="5942705" cy="23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1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chemeClr val="bg1"/>
                </a:solidFill>
              </a:rPr>
              <a:t>Typical small CNN architecture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23C08-55DC-384B-7FCF-44D7CD6C1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07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9A494-D4F2-9970-752F-E8309A9A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63DE-2198-7C93-C311-B40C9CE4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small CNN architecture</a:t>
            </a:r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37E076B1-9C75-9FB3-2729-F2BA970B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410018"/>
            <a:ext cx="7588949" cy="23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2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Residual connections (</a:t>
            </a:r>
            <a:r>
              <a:rPr dirty="0" err="1"/>
              <a:t>ResNet</a:t>
            </a:r>
            <a:r>
              <a:rPr dirty="0"/>
              <a:t>) allow much deeper nets.</a:t>
            </a:r>
          </a:p>
          <a:p>
            <a:pPr>
              <a:defRPr sz="1800"/>
            </a:pPr>
            <a:r>
              <a:rPr dirty="0"/>
              <a:t>Transfer learning: reuse pretrained conv backbones.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Normalize inputs (rescale to [0,1] or mean-zero).</a:t>
            </a:r>
          </a:p>
          <a:p>
            <a:pPr>
              <a:defRPr sz="1800"/>
            </a:pPr>
            <a:r>
              <a:rPr dirty="0"/>
              <a:t>Use data augmentation (flips, shifts, rotations).</a:t>
            </a:r>
          </a:p>
          <a:p>
            <a:pPr>
              <a:defRPr sz="1800"/>
            </a:pPr>
            <a:r>
              <a:rPr dirty="0"/>
              <a:t>Start with Adam optimizer &amp; LR ≈ 1e-3.</a:t>
            </a:r>
          </a:p>
          <a:p>
            <a:pPr>
              <a:defRPr sz="1800"/>
            </a:pPr>
            <a:r>
              <a:rPr dirty="0"/>
              <a:t>Monitor validation loss &amp; use early stopping.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Forgetting to add channel dimension for grayscale images (shape mismatch).</a:t>
            </a:r>
          </a:p>
          <a:p>
            <a:pPr>
              <a:defRPr sz="1800"/>
            </a:pPr>
            <a:r>
              <a:rPr dirty="0"/>
              <a:t>Using too-large fully connected layers early (huge params).</a:t>
            </a:r>
          </a:p>
          <a:p>
            <a:pPr>
              <a:defRPr sz="1800"/>
            </a:pPr>
            <a:r>
              <a:rPr dirty="0"/>
              <a:t>Not shuffling data, leaking test set into training.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Images have local structure and spatially-correlated pixels.</a:t>
            </a:r>
          </a:p>
          <a:p>
            <a:pPr>
              <a:defRPr sz="1800"/>
            </a:pPr>
            <a:r>
              <a:t>Convolutions exploit locality and parameter sharing.</a:t>
            </a:r>
          </a:p>
          <a:p>
            <a:pPr>
              <a:defRPr sz="1800"/>
            </a:pPr>
            <a:r>
              <a:t>Far fewer parameters than dense networks for images.</a:t>
            </a:r>
          </a:p>
          <a:p>
            <a:pPr>
              <a:defRPr sz="1800"/>
            </a:pPr>
            <a:r>
              <a:t>Translation equivariance: same feature detected anywhere.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48640"/>
            <a:ext cx="8229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/>
            </a:pPr>
            <a:r>
              <a:rPr sz="900" dirty="0"/>
              <a:t>Demo: tiny CNN in </a:t>
            </a:r>
            <a:r>
              <a:rPr sz="900" dirty="0" err="1"/>
              <a:t>Keras</a:t>
            </a:r>
            <a:r>
              <a:rPr sz="900" dirty="0"/>
              <a:t> (MNIST)</a:t>
            </a:r>
          </a:p>
          <a:p>
            <a:pPr>
              <a:defRPr sz="1200">
                <a:latin typeface="Consolas"/>
              </a:defRPr>
            </a:pPr>
            <a:r>
              <a:rPr sz="900" dirty="0"/>
              <a:t># </a:t>
            </a:r>
            <a:r>
              <a:rPr sz="900" dirty="0" err="1"/>
              <a:t>tiny_cnn_mnist.py</a:t>
            </a:r>
            <a:br>
              <a:rPr sz="900" dirty="0"/>
            </a:br>
            <a:r>
              <a:rPr sz="900" dirty="0"/>
              <a:t>import </a:t>
            </a:r>
            <a:r>
              <a:rPr sz="900" dirty="0" err="1"/>
              <a:t>tensorflow</a:t>
            </a:r>
            <a:r>
              <a:rPr sz="900" dirty="0"/>
              <a:t> as </a:t>
            </a:r>
            <a:r>
              <a:rPr sz="900" dirty="0" err="1"/>
              <a:t>tf</a:t>
            </a:r>
            <a:br>
              <a:rPr sz="900" dirty="0"/>
            </a:br>
            <a:r>
              <a:rPr sz="900" dirty="0"/>
              <a:t>from </a:t>
            </a:r>
            <a:r>
              <a:rPr sz="900" dirty="0" err="1"/>
              <a:t>tensorflow.keras</a:t>
            </a:r>
            <a:r>
              <a:rPr sz="900" dirty="0"/>
              <a:t> import layers, models</a:t>
            </a:r>
            <a:br>
              <a:rPr sz="900" dirty="0"/>
            </a:br>
            <a:r>
              <a:rPr sz="900" dirty="0"/>
              <a:t>from </a:t>
            </a:r>
            <a:r>
              <a:rPr sz="900" dirty="0" err="1"/>
              <a:t>tensorflow.keras.utils</a:t>
            </a:r>
            <a:r>
              <a:rPr sz="900" dirty="0"/>
              <a:t> import </a:t>
            </a:r>
            <a:r>
              <a:rPr sz="900" dirty="0" err="1"/>
              <a:t>to_categorical</a:t>
            </a:r>
            <a:br>
              <a:rPr sz="900" dirty="0"/>
            </a:br>
            <a:br>
              <a:rPr sz="900" dirty="0"/>
            </a:br>
            <a:r>
              <a:rPr sz="900" dirty="0"/>
              <a:t># Load data</a:t>
            </a:r>
            <a:br>
              <a:rPr sz="900" dirty="0"/>
            </a:br>
            <a:r>
              <a:rPr sz="900" dirty="0"/>
              <a:t>(</a:t>
            </a:r>
            <a:r>
              <a:rPr sz="900" dirty="0" err="1"/>
              <a:t>x_train</a:t>
            </a:r>
            <a:r>
              <a:rPr sz="900" dirty="0"/>
              <a:t>, </a:t>
            </a:r>
            <a:r>
              <a:rPr sz="900" dirty="0" err="1"/>
              <a:t>y_train</a:t>
            </a:r>
            <a:r>
              <a:rPr sz="900" dirty="0"/>
              <a:t>), (</a:t>
            </a:r>
            <a:r>
              <a:rPr sz="900" dirty="0" err="1"/>
              <a:t>x_test</a:t>
            </a:r>
            <a:r>
              <a:rPr sz="900" dirty="0"/>
              <a:t>, </a:t>
            </a:r>
            <a:r>
              <a:rPr sz="900" dirty="0" err="1"/>
              <a:t>y_test</a:t>
            </a:r>
            <a:r>
              <a:rPr sz="900" dirty="0"/>
              <a:t>) = </a:t>
            </a:r>
            <a:r>
              <a:rPr sz="900" dirty="0" err="1"/>
              <a:t>tf.keras.datasets.mnist.load_data</a:t>
            </a:r>
            <a:r>
              <a:rPr sz="900" dirty="0"/>
              <a:t>()</a:t>
            </a:r>
            <a:br>
              <a:rPr sz="900" dirty="0"/>
            </a:br>
            <a:br>
              <a:rPr sz="900" dirty="0"/>
            </a:br>
            <a:r>
              <a:rPr sz="900" dirty="0"/>
              <a:t># Preprocess: reshape, scale, one-hot</a:t>
            </a:r>
            <a:br>
              <a:rPr sz="900" dirty="0"/>
            </a:br>
            <a:r>
              <a:rPr sz="900" dirty="0" err="1"/>
              <a:t>x_train</a:t>
            </a:r>
            <a:r>
              <a:rPr sz="900" dirty="0"/>
              <a:t> = </a:t>
            </a:r>
            <a:r>
              <a:rPr sz="900" dirty="0" err="1"/>
              <a:t>x_train.astype</a:t>
            </a:r>
            <a:r>
              <a:rPr sz="900" dirty="0"/>
              <a:t>('float32') / 255.0</a:t>
            </a:r>
            <a:br>
              <a:rPr sz="900" dirty="0"/>
            </a:br>
            <a:r>
              <a:rPr sz="900" dirty="0" err="1"/>
              <a:t>x_test</a:t>
            </a:r>
            <a:r>
              <a:rPr sz="900" dirty="0"/>
              <a:t>  = </a:t>
            </a:r>
            <a:r>
              <a:rPr sz="900" dirty="0" err="1"/>
              <a:t>x_test.astype</a:t>
            </a:r>
            <a:r>
              <a:rPr sz="900" dirty="0"/>
              <a:t>('float32')  / 255.0</a:t>
            </a:r>
            <a:br>
              <a:rPr sz="900" dirty="0"/>
            </a:br>
            <a:br>
              <a:rPr sz="900" dirty="0"/>
            </a:br>
            <a:r>
              <a:rPr sz="900" dirty="0"/>
              <a:t># add channel dimension (MNIST is grayscale)</a:t>
            </a:r>
            <a:br>
              <a:rPr sz="900" dirty="0"/>
            </a:br>
            <a:r>
              <a:rPr sz="900" dirty="0" err="1"/>
              <a:t>x_train</a:t>
            </a:r>
            <a:r>
              <a:rPr sz="900" dirty="0"/>
              <a:t> = </a:t>
            </a:r>
            <a:r>
              <a:rPr sz="900" dirty="0" err="1"/>
              <a:t>x_train</a:t>
            </a:r>
            <a:r>
              <a:rPr sz="900" dirty="0"/>
              <a:t>[..., None]  # shape (N, 28, 28, 1)</a:t>
            </a:r>
            <a:br>
              <a:rPr sz="900" dirty="0"/>
            </a:br>
            <a:r>
              <a:rPr sz="900" dirty="0" err="1"/>
              <a:t>x_test</a:t>
            </a:r>
            <a:r>
              <a:rPr sz="900" dirty="0"/>
              <a:t>  = </a:t>
            </a:r>
            <a:r>
              <a:rPr sz="900" dirty="0" err="1"/>
              <a:t>x_test</a:t>
            </a:r>
            <a:r>
              <a:rPr sz="900" dirty="0"/>
              <a:t>[..., None]</a:t>
            </a:r>
            <a:br>
              <a:rPr sz="900" dirty="0"/>
            </a:br>
            <a:br>
              <a:rPr sz="900" dirty="0"/>
            </a:br>
            <a:r>
              <a:rPr sz="900" dirty="0" err="1"/>
              <a:t>y_train</a:t>
            </a:r>
            <a:r>
              <a:rPr sz="900" dirty="0"/>
              <a:t> = </a:t>
            </a:r>
            <a:r>
              <a:rPr sz="900" dirty="0" err="1"/>
              <a:t>to_categorical</a:t>
            </a:r>
            <a:r>
              <a:rPr sz="900" dirty="0"/>
              <a:t>(</a:t>
            </a:r>
            <a:r>
              <a:rPr sz="900" dirty="0" err="1"/>
              <a:t>y_train</a:t>
            </a:r>
            <a:r>
              <a:rPr sz="900" dirty="0"/>
              <a:t>, 10)</a:t>
            </a:r>
            <a:br>
              <a:rPr sz="900" dirty="0"/>
            </a:br>
            <a:r>
              <a:rPr sz="900" dirty="0" err="1"/>
              <a:t>y_test</a:t>
            </a:r>
            <a:r>
              <a:rPr sz="900" dirty="0"/>
              <a:t>  = </a:t>
            </a:r>
            <a:r>
              <a:rPr sz="900" dirty="0" err="1"/>
              <a:t>to_categorical</a:t>
            </a:r>
            <a:r>
              <a:rPr sz="900" dirty="0"/>
              <a:t>(</a:t>
            </a:r>
            <a:r>
              <a:rPr sz="900" dirty="0" err="1"/>
              <a:t>y_test</a:t>
            </a:r>
            <a:r>
              <a:rPr sz="900" dirty="0"/>
              <a:t>, 10)</a:t>
            </a:r>
            <a:br>
              <a:rPr sz="900" dirty="0"/>
            </a:br>
            <a:br>
              <a:rPr sz="900" dirty="0"/>
            </a:br>
            <a:r>
              <a:rPr sz="900" dirty="0"/>
              <a:t># Build model</a:t>
            </a:r>
            <a:br>
              <a:rPr sz="900" dirty="0"/>
            </a:br>
            <a:r>
              <a:rPr sz="900" dirty="0"/>
              <a:t>model = </a:t>
            </a:r>
            <a:r>
              <a:rPr sz="900" dirty="0" err="1"/>
              <a:t>models.Sequential</a:t>
            </a:r>
            <a:r>
              <a:rPr sz="900" dirty="0"/>
              <a:t>([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layers.Input</a:t>
            </a:r>
            <a:r>
              <a:rPr sz="900" dirty="0"/>
              <a:t>(shape=(28,28,1)),</a:t>
            </a:r>
            <a:br>
              <a:rPr sz="900" dirty="0"/>
            </a:br>
            <a:r>
              <a:rPr sz="900" dirty="0"/>
              <a:t>    layers.Conv2D(32, (3,3), activation='</a:t>
            </a:r>
            <a:r>
              <a:rPr sz="900" dirty="0" err="1"/>
              <a:t>relu</a:t>
            </a:r>
            <a:r>
              <a:rPr sz="900" dirty="0"/>
              <a:t>', padding='same'),</a:t>
            </a:r>
            <a:br>
              <a:rPr sz="900" dirty="0"/>
            </a:br>
            <a:r>
              <a:rPr sz="900" dirty="0"/>
              <a:t>    layers.MaxPooling2D((2,2)),</a:t>
            </a:r>
            <a:br>
              <a:rPr sz="900" dirty="0"/>
            </a:br>
            <a:r>
              <a:rPr sz="900" dirty="0"/>
              <a:t>    layers.Conv2D(64, (3,3), activation='</a:t>
            </a:r>
            <a:r>
              <a:rPr sz="900" dirty="0" err="1"/>
              <a:t>relu</a:t>
            </a:r>
            <a:r>
              <a:rPr sz="900" dirty="0"/>
              <a:t>', padding='same'),</a:t>
            </a:r>
            <a:br>
              <a:rPr sz="900" dirty="0"/>
            </a:br>
            <a:r>
              <a:rPr sz="900" dirty="0"/>
              <a:t>    layers.MaxPooling2D((2,2)),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layers.Flatten</a:t>
            </a:r>
            <a:r>
              <a:rPr sz="900" dirty="0"/>
              <a:t>(),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layers.Dense</a:t>
            </a:r>
            <a:r>
              <a:rPr sz="900" dirty="0"/>
              <a:t>(128, activation='</a:t>
            </a:r>
            <a:r>
              <a:rPr sz="900" dirty="0" err="1"/>
              <a:t>relu</a:t>
            </a:r>
            <a:r>
              <a:rPr sz="900" dirty="0"/>
              <a:t>'),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layers.Dropout</a:t>
            </a:r>
            <a:r>
              <a:rPr sz="900" dirty="0"/>
              <a:t>(0.5),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layers.Dense</a:t>
            </a:r>
            <a:r>
              <a:rPr sz="900" dirty="0"/>
              <a:t>(10, activation='</a:t>
            </a:r>
            <a:r>
              <a:rPr sz="900" dirty="0" err="1"/>
              <a:t>softmax</a:t>
            </a:r>
            <a:r>
              <a:rPr sz="900" dirty="0"/>
              <a:t>')</a:t>
            </a:r>
            <a:br>
              <a:rPr sz="900" dirty="0"/>
            </a:br>
            <a:r>
              <a:rPr sz="900" dirty="0"/>
              <a:t>])</a:t>
            </a:r>
            <a:br>
              <a:rPr sz="900" dirty="0"/>
            </a:br>
            <a:br>
              <a:rPr sz="900" dirty="0"/>
            </a:br>
            <a:r>
              <a:rPr sz="900" dirty="0" err="1"/>
              <a:t>model.compile</a:t>
            </a:r>
            <a:r>
              <a:rPr sz="900" dirty="0"/>
              <a:t>(optimizer='</a:t>
            </a:r>
            <a:r>
              <a:rPr sz="900" dirty="0" err="1"/>
              <a:t>adam</a:t>
            </a:r>
            <a:r>
              <a:rPr sz="900" dirty="0"/>
              <a:t>',</a:t>
            </a:r>
            <a:br>
              <a:rPr sz="900" dirty="0"/>
            </a:br>
            <a:r>
              <a:rPr sz="900" dirty="0"/>
              <a:t>              loss='</a:t>
            </a:r>
            <a:r>
              <a:rPr sz="900" dirty="0" err="1"/>
              <a:t>categorical_crossentropy</a:t>
            </a:r>
            <a:r>
              <a:rPr sz="900" dirty="0"/>
              <a:t>',</a:t>
            </a:r>
            <a:br>
              <a:rPr sz="900" dirty="0"/>
            </a:br>
            <a:r>
              <a:rPr sz="900" dirty="0"/>
              <a:t>              metrics=['accuracy'])</a:t>
            </a:r>
            <a:br>
              <a:rPr sz="900" dirty="0"/>
            </a:br>
            <a:br>
              <a:rPr sz="900" dirty="0"/>
            </a:br>
            <a:r>
              <a:rPr sz="900" dirty="0" err="1"/>
              <a:t>model.fit</a:t>
            </a:r>
            <a:r>
              <a:rPr sz="900" dirty="0"/>
              <a:t>(</a:t>
            </a:r>
            <a:r>
              <a:rPr sz="900" dirty="0" err="1"/>
              <a:t>x_train</a:t>
            </a:r>
            <a:r>
              <a:rPr sz="900" dirty="0"/>
              <a:t>, </a:t>
            </a:r>
            <a:r>
              <a:rPr sz="900" dirty="0" err="1"/>
              <a:t>y_train</a:t>
            </a:r>
            <a:r>
              <a:rPr sz="900" dirty="0"/>
              <a:t>, epochs=5, </a:t>
            </a:r>
            <a:r>
              <a:rPr sz="900" dirty="0" err="1"/>
              <a:t>batch_size</a:t>
            </a:r>
            <a:r>
              <a:rPr sz="900" dirty="0"/>
              <a:t>=128, </a:t>
            </a:r>
            <a:r>
              <a:rPr sz="900" dirty="0" err="1"/>
              <a:t>validation_split</a:t>
            </a:r>
            <a:r>
              <a:rPr sz="900" dirty="0"/>
              <a:t>=0.1)</a:t>
            </a:r>
            <a:br>
              <a:rPr sz="900" dirty="0"/>
            </a:br>
            <a:br>
              <a:rPr sz="900" dirty="0"/>
            </a:br>
            <a:r>
              <a:rPr sz="900" dirty="0"/>
              <a:t>loss, acc = </a:t>
            </a:r>
            <a:r>
              <a:rPr sz="900" dirty="0" err="1"/>
              <a:t>model.evaluate</a:t>
            </a:r>
            <a:r>
              <a:rPr sz="900" dirty="0"/>
              <a:t>(</a:t>
            </a:r>
            <a:r>
              <a:rPr sz="900" dirty="0" err="1"/>
              <a:t>x_test</a:t>
            </a:r>
            <a:r>
              <a:rPr sz="900" dirty="0"/>
              <a:t>, </a:t>
            </a:r>
            <a:r>
              <a:rPr sz="900" dirty="0" err="1"/>
              <a:t>y_test</a:t>
            </a:r>
            <a:r>
              <a:rPr sz="900" dirty="0"/>
              <a:t>)</a:t>
            </a:r>
            <a:br>
              <a:rPr sz="900" dirty="0"/>
            </a:br>
            <a:r>
              <a:rPr sz="900" dirty="0"/>
              <a:t>print(</a:t>
            </a:r>
            <a:r>
              <a:rPr sz="900" dirty="0" err="1"/>
              <a:t>f'Test</a:t>
            </a:r>
            <a:r>
              <a:rPr sz="900" dirty="0"/>
              <a:t> accuracy: {acc:.4f}')</a:t>
            </a:r>
            <a:br>
              <a:rPr sz="900" dirty="0"/>
            </a:br>
            <a:endParaRPr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D1934-F323-2972-DB9A-B3ACB845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799BF1-3258-8AA0-2B29-F38FE8CC5430}"/>
              </a:ext>
            </a:extLst>
          </p:cNvPr>
          <p:cNvSpPr txBox="1"/>
          <p:nvPr/>
        </p:nvSpPr>
        <p:spPr>
          <a:xfrm>
            <a:off x="457200" y="548640"/>
            <a:ext cx="8229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r>
              <a:rPr lang="en-GB" sz="1500" dirty="0"/>
              <a:t>Code and live hands-on</a:t>
            </a:r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r>
              <a:rPr lang="en-GB" sz="1500" dirty="0">
                <a:hlinkClick r:id="rId2"/>
              </a:rPr>
              <a:t>https://github.com/neelsoumya/teaching_neural_networks/blob/main/cnn_simple.py</a:t>
            </a: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63258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Add data augmentation</a:t>
            </a:r>
            <a:r>
              <a:rPr lang="en-GB"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Replace Flatten + Dense with GlobalAveragePooling2D + Dense</a:t>
            </a:r>
            <a:r>
              <a:rPr lang="en-GB" dirty="0"/>
              <a:t>:</a:t>
            </a:r>
            <a:r>
              <a:rPr dirty="0"/>
              <a:t> compare parameters</a:t>
            </a:r>
            <a:r>
              <a:rPr lang="en-GB" dirty="0"/>
              <a:t> and architectures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How to pick these hyperparameters?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reading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Keras</a:t>
            </a:r>
            <a:r>
              <a:rPr dirty="0"/>
              <a:t> documentation: layers.Conv2D, layers.MaxPooling2D.</a:t>
            </a: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https://keras.io/</a:t>
            </a:r>
            <a:endParaRPr lang="en-GB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>
                <a:hlinkClick r:id="rId2"/>
              </a:rPr>
              <a:t>https://github.com/neelsoumya/teaching_neural_networks/blob/main/cnn_simple.py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https://github.com/neelsoumya/</a:t>
            </a:r>
            <a:r>
              <a:rPr lang="en-GB" dirty="0" err="1">
                <a:hlinkClick r:id="rId3"/>
              </a:rPr>
              <a:t>teaching_neural_network</a:t>
            </a:r>
            <a:r>
              <a:rPr lang="en-GB" dirty="0" err="1"/>
              <a:t>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C24D6-2542-C65C-1884-5E80A102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95BCA-AAED-5EE0-CE8C-0F656376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CNNs?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FF2CF-5057-65B8-C092-2EDDCBB8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221989"/>
            <a:ext cx="5085525" cy="44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Convolution (intuition)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FCF24-F37D-BA95-07F2-9F6B4140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07631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For 2D discrete signals (single channel):</a:t>
            </a:r>
          </a:p>
          <a:p>
            <a:pPr>
              <a:defRPr sz="1800"/>
            </a:pPr>
            <a:r>
              <a:t>(I * K)(i, j) = Σ_u Σ_v I(i+u, j+v) · K(u, v)</a:t>
            </a:r>
          </a:p>
          <a:p>
            <a:pPr>
              <a:defRPr sz="1800"/>
            </a:pPr>
            <a:r>
              <a:t>I = input image, K = kernel. Implementations handle kernel orientation.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6580C-37C6-CABB-86A7-98ABEF8F2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65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7982-3272-8234-E5AB-DD6B1A01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3074" name="Picture 2" descr="Convolution explanation">
            <a:extLst>
              <a:ext uri="{FF2B5EF4-FFF2-40B4-BE49-F238E27FC236}">
                <a16:creationId xmlns:a16="http://schemas.microsoft.com/office/drawing/2014/main" id="{7AE3871D-4B7C-8A42-0B3D-A7748F74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784375"/>
            <a:ext cx="5510653" cy="5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E9EFB-CD2B-6F97-A681-958946CA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lowchart: Document 51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5FEB-134F-2029-E90E-65918C2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5122" name="Picture 2" descr="Convolution">
            <a:extLst>
              <a:ext uri="{FF2B5EF4-FFF2-40B4-BE49-F238E27FC236}">
                <a16:creationId xmlns:a16="http://schemas.microsoft.com/office/drawing/2014/main" id="{6B4E27EA-05ED-EBAA-B116-BBEB234B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1592604"/>
            <a:ext cx="5892781" cy="39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7FE2B-38B1-17D5-CA7D-1F487C6C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lowchart: Document 205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79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1D94D-02C2-C8EF-87AB-7FC80300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6DE19D-9C2F-F53B-FEDA-E6FD3EF4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1493871"/>
            <a:ext cx="5510653" cy="38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Padding &amp; Stride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0BB91-2CAD-06FC-3A8B-0DDCB32D0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8160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1036</Words>
  <Application>Microsoft Macintosh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Convolutional Neural Networks (CNNs)</vt:lpstr>
      <vt:lpstr>Why CNNs?</vt:lpstr>
      <vt:lpstr>Why CNNs?</vt:lpstr>
      <vt:lpstr>Convolution (intuition)</vt:lpstr>
      <vt:lpstr>Convolution (math)</vt:lpstr>
      <vt:lpstr>Convolution (math)</vt:lpstr>
      <vt:lpstr>Convolution (math)</vt:lpstr>
      <vt:lpstr>Convolution (math)</vt:lpstr>
      <vt:lpstr>Padding &amp; Stride</vt:lpstr>
      <vt:lpstr>Padding &amp; Stride</vt:lpstr>
      <vt:lpstr>Multiple channels &amp; filters</vt:lpstr>
      <vt:lpstr>Activation &amp; Non-linearity</vt:lpstr>
      <vt:lpstr>Pooling</vt:lpstr>
      <vt:lpstr>Pooling</vt:lpstr>
      <vt:lpstr>Typical small CNN architecture</vt:lpstr>
      <vt:lpstr>Typical small CNN architecture</vt:lpstr>
      <vt:lpstr>Modern patterns</vt:lpstr>
      <vt:lpstr>Training tips</vt:lpstr>
      <vt:lpstr>Common mistakes</vt:lpstr>
      <vt:lpstr>PowerPoint Presentation</vt:lpstr>
      <vt:lpstr>PowerPoint Presentation</vt:lpstr>
      <vt:lpstr>Exercises for students</vt:lpstr>
      <vt:lpstr>Further reading &amp; resources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27</cp:revision>
  <dcterms:created xsi:type="dcterms:W3CDTF">2013-01-27T09:14:16Z</dcterms:created>
  <dcterms:modified xsi:type="dcterms:W3CDTF">2025-10-23T12:42:53Z</dcterms:modified>
  <cp:category/>
</cp:coreProperties>
</file>