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8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7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9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5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CD5002-F487-ADD5-B54A-CD67BB5A2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Supervisions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09578-6444-97E3-3D89-000377A8E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BDC8F-54C2-8522-E84A-B3CC49E92F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49" r="3580" b="-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38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FCB0E4-A2A2-AD60-FF93-B4821A397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EF87F7-77D0-D38F-ED54-5F39689BA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5E82F-5823-025A-CC0E-86E8B589D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4A47FCEA-B233-B2D8-B9EE-7CEF795BF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DE4C3D8-DADD-2351-E12E-CCB17F861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BFE950-FF8B-11BA-F279-EB62E7E4F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0507798-4E19-29BC-EAD3-3E4DFDB02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1E4F34A-9AA6-74A8-BAE6-A6FF25EF8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AEB852-50EE-99D6-7D32-1FCE679EB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F9897D-B07D-74CF-C19E-2120E40DD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BCE4C6-79E0-4495-8F1D-C501A1DA1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FB716-905F-BA9B-327B-B96EF117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A8F8A0-F1A8-0F18-6343-6BAE48368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D5439-030B-8988-3319-3BEF20CEB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4AE94-FAA6-D6A6-69D5-1E3EB2397B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49" r="3580" b="-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416226AB-A3DB-2A6F-81AB-7DF2B6141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643BE6-6A32-9FDB-1337-16BDE490D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9F29441-34DE-7B8E-79BC-6771C0290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49CAE61A-8CAA-D4F6-812D-0D77A332A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8732398D-A40F-7489-7B62-CD8B1A1FD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4ADF99-2190-F536-DB28-EAB3DC3CC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7F39AAF-A5B7-9502-3606-8D1432E39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4D10BD5-DC99-CDA7-6333-9DF58F861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BED77E4-A0D4-38FC-7715-98FDBF725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FE572FE-399D-15AF-8F3C-C2F8A667E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D6E62FF-7E3C-BD51-272C-DA31440F51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0C93EC5-30D5-D439-97AF-9AF5DB0D98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B365344-202A-9D85-E27E-AF211C0EF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78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EAB73-C19E-A999-B512-795364068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041BC2-2E12-2660-34FE-9BFD95CE8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704E6-F651-9A0C-5A45-2DBB66E1F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9519BAEA-D8D9-58F0-621C-7B8E2E5B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FB9DC8-4266-3128-AEEC-67C5E25D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4594736-85A1-2A1D-E65C-8158D3B1C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C42C12-C933-FB42-FEE1-C073AEF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94392D5-DD82-BBA4-820C-7A72B8D35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BA137FE-C131-9F8B-6905-86680FD9F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33AD0CA-6BD6-8318-240D-BA5859ED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2E06A90-C326-C8F5-7E41-3D21CFB51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0412090-E491-E535-9E73-9E73496A6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69547F-33B8-5840-0C71-AABE687E1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/>
          </a:bodyPr>
          <a:lstStyle/>
          <a:p>
            <a:pPr algn="l"/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1B65F-1230-E77E-7ED7-D2ECC5580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A7EF1-749D-FE29-80F6-4DDDCE7E8D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49" r="3580" b="-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07155CEC-BB59-356C-5482-326A48E96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6422D9-3A10-2D3B-1A98-EB95E106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5AA3CC-4DA7-F2BA-BD74-6C6B52E15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42649A30-6151-B797-6934-558EC26F2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64C708E9-5CC1-053C-C82A-FFDA38244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E7B3C73-70B0-221C-D462-7F5D5FE95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B599F53-C2B9-9957-4639-991DC1C27D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FF5CEDD-B199-5759-CBF4-36399A7BF6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3FB2692-4677-3B68-F107-61D81E035B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EE1169C-CFFC-F4A2-B8C6-14BC81A72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DF65F41-ECDB-316E-6CA4-06078A9F3A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C17BCF0-1C7E-F095-6819-5FB02316B5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2020087-7D02-AEB6-A997-2B0675FD7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black rectangular object&#10;&#10;Description automatically generated with medium confidence">
            <a:extLst>
              <a:ext uri="{FF2B5EF4-FFF2-40B4-BE49-F238E27FC236}">
                <a16:creationId xmlns:a16="http://schemas.microsoft.com/office/drawing/2014/main" id="{F2DAA794-A583-4FFA-4916-6C0DC0DBC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1000"/>
            <a:ext cx="7772400" cy="11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5309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LeftStep">
      <a:dk1>
        <a:srgbClr val="000000"/>
      </a:dk1>
      <a:lt1>
        <a:srgbClr val="FFFFFF"/>
      </a:lt1>
      <a:dk2>
        <a:srgbClr val="1D311B"/>
      </a:dk2>
      <a:lt2>
        <a:srgbClr val="F3F1F0"/>
      </a:lt2>
      <a:accent1>
        <a:srgbClr val="46ADC4"/>
      </a:accent1>
      <a:accent2>
        <a:srgbClr val="34B395"/>
      </a:accent2>
      <a:accent3>
        <a:srgbClr val="41B76A"/>
      </a:accent3>
      <a:accent4>
        <a:srgbClr val="3EB735"/>
      </a:accent4>
      <a:accent5>
        <a:srgbClr val="75B03E"/>
      </a:accent5>
      <a:accent6>
        <a:srgbClr val="9DA931"/>
      </a:accent6>
      <a:hlink>
        <a:srgbClr val="C05942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AvenirNext LT Pro Medium</vt:lpstr>
      <vt:lpstr>Posterama</vt:lpstr>
      <vt:lpstr>ExploreVTI</vt:lpstr>
      <vt:lpstr>Supervisions</vt:lpstr>
      <vt:lpstr>CNN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Soumya Banerjee</dc:creator>
  <cp:lastModifiedBy>Soumya Banerjee</cp:lastModifiedBy>
  <cp:revision>1</cp:revision>
  <dcterms:created xsi:type="dcterms:W3CDTF">2025-01-21T14:43:56Z</dcterms:created>
  <dcterms:modified xsi:type="dcterms:W3CDTF">2025-01-21T14:45:29Z</dcterms:modified>
</cp:coreProperties>
</file>