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5" r:id="rId3"/>
    <p:sldId id="297" r:id="rId4"/>
    <p:sldId id="298" r:id="rId5"/>
    <p:sldId id="300" r:id="rId6"/>
    <p:sldId id="299" r:id="rId7"/>
    <p:sldId id="301" r:id="rId8"/>
    <p:sldId id="302" r:id="rId9"/>
    <p:sldId id="305" r:id="rId10"/>
    <p:sldId id="304" r:id="rId11"/>
    <p:sldId id="306" r:id="rId12"/>
    <p:sldId id="303" r:id="rId13"/>
    <p:sldId id="308" r:id="rId14"/>
    <p:sldId id="307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1" r:id="rId27"/>
    <p:sldId id="320" r:id="rId2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3E72"/>
    <a:srgbClr val="6AADE4"/>
    <a:srgbClr val="003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54F40-044F-4A6D-9979-E91DD6F91567}" v="1048" dt="2024-02-26T14:29:44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86972" autoAdjust="0"/>
  </p:normalViewPr>
  <p:slideViewPr>
    <p:cSldViewPr>
      <p:cViewPr varScale="1">
        <p:scale>
          <a:sx n="55" d="100"/>
          <a:sy n="55" d="100"/>
        </p:scale>
        <p:origin x="1676" y="3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Fannon" userId="e5419d00-6512-4b0e-a329-d8f384aa1983" providerId="ADAL" clId="{52454F40-044F-4A6D-9979-E91DD6F91567}"/>
    <pc:docChg chg="undo custSel addSld delSld modSld sldOrd">
      <pc:chgData name="Paul Fannon" userId="e5419d00-6512-4b0e-a329-d8f384aa1983" providerId="ADAL" clId="{52454F40-044F-4A6D-9979-E91DD6F91567}" dt="2024-02-26T14:37:50.437" v="2754" actId="20577"/>
      <pc:docMkLst>
        <pc:docMk/>
      </pc:docMkLst>
      <pc:sldChg chg="del">
        <pc:chgData name="Paul Fannon" userId="e5419d00-6512-4b0e-a329-d8f384aa1983" providerId="ADAL" clId="{52454F40-044F-4A6D-9979-E91DD6F91567}" dt="2024-02-26T09:20:59.465" v="170" actId="47"/>
        <pc:sldMkLst>
          <pc:docMk/>
          <pc:sldMk cId="3189928749" sldId="286"/>
        </pc:sldMkLst>
      </pc:sldChg>
      <pc:sldChg chg="del">
        <pc:chgData name="Paul Fannon" userId="e5419d00-6512-4b0e-a329-d8f384aa1983" providerId="ADAL" clId="{52454F40-044F-4A6D-9979-E91DD6F91567}" dt="2024-02-26T09:20:59.622" v="171" actId="47"/>
        <pc:sldMkLst>
          <pc:docMk/>
          <pc:sldMk cId="284809071" sldId="287"/>
        </pc:sldMkLst>
      </pc:sldChg>
      <pc:sldChg chg="modSp mod">
        <pc:chgData name="Paul Fannon" userId="e5419d00-6512-4b0e-a329-d8f384aa1983" providerId="ADAL" clId="{52454F40-044F-4A6D-9979-E91DD6F91567}" dt="2024-02-26T09:20:47.920" v="148" actId="20577"/>
        <pc:sldMkLst>
          <pc:docMk/>
          <pc:sldMk cId="1476775387" sldId="295"/>
        </pc:sldMkLst>
        <pc:spChg chg="mod">
          <ac:chgData name="Paul Fannon" userId="e5419d00-6512-4b0e-a329-d8f384aa1983" providerId="ADAL" clId="{52454F40-044F-4A6D-9979-E91DD6F91567}" dt="2024-02-26T09:20:47.920" v="148" actId="20577"/>
          <ac:spMkLst>
            <pc:docMk/>
            <pc:sldMk cId="1476775387" sldId="295"/>
            <ac:spMk id="3" creationId="{3C053698-3D42-C926-4776-E6424A2AEAC3}"/>
          </ac:spMkLst>
        </pc:spChg>
      </pc:sldChg>
      <pc:sldChg chg="del">
        <pc:chgData name="Paul Fannon" userId="e5419d00-6512-4b0e-a329-d8f384aa1983" providerId="ADAL" clId="{52454F40-044F-4A6D-9979-E91DD6F91567}" dt="2024-02-26T09:20:54.984" v="149" actId="47"/>
        <pc:sldMkLst>
          <pc:docMk/>
          <pc:sldMk cId="1546418030" sldId="296"/>
        </pc:sldMkLst>
      </pc:sldChg>
      <pc:sldChg chg="addSp delSp modSp new del mod">
        <pc:chgData name="Paul Fannon" userId="e5419d00-6512-4b0e-a329-d8f384aa1983" providerId="ADAL" clId="{52454F40-044F-4A6D-9979-E91DD6F91567}" dt="2024-02-26T11:34:37.771" v="329" actId="47"/>
        <pc:sldMkLst>
          <pc:docMk/>
          <pc:sldMk cId="2234433074" sldId="296"/>
        </pc:sldMkLst>
        <pc:spChg chg="mod">
          <ac:chgData name="Paul Fannon" userId="e5419d00-6512-4b0e-a329-d8f384aa1983" providerId="ADAL" clId="{52454F40-044F-4A6D-9979-E91DD6F91567}" dt="2024-02-26T11:30:45.697" v="236" actId="20577"/>
          <ac:spMkLst>
            <pc:docMk/>
            <pc:sldMk cId="2234433074" sldId="296"/>
            <ac:spMk id="2" creationId="{5F4A6918-609E-8F28-345B-66AEA81BD8A4}"/>
          </ac:spMkLst>
        </pc:spChg>
        <pc:spChg chg="del mod">
          <ac:chgData name="Paul Fannon" userId="e5419d00-6512-4b0e-a329-d8f384aa1983" providerId="ADAL" clId="{52454F40-044F-4A6D-9979-E91DD6F91567}" dt="2024-02-26T11:29:52.044" v="199"/>
          <ac:spMkLst>
            <pc:docMk/>
            <pc:sldMk cId="2234433074" sldId="296"/>
            <ac:spMk id="3" creationId="{2ACC669E-1E5A-BB12-447A-224CFA726EE3}"/>
          </ac:spMkLst>
        </pc:spChg>
        <pc:spChg chg="add del mod">
          <ac:chgData name="Paul Fannon" userId="e5419d00-6512-4b0e-a329-d8f384aa1983" providerId="ADAL" clId="{52454F40-044F-4A6D-9979-E91DD6F91567}" dt="2024-02-26T11:30:56.103" v="238" actId="478"/>
          <ac:spMkLst>
            <pc:docMk/>
            <pc:sldMk cId="2234433074" sldId="296"/>
            <ac:spMk id="4" creationId="{835B9412-E1E4-71FF-6ADF-10FC5DF37924}"/>
          </ac:spMkLst>
        </pc:spChg>
      </pc:sldChg>
      <pc:sldChg chg="del">
        <pc:chgData name="Paul Fannon" userId="e5419d00-6512-4b0e-a329-d8f384aa1983" providerId="ADAL" clId="{52454F40-044F-4A6D-9979-E91DD6F91567}" dt="2024-02-26T09:20:56.165" v="151" actId="47"/>
        <pc:sldMkLst>
          <pc:docMk/>
          <pc:sldMk cId="751795120" sldId="297"/>
        </pc:sldMkLst>
      </pc:sldChg>
      <pc:sldChg chg="modSp new mod modAnim">
        <pc:chgData name="Paul Fannon" userId="e5419d00-6512-4b0e-a329-d8f384aa1983" providerId="ADAL" clId="{52454F40-044F-4A6D-9979-E91DD6F91567}" dt="2024-02-26T11:34:26.793" v="327"/>
        <pc:sldMkLst>
          <pc:docMk/>
          <pc:sldMk cId="2534107896" sldId="297"/>
        </pc:sldMkLst>
        <pc:spChg chg="mod">
          <ac:chgData name="Paul Fannon" userId="e5419d00-6512-4b0e-a329-d8f384aa1983" providerId="ADAL" clId="{52454F40-044F-4A6D-9979-E91DD6F91567}" dt="2024-02-26T11:34:01.897" v="326" actId="20577"/>
          <ac:spMkLst>
            <pc:docMk/>
            <pc:sldMk cId="2534107896" sldId="297"/>
            <ac:spMk id="2" creationId="{E090E962-EB90-2521-2D77-32EB5B239977}"/>
          </ac:spMkLst>
        </pc:spChg>
        <pc:spChg chg="mod">
          <ac:chgData name="Paul Fannon" userId="e5419d00-6512-4b0e-a329-d8f384aa1983" providerId="ADAL" clId="{52454F40-044F-4A6D-9979-E91DD6F91567}" dt="2024-02-26T11:32:48.632" v="307" actId="207"/>
          <ac:spMkLst>
            <pc:docMk/>
            <pc:sldMk cId="2534107896" sldId="297"/>
            <ac:spMk id="3" creationId="{47DEF865-FF92-F09B-103F-4A4A0DE403E3}"/>
          </ac:spMkLst>
        </pc:spChg>
      </pc:sldChg>
      <pc:sldChg chg="del">
        <pc:chgData name="Paul Fannon" userId="e5419d00-6512-4b0e-a329-d8f384aa1983" providerId="ADAL" clId="{52454F40-044F-4A6D-9979-E91DD6F91567}" dt="2024-02-26T09:20:55.840" v="150" actId="47"/>
        <pc:sldMkLst>
          <pc:docMk/>
          <pc:sldMk cId="2052163153" sldId="298"/>
        </pc:sldMkLst>
      </pc:sldChg>
      <pc:sldChg chg="modSp add modAnim">
        <pc:chgData name="Paul Fannon" userId="e5419d00-6512-4b0e-a329-d8f384aa1983" providerId="ADAL" clId="{52454F40-044F-4A6D-9979-E91DD6F91567}" dt="2024-02-26T11:37:09.205" v="596" actId="20577"/>
        <pc:sldMkLst>
          <pc:docMk/>
          <pc:sldMk cId="2968433376" sldId="298"/>
        </pc:sldMkLst>
        <pc:spChg chg="mod">
          <ac:chgData name="Paul Fannon" userId="e5419d00-6512-4b0e-a329-d8f384aa1983" providerId="ADAL" clId="{52454F40-044F-4A6D-9979-E91DD6F91567}" dt="2024-02-26T11:37:09.205" v="596" actId="20577"/>
          <ac:spMkLst>
            <pc:docMk/>
            <pc:sldMk cId="2968433376" sldId="298"/>
            <ac:spMk id="3" creationId="{1A66755D-EA3E-C160-8CA6-100DCDBB445B}"/>
          </ac:spMkLst>
        </pc:spChg>
      </pc:sldChg>
      <pc:sldChg chg="modSp add modAnim">
        <pc:chgData name="Paul Fannon" userId="e5419d00-6512-4b0e-a329-d8f384aa1983" providerId="ADAL" clId="{52454F40-044F-4A6D-9979-E91DD6F91567}" dt="2024-02-26T12:15:13.521" v="920" actId="20577"/>
        <pc:sldMkLst>
          <pc:docMk/>
          <pc:sldMk cId="1044333567" sldId="299"/>
        </pc:sldMkLst>
        <pc:spChg chg="mod">
          <ac:chgData name="Paul Fannon" userId="e5419d00-6512-4b0e-a329-d8f384aa1983" providerId="ADAL" clId="{52454F40-044F-4A6D-9979-E91DD6F91567}" dt="2024-02-26T12:15:13.521" v="920" actId="20577"/>
          <ac:spMkLst>
            <pc:docMk/>
            <pc:sldMk cId="1044333567" sldId="299"/>
            <ac:spMk id="3" creationId="{E680E44A-CF89-6E58-B81B-B645E51BC111}"/>
          </ac:spMkLst>
        </pc:spChg>
      </pc:sldChg>
      <pc:sldChg chg="del">
        <pc:chgData name="Paul Fannon" userId="e5419d00-6512-4b0e-a329-d8f384aa1983" providerId="ADAL" clId="{52454F40-044F-4A6D-9979-E91DD6F91567}" dt="2024-02-26T09:20:56.561" v="153" actId="47"/>
        <pc:sldMkLst>
          <pc:docMk/>
          <pc:sldMk cId="3166197192" sldId="299"/>
        </pc:sldMkLst>
      </pc:sldChg>
      <pc:sldChg chg="addSp delSp modSp add mod setBg modAnim">
        <pc:chgData name="Paul Fannon" userId="e5419d00-6512-4b0e-a329-d8f384aa1983" providerId="ADAL" clId="{52454F40-044F-4A6D-9979-E91DD6F91567}" dt="2024-02-26T11:38:36.807" v="608" actId="26606"/>
        <pc:sldMkLst>
          <pc:docMk/>
          <pc:sldMk cId="302524255" sldId="300"/>
        </pc:sldMkLst>
        <pc:spChg chg="mod">
          <ac:chgData name="Paul Fannon" userId="e5419d00-6512-4b0e-a329-d8f384aa1983" providerId="ADAL" clId="{52454F40-044F-4A6D-9979-E91DD6F91567}" dt="2024-02-26T11:38:36.807" v="608" actId="26606"/>
          <ac:spMkLst>
            <pc:docMk/>
            <pc:sldMk cId="302524255" sldId="300"/>
            <ac:spMk id="2" creationId="{8DCCA4F4-4040-6F3C-69CD-49B77BFC7918}"/>
          </ac:spMkLst>
        </pc:spChg>
        <pc:spChg chg="del mod">
          <ac:chgData name="Paul Fannon" userId="e5419d00-6512-4b0e-a329-d8f384aa1983" providerId="ADAL" clId="{52454F40-044F-4A6D-9979-E91DD6F91567}" dt="2024-02-26T11:38:21.532" v="603"/>
          <ac:spMkLst>
            <pc:docMk/>
            <pc:sldMk cId="302524255" sldId="300"/>
            <ac:spMk id="3" creationId="{9CF62218-4D5B-BE44-A999-909165316D58}"/>
          </ac:spMkLst>
        </pc:spChg>
        <pc:spChg chg="add del mod">
          <ac:chgData name="Paul Fannon" userId="e5419d00-6512-4b0e-a329-d8f384aa1983" providerId="ADAL" clId="{52454F40-044F-4A6D-9979-E91DD6F91567}" dt="2024-02-26T11:38:24.060" v="605"/>
          <ac:spMkLst>
            <pc:docMk/>
            <pc:sldMk cId="302524255" sldId="300"/>
            <ac:spMk id="4" creationId="{00F2A22A-3E79-2C13-A90A-5685C04EE909}"/>
          </ac:spMkLst>
        </pc:spChg>
        <pc:spChg chg="add del mod">
          <ac:chgData name="Paul Fannon" userId="e5419d00-6512-4b0e-a329-d8f384aa1983" providerId="ADAL" clId="{52454F40-044F-4A6D-9979-E91DD6F91567}" dt="2024-02-26T11:38:24.737" v="606" actId="478"/>
          <ac:spMkLst>
            <pc:docMk/>
            <pc:sldMk cId="302524255" sldId="300"/>
            <ac:spMk id="5" creationId="{88610028-C5B4-662A-C756-5D9E94380DA5}"/>
          </ac:spMkLst>
        </pc:spChg>
        <pc:spChg chg="add">
          <ac:chgData name="Paul Fannon" userId="e5419d00-6512-4b0e-a329-d8f384aa1983" providerId="ADAL" clId="{52454F40-044F-4A6D-9979-E91DD6F91567}" dt="2024-02-26T11:38:36.807" v="608" actId="26606"/>
          <ac:spMkLst>
            <pc:docMk/>
            <pc:sldMk cId="302524255" sldId="300"/>
            <ac:spMk id="11" creationId="{A4AC5506-6312-4701-8D3C-40187889A947}"/>
          </ac:spMkLst>
        </pc:spChg>
        <pc:picChg chg="add mod">
          <ac:chgData name="Paul Fannon" userId="e5419d00-6512-4b0e-a329-d8f384aa1983" providerId="ADAL" clId="{52454F40-044F-4A6D-9979-E91DD6F91567}" dt="2024-02-26T11:38:36.807" v="608" actId="26606"/>
          <ac:picMkLst>
            <pc:docMk/>
            <pc:sldMk cId="302524255" sldId="300"/>
            <ac:picMk id="6" creationId="{2B059430-DC24-2BC9-603F-24E8FBCB133F}"/>
          </ac:picMkLst>
        </pc:picChg>
      </pc:sldChg>
      <pc:sldChg chg="new del">
        <pc:chgData name="Paul Fannon" userId="e5419d00-6512-4b0e-a329-d8f384aa1983" providerId="ADAL" clId="{52454F40-044F-4A6D-9979-E91DD6F91567}" dt="2024-02-26T11:37:25.518" v="599" actId="47"/>
        <pc:sldMkLst>
          <pc:docMk/>
          <pc:sldMk cId="556169031" sldId="300"/>
        </pc:sldMkLst>
      </pc:sldChg>
      <pc:sldChg chg="del">
        <pc:chgData name="Paul Fannon" userId="e5419d00-6512-4b0e-a329-d8f384aa1983" providerId="ADAL" clId="{52454F40-044F-4A6D-9979-E91DD6F91567}" dt="2024-02-26T09:20:56.341" v="152" actId="47"/>
        <pc:sldMkLst>
          <pc:docMk/>
          <pc:sldMk cId="2289160122" sldId="300"/>
        </pc:sldMkLst>
      </pc:sldChg>
      <pc:sldChg chg="modSp add modAnim">
        <pc:chgData name="Paul Fannon" userId="e5419d00-6512-4b0e-a329-d8f384aa1983" providerId="ADAL" clId="{52454F40-044F-4A6D-9979-E91DD6F91567}" dt="2024-02-26T12:14:13.271" v="779" actId="20577"/>
        <pc:sldMkLst>
          <pc:docMk/>
          <pc:sldMk cId="694161061" sldId="301"/>
        </pc:sldMkLst>
        <pc:spChg chg="mod">
          <ac:chgData name="Paul Fannon" userId="e5419d00-6512-4b0e-a329-d8f384aa1983" providerId="ADAL" clId="{52454F40-044F-4A6D-9979-E91DD6F91567}" dt="2024-02-26T12:14:13.271" v="779" actId="20577"/>
          <ac:spMkLst>
            <pc:docMk/>
            <pc:sldMk cId="694161061" sldId="301"/>
            <ac:spMk id="3" creationId="{1BA6FF04-ADB8-9B69-E1A0-5935AF1E548A}"/>
          </ac:spMkLst>
        </pc:spChg>
      </pc:sldChg>
      <pc:sldChg chg="del">
        <pc:chgData name="Paul Fannon" userId="e5419d00-6512-4b0e-a329-d8f384aa1983" providerId="ADAL" clId="{52454F40-044F-4A6D-9979-E91DD6F91567}" dt="2024-02-26T09:20:56.939" v="155" actId="47"/>
        <pc:sldMkLst>
          <pc:docMk/>
          <pc:sldMk cId="2009869815" sldId="301"/>
        </pc:sldMkLst>
      </pc:sldChg>
      <pc:sldChg chg="modSp add ord modAnim">
        <pc:chgData name="Paul Fannon" userId="e5419d00-6512-4b0e-a329-d8f384aa1983" providerId="ADAL" clId="{52454F40-044F-4A6D-9979-E91DD6F91567}" dt="2024-02-26T12:22:02.949" v="1152" actId="20577"/>
        <pc:sldMkLst>
          <pc:docMk/>
          <pc:sldMk cId="2905370551" sldId="302"/>
        </pc:sldMkLst>
        <pc:spChg chg="mod">
          <ac:chgData name="Paul Fannon" userId="e5419d00-6512-4b0e-a329-d8f384aa1983" providerId="ADAL" clId="{52454F40-044F-4A6D-9979-E91DD6F91567}" dt="2024-02-26T12:22:02.949" v="1152" actId="20577"/>
          <ac:spMkLst>
            <pc:docMk/>
            <pc:sldMk cId="2905370551" sldId="302"/>
            <ac:spMk id="3" creationId="{AFA753C8-F3E5-18CD-077E-D165B590DCA4}"/>
          </ac:spMkLst>
        </pc:spChg>
      </pc:sldChg>
      <pc:sldChg chg="del">
        <pc:chgData name="Paul Fannon" userId="e5419d00-6512-4b0e-a329-d8f384aa1983" providerId="ADAL" clId="{52454F40-044F-4A6D-9979-E91DD6F91567}" dt="2024-02-26T09:20:57.112" v="156" actId="47"/>
        <pc:sldMkLst>
          <pc:docMk/>
          <pc:sldMk cId="3776271040" sldId="302"/>
        </pc:sldMkLst>
      </pc:sldChg>
      <pc:sldChg chg="addSp delSp modSp add mod setBg modAnim">
        <pc:chgData name="Paul Fannon" userId="e5419d00-6512-4b0e-a329-d8f384aa1983" providerId="ADAL" clId="{52454F40-044F-4A6D-9979-E91DD6F91567}" dt="2024-02-26T13:28:47.517" v="1165" actId="26606"/>
        <pc:sldMkLst>
          <pc:docMk/>
          <pc:sldMk cId="2138377549" sldId="303"/>
        </pc:sldMkLst>
        <pc:spChg chg="mod">
          <ac:chgData name="Paul Fannon" userId="e5419d00-6512-4b0e-a329-d8f384aa1983" providerId="ADAL" clId="{52454F40-044F-4A6D-9979-E91DD6F91567}" dt="2024-02-26T13:28:47.517" v="1165" actId="26606"/>
          <ac:spMkLst>
            <pc:docMk/>
            <pc:sldMk cId="2138377549" sldId="303"/>
            <ac:spMk id="2" creationId="{54FFAAF0-8BFF-A748-7214-04617D6D1016}"/>
          </ac:spMkLst>
        </pc:spChg>
        <pc:spChg chg="del mod">
          <ac:chgData name="Paul Fannon" userId="e5419d00-6512-4b0e-a329-d8f384aa1983" providerId="ADAL" clId="{52454F40-044F-4A6D-9979-E91DD6F91567}" dt="2024-02-26T12:19:14.149" v="1042"/>
          <ac:spMkLst>
            <pc:docMk/>
            <pc:sldMk cId="2138377549" sldId="303"/>
            <ac:spMk id="3" creationId="{521B5AD8-B51C-E440-1A8D-00CB4C272F12}"/>
          </ac:spMkLst>
        </pc:spChg>
        <pc:spChg chg="add">
          <ac:chgData name="Paul Fannon" userId="e5419d00-6512-4b0e-a329-d8f384aa1983" providerId="ADAL" clId="{52454F40-044F-4A6D-9979-E91DD6F91567}" dt="2024-02-26T13:28:47.517" v="1165" actId="26606"/>
          <ac:spMkLst>
            <pc:docMk/>
            <pc:sldMk cId="2138377549" sldId="303"/>
            <ac:spMk id="9" creationId="{A4AC5506-6312-4701-8D3C-40187889A947}"/>
          </ac:spMkLst>
        </pc:spChg>
        <pc:picChg chg="add mod">
          <ac:chgData name="Paul Fannon" userId="e5419d00-6512-4b0e-a329-d8f384aa1983" providerId="ADAL" clId="{52454F40-044F-4A6D-9979-E91DD6F91567}" dt="2024-02-26T13:28:47.517" v="1165" actId="26606"/>
          <ac:picMkLst>
            <pc:docMk/>
            <pc:sldMk cId="2138377549" sldId="303"/>
            <ac:picMk id="4" creationId="{AE4E0A34-F515-EDDD-908B-6737A65B6EB7}"/>
          </ac:picMkLst>
        </pc:picChg>
      </pc:sldChg>
      <pc:sldChg chg="del">
        <pc:chgData name="Paul Fannon" userId="e5419d00-6512-4b0e-a329-d8f384aa1983" providerId="ADAL" clId="{52454F40-044F-4A6D-9979-E91DD6F91567}" dt="2024-02-26T09:20:57.300" v="157" actId="47"/>
        <pc:sldMkLst>
          <pc:docMk/>
          <pc:sldMk cId="2367060271" sldId="303"/>
        </pc:sldMkLst>
      </pc:sldChg>
      <pc:sldChg chg="del">
        <pc:chgData name="Paul Fannon" userId="e5419d00-6512-4b0e-a329-d8f384aa1983" providerId="ADAL" clId="{52454F40-044F-4A6D-9979-E91DD6F91567}" dt="2024-02-26T09:20:57.474" v="158" actId="47"/>
        <pc:sldMkLst>
          <pc:docMk/>
          <pc:sldMk cId="1055501030" sldId="304"/>
        </pc:sldMkLst>
      </pc:sldChg>
      <pc:sldChg chg="add">
        <pc:chgData name="Paul Fannon" userId="e5419d00-6512-4b0e-a329-d8f384aa1983" providerId="ADAL" clId="{52454F40-044F-4A6D-9979-E91DD6F91567}" dt="2024-02-26T12:20:11.025" v="1043" actId="2890"/>
        <pc:sldMkLst>
          <pc:docMk/>
          <pc:sldMk cId="2355002503" sldId="304"/>
        </pc:sldMkLst>
      </pc:sldChg>
      <pc:sldChg chg="addSp delSp modSp add mod setBg modAnim">
        <pc:chgData name="Paul Fannon" userId="e5419d00-6512-4b0e-a329-d8f384aa1983" providerId="ADAL" clId="{52454F40-044F-4A6D-9979-E91DD6F91567}" dt="2024-02-26T12:23:02.426" v="1156" actId="26606"/>
        <pc:sldMkLst>
          <pc:docMk/>
          <pc:sldMk cId="2568299932" sldId="305"/>
        </pc:sldMkLst>
        <pc:spChg chg="mod">
          <ac:chgData name="Paul Fannon" userId="e5419d00-6512-4b0e-a329-d8f384aa1983" providerId="ADAL" clId="{52454F40-044F-4A6D-9979-E91DD6F91567}" dt="2024-02-26T12:23:02.426" v="1156" actId="26606"/>
          <ac:spMkLst>
            <pc:docMk/>
            <pc:sldMk cId="2568299932" sldId="305"/>
            <ac:spMk id="2" creationId="{E9285CD5-4408-6972-D397-7E35771240B2}"/>
          </ac:spMkLst>
        </pc:spChg>
        <pc:spChg chg="del mod">
          <ac:chgData name="Paul Fannon" userId="e5419d00-6512-4b0e-a329-d8f384aa1983" providerId="ADAL" clId="{52454F40-044F-4A6D-9979-E91DD6F91567}" dt="2024-02-26T12:22:59.103" v="1155"/>
          <ac:spMkLst>
            <pc:docMk/>
            <pc:sldMk cId="2568299932" sldId="305"/>
            <ac:spMk id="3" creationId="{15BD9126-8AEF-9753-CB12-6928835547B3}"/>
          </ac:spMkLst>
        </pc:spChg>
        <pc:spChg chg="add">
          <ac:chgData name="Paul Fannon" userId="e5419d00-6512-4b0e-a329-d8f384aa1983" providerId="ADAL" clId="{52454F40-044F-4A6D-9979-E91DD6F91567}" dt="2024-02-26T12:23:02.426" v="1156" actId="26606"/>
          <ac:spMkLst>
            <pc:docMk/>
            <pc:sldMk cId="2568299932" sldId="305"/>
            <ac:spMk id="9" creationId="{A4AC5506-6312-4701-8D3C-40187889A947}"/>
          </ac:spMkLst>
        </pc:spChg>
        <pc:picChg chg="add mod">
          <ac:chgData name="Paul Fannon" userId="e5419d00-6512-4b0e-a329-d8f384aa1983" providerId="ADAL" clId="{52454F40-044F-4A6D-9979-E91DD6F91567}" dt="2024-02-26T12:23:02.426" v="1156" actId="26606"/>
          <ac:picMkLst>
            <pc:docMk/>
            <pc:sldMk cId="2568299932" sldId="305"/>
            <ac:picMk id="4" creationId="{195728A5-75F0-6A16-C478-F689E7680A7F}"/>
          </ac:picMkLst>
        </pc:picChg>
      </pc:sldChg>
      <pc:sldChg chg="del">
        <pc:chgData name="Paul Fannon" userId="e5419d00-6512-4b0e-a329-d8f384aa1983" providerId="ADAL" clId="{52454F40-044F-4A6D-9979-E91DD6F91567}" dt="2024-02-26T09:20:57.648" v="159" actId="47"/>
        <pc:sldMkLst>
          <pc:docMk/>
          <pc:sldMk cId="3582618343" sldId="305"/>
        </pc:sldMkLst>
      </pc:sldChg>
      <pc:sldChg chg="del">
        <pc:chgData name="Paul Fannon" userId="e5419d00-6512-4b0e-a329-d8f384aa1983" providerId="ADAL" clId="{52454F40-044F-4A6D-9979-E91DD6F91567}" dt="2024-02-26T09:20:57.807" v="160" actId="47"/>
        <pc:sldMkLst>
          <pc:docMk/>
          <pc:sldMk cId="3979870901" sldId="306"/>
        </pc:sldMkLst>
      </pc:sldChg>
      <pc:sldChg chg="add">
        <pc:chgData name="Paul Fannon" userId="e5419d00-6512-4b0e-a329-d8f384aa1983" providerId="ADAL" clId="{52454F40-044F-4A6D-9979-E91DD6F91567}" dt="2024-02-26T12:34:40.344" v="1157" actId="2890"/>
        <pc:sldMkLst>
          <pc:docMk/>
          <pc:sldMk cId="4060533802" sldId="306"/>
        </pc:sldMkLst>
      </pc:sldChg>
      <pc:sldChg chg="addSp delSp modSp add mod setBg">
        <pc:chgData name="Paul Fannon" userId="e5419d00-6512-4b0e-a329-d8f384aa1983" providerId="ADAL" clId="{52454F40-044F-4A6D-9979-E91DD6F91567}" dt="2024-02-26T13:29:12.606" v="1168" actId="14100"/>
        <pc:sldMkLst>
          <pc:docMk/>
          <pc:sldMk cId="2469543361" sldId="307"/>
        </pc:sldMkLst>
        <pc:spChg chg="mod">
          <ac:chgData name="Paul Fannon" userId="e5419d00-6512-4b0e-a329-d8f384aa1983" providerId="ADAL" clId="{52454F40-044F-4A6D-9979-E91DD6F91567}" dt="2024-02-26T13:28:43.634" v="1164" actId="26606"/>
          <ac:spMkLst>
            <pc:docMk/>
            <pc:sldMk cId="2469543361" sldId="307"/>
            <ac:spMk id="2" creationId="{2351763A-C531-21FA-704B-487A4B35929A}"/>
          </ac:spMkLst>
        </pc:spChg>
        <pc:spChg chg="add del mod">
          <ac:chgData name="Paul Fannon" userId="e5419d00-6512-4b0e-a329-d8f384aa1983" providerId="ADAL" clId="{52454F40-044F-4A6D-9979-E91DD6F91567}" dt="2024-02-26T13:28:37.549" v="1161"/>
          <ac:spMkLst>
            <pc:docMk/>
            <pc:sldMk cId="2469543361" sldId="307"/>
            <ac:spMk id="3" creationId="{D4C0A765-B453-8AB2-7907-645F30D8B7F7}"/>
          </ac:spMkLst>
        </pc:spChg>
        <pc:spChg chg="add del mod">
          <ac:chgData name="Paul Fannon" userId="e5419d00-6512-4b0e-a329-d8f384aa1983" providerId="ADAL" clId="{52454F40-044F-4A6D-9979-E91DD6F91567}" dt="2024-02-26T13:28:38.240" v="1162" actId="478"/>
          <ac:spMkLst>
            <pc:docMk/>
            <pc:sldMk cId="2469543361" sldId="307"/>
            <ac:spMk id="5" creationId="{D510DDD7-D49A-18EE-79DD-61FC74A39061}"/>
          </ac:spMkLst>
        </pc:spChg>
        <pc:spChg chg="add">
          <ac:chgData name="Paul Fannon" userId="e5419d00-6512-4b0e-a329-d8f384aa1983" providerId="ADAL" clId="{52454F40-044F-4A6D-9979-E91DD6F91567}" dt="2024-02-26T13:28:43.634" v="1164" actId="26606"/>
          <ac:spMkLst>
            <pc:docMk/>
            <pc:sldMk cId="2469543361" sldId="307"/>
            <ac:spMk id="11" creationId="{A4AC5506-6312-4701-8D3C-40187889A947}"/>
          </ac:spMkLst>
        </pc:spChg>
        <pc:picChg chg="del">
          <ac:chgData name="Paul Fannon" userId="e5419d00-6512-4b0e-a329-d8f384aa1983" providerId="ADAL" clId="{52454F40-044F-4A6D-9979-E91DD6F91567}" dt="2024-02-26T13:28:35.374" v="1159" actId="478"/>
          <ac:picMkLst>
            <pc:docMk/>
            <pc:sldMk cId="2469543361" sldId="307"/>
            <ac:picMk id="4" creationId="{CD50614A-A266-4D10-E914-40EAB8A14A02}"/>
          </ac:picMkLst>
        </pc:picChg>
        <pc:picChg chg="add mod">
          <ac:chgData name="Paul Fannon" userId="e5419d00-6512-4b0e-a329-d8f384aa1983" providerId="ADAL" clId="{52454F40-044F-4A6D-9979-E91DD6F91567}" dt="2024-02-26T13:29:12.606" v="1168" actId="14100"/>
          <ac:picMkLst>
            <pc:docMk/>
            <pc:sldMk cId="2469543361" sldId="307"/>
            <ac:picMk id="6" creationId="{B0B0F256-C499-C2B7-3E68-654B68DA0B6B}"/>
          </ac:picMkLst>
        </pc:picChg>
      </pc:sldChg>
      <pc:sldChg chg="del">
        <pc:chgData name="Paul Fannon" userId="e5419d00-6512-4b0e-a329-d8f384aa1983" providerId="ADAL" clId="{52454F40-044F-4A6D-9979-E91DD6F91567}" dt="2024-02-26T09:20:56.765" v="154" actId="47"/>
        <pc:sldMkLst>
          <pc:docMk/>
          <pc:sldMk cId="159151116" sldId="308"/>
        </pc:sldMkLst>
      </pc:sldChg>
      <pc:sldChg chg="modSp add ord modAnim">
        <pc:chgData name="Paul Fannon" userId="e5419d00-6512-4b0e-a329-d8f384aa1983" providerId="ADAL" clId="{52454F40-044F-4A6D-9979-E91DD6F91567}" dt="2024-02-26T13:30:53.908" v="1293" actId="20577"/>
        <pc:sldMkLst>
          <pc:docMk/>
          <pc:sldMk cId="3826047478" sldId="308"/>
        </pc:sldMkLst>
        <pc:spChg chg="mod">
          <ac:chgData name="Paul Fannon" userId="e5419d00-6512-4b0e-a329-d8f384aa1983" providerId="ADAL" clId="{52454F40-044F-4A6D-9979-E91DD6F91567}" dt="2024-02-26T13:30:53.908" v="1293" actId="20577"/>
          <ac:spMkLst>
            <pc:docMk/>
            <pc:sldMk cId="3826047478" sldId="308"/>
            <ac:spMk id="3" creationId="{6694189A-3469-94F5-6877-4D8A377A5B1F}"/>
          </ac:spMkLst>
        </pc:spChg>
      </pc:sldChg>
      <pc:sldChg chg="modSp add ord modAnim">
        <pc:chgData name="Paul Fannon" userId="e5419d00-6512-4b0e-a329-d8f384aa1983" providerId="ADAL" clId="{52454F40-044F-4A6D-9979-E91DD6F91567}" dt="2024-02-26T13:31:44.095" v="1310"/>
        <pc:sldMkLst>
          <pc:docMk/>
          <pc:sldMk cId="2190374519" sldId="309"/>
        </pc:sldMkLst>
        <pc:spChg chg="mod">
          <ac:chgData name="Paul Fannon" userId="e5419d00-6512-4b0e-a329-d8f384aa1983" providerId="ADAL" clId="{52454F40-044F-4A6D-9979-E91DD6F91567}" dt="2024-02-26T13:31:44.095" v="1310"/>
          <ac:spMkLst>
            <pc:docMk/>
            <pc:sldMk cId="2190374519" sldId="309"/>
            <ac:spMk id="3" creationId="{D2F2C660-873A-1C2E-0145-5304AE89A0F1}"/>
          </ac:spMkLst>
        </pc:spChg>
      </pc:sldChg>
      <pc:sldChg chg="del">
        <pc:chgData name="Paul Fannon" userId="e5419d00-6512-4b0e-a329-d8f384aa1983" providerId="ADAL" clId="{52454F40-044F-4A6D-9979-E91DD6F91567}" dt="2024-02-26T09:20:57.995" v="161" actId="47"/>
        <pc:sldMkLst>
          <pc:docMk/>
          <pc:sldMk cId="4235883340" sldId="309"/>
        </pc:sldMkLst>
      </pc:sldChg>
      <pc:sldChg chg="addSp delSp modSp add mod ord">
        <pc:chgData name="Paul Fannon" userId="e5419d00-6512-4b0e-a329-d8f384aa1983" providerId="ADAL" clId="{52454F40-044F-4A6D-9979-E91DD6F91567}" dt="2024-02-26T13:32:29.307" v="1317"/>
        <pc:sldMkLst>
          <pc:docMk/>
          <pc:sldMk cId="3739161695" sldId="310"/>
        </pc:sldMkLst>
        <pc:picChg chg="add mod">
          <ac:chgData name="Paul Fannon" userId="e5419d00-6512-4b0e-a329-d8f384aa1983" providerId="ADAL" clId="{52454F40-044F-4A6D-9979-E91DD6F91567}" dt="2024-02-26T13:32:25.709" v="1315" actId="14100"/>
          <ac:picMkLst>
            <pc:docMk/>
            <pc:sldMk cId="3739161695" sldId="310"/>
            <ac:picMk id="3" creationId="{94605093-0350-A6B9-3D8F-C7C9E7CFDC6C}"/>
          </ac:picMkLst>
        </pc:picChg>
        <pc:picChg chg="del">
          <ac:chgData name="Paul Fannon" userId="e5419d00-6512-4b0e-a329-d8f384aa1983" providerId="ADAL" clId="{52454F40-044F-4A6D-9979-E91DD6F91567}" dt="2024-02-26T13:32:18.582" v="1313" actId="478"/>
          <ac:picMkLst>
            <pc:docMk/>
            <pc:sldMk cId="3739161695" sldId="310"/>
            <ac:picMk id="6" creationId="{524C3994-1600-A431-66C8-4E779036A88F}"/>
          </ac:picMkLst>
        </pc:picChg>
      </pc:sldChg>
      <pc:sldChg chg="modSp add ord modAnim">
        <pc:chgData name="Paul Fannon" userId="e5419d00-6512-4b0e-a329-d8f384aa1983" providerId="ADAL" clId="{52454F40-044F-4A6D-9979-E91DD6F91567}" dt="2024-02-26T13:33:50.915" v="1391" actId="20577"/>
        <pc:sldMkLst>
          <pc:docMk/>
          <pc:sldMk cId="3582212053" sldId="311"/>
        </pc:sldMkLst>
        <pc:spChg chg="mod">
          <ac:chgData name="Paul Fannon" userId="e5419d00-6512-4b0e-a329-d8f384aa1983" providerId="ADAL" clId="{52454F40-044F-4A6D-9979-E91DD6F91567}" dt="2024-02-26T13:33:50.915" v="1391" actId="20577"/>
          <ac:spMkLst>
            <pc:docMk/>
            <pc:sldMk cId="3582212053" sldId="311"/>
            <ac:spMk id="3" creationId="{5F5369FE-296A-699A-838A-71D2DFC5AFF0}"/>
          </ac:spMkLst>
        </pc:spChg>
      </pc:sldChg>
      <pc:sldChg chg="addSp delSp modSp add mod ord">
        <pc:chgData name="Paul Fannon" userId="e5419d00-6512-4b0e-a329-d8f384aa1983" providerId="ADAL" clId="{52454F40-044F-4A6D-9979-E91DD6F91567}" dt="2024-02-26T13:34:38.575" v="1398" actId="14100"/>
        <pc:sldMkLst>
          <pc:docMk/>
          <pc:sldMk cId="2869013234" sldId="312"/>
        </pc:sldMkLst>
        <pc:picChg chg="del">
          <ac:chgData name="Paul Fannon" userId="e5419d00-6512-4b0e-a329-d8f384aa1983" providerId="ADAL" clId="{52454F40-044F-4A6D-9979-E91DD6F91567}" dt="2024-02-26T13:34:30.367" v="1395" actId="478"/>
          <ac:picMkLst>
            <pc:docMk/>
            <pc:sldMk cId="2869013234" sldId="312"/>
            <ac:picMk id="3" creationId="{1F6B5913-4C5D-82BF-846B-924BBEEE03A8}"/>
          </ac:picMkLst>
        </pc:picChg>
        <pc:picChg chg="add mod">
          <ac:chgData name="Paul Fannon" userId="e5419d00-6512-4b0e-a329-d8f384aa1983" providerId="ADAL" clId="{52454F40-044F-4A6D-9979-E91DD6F91567}" dt="2024-02-26T13:34:38.575" v="1398" actId="14100"/>
          <ac:picMkLst>
            <pc:docMk/>
            <pc:sldMk cId="2869013234" sldId="312"/>
            <ac:picMk id="4" creationId="{73D0F325-BBA7-8E8A-8EB6-1940824851F8}"/>
          </ac:picMkLst>
        </pc:picChg>
      </pc:sldChg>
      <pc:sldChg chg="modSp add mod ord modNotesTx">
        <pc:chgData name="Paul Fannon" userId="e5419d00-6512-4b0e-a329-d8f384aa1983" providerId="ADAL" clId="{52454F40-044F-4A6D-9979-E91DD6F91567}" dt="2024-02-26T13:40:15.621" v="1606" actId="20577"/>
        <pc:sldMkLst>
          <pc:docMk/>
          <pc:sldMk cId="365016168" sldId="313"/>
        </pc:sldMkLst>
        <pc:spChg chg="mod">
          <ac:chgData name="Paul Fannon" userId="e5419d00-6512-4b0e-a329-d8f384aa1983" providerId="ADAL" clId="{52454F40-044F-4A6D-9979-E91DD6F91567}" dt="2024-02-26T13:38:23.265" v="1406" actId="20577"/>
          <ac:spMkLst>
            <pc:docMk/>
            <pc:sldMk cId="365016168" sldId="313"/>
            <ac:spMk id="3" creationId="{2806D56A-54E7-F246-B2C6-AAF6FE9E19F8}"/>
          </ac:spMkLst>
        </pc:spChg>
      </pc:sldChg>
      <pc:sldChg chg="addSp modSp add mod">
        <pc:chgData name="Paul Fannon" userId="e5419d00-6512-4b0e-a329-d8f384aa1983" providerId="ADAL" clId="{52454F40-044F-4A6D-9979-E91DD6F91567}" dt="2024-02-26T13:42:04.045" v="1617" actId="20577"/>
        <pc:sldMkLst>
          <pc:docMk/>
          <pc:sldMk cId="484828001" sldId="314"/>
        </pc:sldMkLst>
        <pc:spChg chg="mod">
          <ac:chgData name="Paul Fannon" userId="e5419d00-6512-4b0e-a329-d8f384aa1983" providerId="ADAL" clId="{52454F40-044F-4A6D-9979-E91DD6F91567}" dt="2024-02-26T13:42:04.045" v="1617" actId="20577"/>
          <ac:spMkLst>
            <pc:docMk/>
            <pc:sldMk cId="484828001" sldId="314"/>
            <ac:spMk id="3" creationId="{D1C74B67-D8FF-7445-3E3D-22D78D68E3D4}"/>
          </ac:spMkLst>
        </pc:spChg>
        <pc:spChg chg="add">
          <ac:chgData name="Paul Fannon" userId="e5419d00-6512-4b0e-a329-d8f384aa1983" providerId="ADAL" clId="{52454F40-044F-4A6D-9979-E91DD6F91567}" dt="2024-02-26T13:41:28.134" v="1608"/>
          <ac:spMkLst>
            <pc:docMk/>
            <pc:sldMk cId="484828001" sldId="314"/>
            <ac:spMk id="4" creationId="{F727AB00-7E9A-92F5-24F0-501A668350F0}"/>
          </ac:spMkLst>
        </pc:spChg>
        <pc:spChg chg="add mod">
          <ac:chgData name="Paul Fannon" userId="e5419d00-6512-4b0e-a329-d8f384aa1983" providerId="ADAL" clId="{52454F40-044F-4A6D-9979-E91DD6F91567}" dt="2024-02-26T13:41:31.120" v="1610"/>
          <ac:spMkLst>
            <pc:docMk/>
            <pc:sldMk cId="484828001" sldId="314"/>
            <ac:spMk id="5" creationId="{6FD3067D-7C73-D2E4-A0F2-3B7A147D7D8B}"/>
          </ac:spMkLst>
        </pc:spChg>
      </pc:sldChg>
      <pc:sldChg chg="modSp add mod ord">
        <pc:chgData name="Paul Fannon" userId="e5419d00-6512-4b0e-a329-d8f384aa1983" providerId="ADAL" clId="{52454F40-044F-4A6D-9979-E91DD6F91567}" dt="2024-02-26T13:46:39.043" v="1825" actId="20577"/>
        <pc:sldMkLst>
          <pc:docMk/>
          <pc:sldMk cId="1072679455" sldId="315"/>
        </pc:sldMkLst>
        <pc:spChg chg="mod">
          <ac:chgData name="Paul Fannon" userId="e5419d00-6512-4b0e-a329-d8f384aa1983" providerId="ADAL" clId="{52454F40-044F-4A6D-9979-E91DD6F91567}" dt="2024-02-26T13:46:39.043" v="1825" actId="20577"/>
          <ac:spMkLst>
            <pc:docMk/>
            <pc:sldMk cId="1072679455" sldId="315"/>
            <ac:spMk id="3" creationId="{945E9826-9B2F-4139-E678-F251A1A318B6}"/>
          </ac:spMkLst>
        </pc:spChg>
      </pc:sldChg>
      <pc:sldChg chg="addSp delSp modSp new mod">
        <pc:chgData name="Paul Fannon" userId="e5419d00-6512-4b0e-a329-d8f384aa1983" providerId="ADAL" clId="{52454F40-044F-4A6D-9979-E91DD6F91567}" dt="2024-02-26T13:47:41.521" v="1830"/>
        <pc:sldMkLst>
          <pc:docMk/>
          <pc:sldMk cId="2037890983" sldId="316"/>
        </pc:sldMkLst>
        <pc:spChg chg="mod">
          <ac:chgData name="Paul Fannon" userId="e5419d00-6512-4b0e-a329-d8f384aa1983" providerId="ADAL" clId="{52454F40-044F-4A6D-9979-E91DD6F91567}" dt="2024-02-26T13:47:41.521" v="1830"/>
          <ac:spMkLst>
            <pc:docMk/>
            <pc:sldMk cId="2037890983" sldId="316"/>
            <ac:spMk id="2" creationId="{2570B9F3-D03F-A297-9610-08CADF3304BB}"/>
          </ac:spMkLst>
        </pc:spChg>
        <pc:spChg chg="del">
          <ac:chgData name="Paul Fannon" userId="e5419d00-6512-4b0e-a329-d8f384aa1983" providerId="ADAL" clId="{52454F40-044F-4A6D-9979-E91DD6F91567}" dt="2024-02-26T13:47:23.256" v="1826"/>
          <ac:spMkLst>
            <pc:docMk/>
            <pc:sldMk cId="2037890983" sldId="316"/>
            <ac:spMk id="3" creationId="{F6883F7D-BB57-C1DE-995B-90C894E076F6}"/>
          </ac:spMkLst>
        </pc:spChg>
        <pc:picChg chg="add mod">
          <ac:chgData name="Paul Fannon" userId="e5419d00-6512-4b0e-a329-d8f384aa1983" providerId="ADAL" clId="{52454F40-044F-4A6D-9979-E91DD6F91567}" dt="2024-02-26T13:47:33.457" v="1829" actId="14100"/>
          <ac:picMkLst>
            <pc:docMk/>
            <pc:sldMk cId="2037890983" sldId="316"/>
            <ac:picMk id="4" creationId="{2EF33B32-6EF3-6C44-8200-6635C2D00EF5}"/>
          </ac:picMkLst>
        </pc:picChg>
      </pc:sldChg>
      <pc:sldChg chg="modSp new mod modAnim">
        <pc:chgData name="Paul Fannon" userId="e5419d00-6512-4b0e-a329-d8f384aa1983" providerId="ADAL" clId="{52454F40-044F-4A6D-9979-E91DD6F91567}" dt="2024-02-26T14:04:38.015" v="2491"/>
        <pc:sldMkLst>
          <pc:docMk/>
          <pc:sldMk cId="1327746840" sldId="317"/>
        </pc:sldMkLst>
        <pc:spChg chg="mod">
          <ac:chgData name="Paul Fannon" userId="e5419d00-6512-4b0e-a329-d8f384aa1983" providerId="ADAL" clId="{52454F40-044F-4A6D-9979-E91DD6F91567}" dt="2024-02-26T13:48:59.832" v="1871" actId="20577"/>
          <ac:spMkLst>
            <pc:docMk/>
            <pc:sldMk cId="1327746840" sldId="317"/>
            <ac:spMk id="2" creationId="{062C8C5A-D34D-19C1-35E0-7AE152F7DE6E}"/>
          </ac:spMkLst>
        </pc:spChg>
        <pc:spChg chg="mod">
          <ac:chgData name="Paul Fannon" userId="e5419d00-6512-4b0e-a329-d8f384aa1983" providerId="ADAL" clId="{52454F40-044F-4A6D-9979-E91DD6F91567}" dt="2024-02-26T14:04:14.817" v="2490" actId="5793"/>
          <ac:spMkLst>
            <pc:docMk/>
            <pc:sldMk cId="1327746840" sldId="317"/>
            <ac:spMk id="3" creationId="{078966EC-57B0-A7F7-616D-7BAFF5D01709}"/>
          </ac:spMkLst>
        </pc:spChg>
      </pc:sldChg>
      <pc:sldChg chg="modSp add mod">
        <pc:chgData name="Paul Fannon" userId="e5419d00-6512-4b0e-a329-d8f384aa1983" providerId="ADAL" clId="{52454F40-044F-4A6D-9979-E91DD6F91567}" dt="2024-02-26T14:03:19.002" v="2311" actId="20577"/>
        <pc:sldMkLst>
          <pc:docMk/>
          <pc:sldMk cId="3983688418" sldId="318"/>
        </pc:sldMkLst>
        <pc:spChg chg="mod">
          <ac:chgData name="Paul Fannon" userId="e5419d00-6512-4b0e-a329-d8f384aa1983" providerId="ADAL" clId="{52454F40-044F-4A6D-9979-E91DD6F91567}" dt="2024-02-26T14:03:19.002" v="2311" actId="20577"/>
          <ac:spMkLst>
            <pc:docMk/>
            <pc:sldMk cId="3983688418" sldId="318"/>
            <ac:spMk id="3" creationId="{3CDC7536-910A-EB57-BC56-44F3A6865723}"/>
          </ac:spMkLst>
        </pc:spChg>
      </pc:sldChg>
      <pc:sldChg chg="modSp new mod">
        <pc:chgData name="Paul Fannon" userId="e5419d00-6512-4b0e-a329-d8f384aa1983" providerId="ADAL" clId="{52454F40-044F-4A6D-9979-E91DD6F91567}" dt="2024-02-26T14:07:15.856" v="2729" actId="20577"/>
        <pc:sldMkLst>
          <pc:docMk/>
          <pc:sldMk cId="547005601" sldId="319"/>
        </pc:sldMkLst>
        <pc:spChg chg="mod">
          <ac:chgData name="Paul Fannon" userId="e5419d00-6512-4b0e-a329-d8f384aa1983" providerId="ADAL" clId="{52454F40-044F-4A6D-9979-E91DD6F91567}" dt="2024-02-26T14:04:54.439" v="2510" actId="20577"/>
          <ac:spMkLst>
            <pc:docMk/>
            <pc:sldMk cId="547005601" sldId="319"/>
            <ac:spMk id="2" creationId="{F077C01E-3593-3605-DC21-33688061B760}"/>
          </ac:spMkLst>
        </pc:spChg>
        <pc:spChg chg="mod">
          <ac:chgData name="Paul Fannon" userId="e5419d00-6512-4b0e-a329-d8f384aa1983" providerId="ADAL" clId="{52454F40-044F-4A6D-9979-E91DD6F91567}" dt="2024-02-26T14:07:15.856" v="2729" actId="20577"/>
          <ac:spMkLst>
            <pc:docMk/>
            <pc:sldMk cId="547005601" sldId="319"/>
            <ac:spMk id="3" creationId="{27957E8E-705E-FE98-444C-4617278E30F5}"/>
          </ac:spMkLst>
        </pc:spChg>
      </pc:sldChg>
      <pc:sldChg chg="addSp delSp modSp new mod">
        <pc:chgData name="Paul Fannon" userId="e5419d00-6512-4b0e-a329-d8f384aa1983" providerId="ADAL" clId="{52454F40-044F-4A6D-9979-E91DD6F91567}" dt="2024-02-26T14:37:50.437" v="2754" actId="20577"/>
        <pc:sldMkLst>
          <pc:docMk/>
          <pc:sldMk cId="1203024975" sldId="320"/>
        </pc:sldMkLst>
        <pc:spChg chg="mod">
          <ac:chgData name="Paul Fannon" userId="e5419d00-6512-4b0e-a329-d8f384aa1983" providerId="ADAL" clId="{52454F40-044F-4A6D-9979-E91DD6F91567}" dt="2024-02-26T14:37:50.437" v="2754" actId="20577"/>
          <ac:spMkLst>
            <pc:docMk/>
            <pc:sldMk cId="1203024975" sldId="320"/>
            <ac:spMk id="2" creationId="{D8D95362-38D7-752F-F978-DCCC87CA5B6F}"/>
          </ac:spMkLst>
        </pc:spChg>
        <pc:spChg chg="add del mod">
          <ac:chgData name="Paul Fannon" userId="e5419d00-6512-4b0e-a329-d8f384aa1983" providerId="ADAL" clId="{52454F40-044F-4A6D-9979-E91DD6F91567}" dt="2024-02-26T14:29:02.019" v="2735"/>
          <ac:spMkLst>
            <pc:docMk/>
            <pc:sldMk cId="1203024975" sldId="320"/>
            <ac:spMk id="3" creationId="{6A697743-25FF-2364-99C3-0777769B8ED0}"/>
          </ac:spMkLst>
        </pc:spChg>
        <pc:spChg chg="add mod">
          <ac:chgData name="Paul Fannon" userId="e5419d00-6512-4b0e-a329-d8f384aa1983" providerId="ADAL" clId="{52454F40-044F-4A6D-9979-E91DD6F91567}" dt="2024-02-26T14:28:59.890" v="2734"/>
          <ac:spMkLst>
            <pc:docMk/>
            <pc:sldMk cId="1203024975" sldId="320"/>
            <ac:spMk id="4" creationId="{62D45075-7CFF-FB61-E6B8-084964A7F61A}"/>
          </ac:spMkLst>
        </pc:spChg>
        <pc:picChg chg="add mod">
          <ac:chgData name="Paul Fannon" userId="e5419d00-6512-4b0e-a329-d8f384aa1983" providerId="ADAL" clId="{52454F40-044F-4A6D-9979-E91DD6F91567}" dt="2024-02-26T14:29:09.265" v="2737" actId="14100"/>
          <ac:picMkLst>
            <pc:docMk/>
            <pc:sldMk cId="1203024975" sldId="320"/>
            <ac:picMk id="5" creationId="{7D93FF97-907B-27A4-D4C7-BD124D045BF3}"/>
          </ac:picMkLst>
        </pc:picChg>
      </pc:sldChg>
      <pc:sldChg chg="addSp delSp modSp new mod">
        <pc:chgData name="Paul Fannon" userId="e5419d00-6512-4b0e-a329-d8f384aa1983" providerId="ADAL" clId="{52454F40-044F-4A6D-9979-E91DD6F91567}" dt="2024-02-26T14:37:37.453" v="2745" actId="20577"/>
        <pc:sldMkLst>
          <pc:docMk/>
          <pc:sldMk cId="2879851814" sldId="321"/>
        </pc:sldMkLst>
        <pc:spChg chg="mod">
          <ac:chgData name="Paul Fannon" userId="e5419d00-6512-4b0e-a329-d8f384aa1983" providerId="ADAL" clId="{52454F40-044F-4A6D-9979-E91DD6F91567}" dt="2024-02-26T14:37:37.453" v="2745" actId="20577"/>
          <ac:spMkLst>
            <pc:docMk/>
            <pc:sldMk cId="2879851814" sldId="321"/>
            <ac:spMk id="2" creationId="{474A302E-387B-BE69-510D-A560D1DEAB25}"/>
          </ac:spMkLst>
        </pc:spChg>
        <pc:spChg chg="del">
          <ac:chgData name="Paul Fannon" userId="e5419d00-6512-4b0e-a329-d8f384aa1983" providerId="ADAL" clId="{52454F40-044F-4A6D-9979-E91DD6F91567}" dt="2024-02-26T14:29:39.085" v="2739"/>
          <ac:spMkLst>
            <pc:docMk/>
            <pc:sldMk cId="2879851814" sldId="321"/>
            <ac:spMk id="3" creationId="{5CDB3C92-FED3-77ED-A0D9-80518412626D}"/>
          </ac:spMkLst>
        </pc:spChg>
        <pc:picChg chg="add mod">
          <ac:chgData name="Paul Fannon" userId="e5419d00-6512-4b0e-a329-d8f384aa1983" providerId="ADAL" clId="{52454F40-044F-4A6D-9979-E91DD6F91567}" dt="2024-02-26T14:29:44.933" v="2741" actId="14100"/>
          <ac:picMkLst>
            <pc:docMk/>
            <pc:sldMk cId="2879851814" sldId="321"/>
            <ac:picMk id="4" creationId="{E167E2C3-8EFA-FF7E-3242-9E9A2BFB2CF1}"/>
          </ac:picMkLst>
        </pc:picChg>
      </pc:sldChg>
      <pc:sldChg chg="del">
        <pc:chgData name="Paul Fannon" userId="e5419d00-6512-4b0e-a329-d8f384aa1983" providerId="ADAL" clId="{52454F40-044F-4A6D-9979-E91DD6F91567}" dt="2024-02-26T09:21:00.112" v="174" actId="47"/>
        <pc:sldMkLst>
          <pc:docMk/>
          <pc:sldMk cId="1874856610" sldId="400"/>
        </pc:sldMkLst>
      </pc:sldChg>
      <pc:sldChg chg="del">
        <pc:chgData name="Paul Fannon" userId="e5419d00-6512-4b0e-a329-d8f384aa1983" providerId="ADAL" clId="{52454F40-044F-4A6D-9979-E91DD6F91567}" dt="2024-02-26T09:21:00.713" v="175" actId="47"/>
        <pc:sldMkLst>
          <pc:docMk/>
          <pc:sldMk cId="1654031764" sldId="402"/>
        </pc:sldMkLst>
      </pc:sldChg>
      <pc:sldChg chg="del">
        <pc:chgData name="Paul Fannon" userId="e5419d00-6512-4b0e-a329-d8f384aa1983" providerId="ADAL" clId="{52454F40-044F-4A6D-9979-E91DD6F91567}" dt="2024-02-26T09:21:01.938" v="181" actId="47"/>
        <pc:sldMkLst>
          <pc:docMk/>
          <pc:sldMk cId="427141612" sldId="403"/>
        </pc:sldMkLst>
      </pc:sldChg>
      <pc:sldChg chg="del">
        <pc:chgData name="Paul Fannon" userId="e5419d00-6512-4b0e-a329-d8f384aa1983" providerId="ADAL" clId="{52454F40-044F-4A6D-9979-E91DD6F91567}" dt="2024-02-26T09:20:58.799" v="166" actId="47"/>
        <pc:sldMkLst>
          <pc:docMk/>
          <pc:sldMk cId="4288343078" sldId="404"/>
        </pc:sldMkLst>
      </pc:sldChg>
      <pc:sldChg chg="del">
        <pc:chgData name="Paul Fannon" userId="e5419d00-6512-4b0e-a329-d8f384aa1983" providerId="ADAL" clId="{52454F40-044F-4A6D-9979-E91DD6F91567}" dt="2024-02-26T09:20:58.959" v="167" actId="47"/>
        <pc:sldMkLst>
          <pc:docMk/>
          <pc:sldMk cId="2132885677" sldId="405"/>
        </pc:sldMkLst>
      </pc:sldChg>
      <pc:sldChg chg="del">
        <pc:chgData name="Paul Fannon" userId="e5419d00-6512-4b0e-a329-d8f384aa1983" providerId="ADAL" clId="{52454F40-044F-4A6D-9979-E91DD6F91567}" dt="2024-02-26T09:20:59.133" v="168" actId="47"/>
        <pc:sldMkLst>
          <pc:docMk/>
          <pc:sldMk cId="1724934194" sldId="406"/>
        </pc:sldMkLst>
      </pc:sldChg>
      <pc:sldChg chg="del">
        <pc:chgData name="Paul Fannon" userId="e5419d00-6512-4b0e-a329-d8f384aa1983" providerId="ADAL" clId="{52454F40-044F-4A6D-9979-E91DD6F91567}" dt="2024-02-26T09:20:59.308" v="169" actId="47"/>
        <pc:sldMkLst>
          <pc:docMk/>
          <pc:sldMk cId="4061717473" sldId="407"/>
        </pc:sldMkLst>
      </pc:sldChg>
      <pc:sldChg chg="del">
        <pc:chgData name="Paul Fannon" userId="e5419d00-6512-4b0e-a329-d8f384aa1983" providerId="ADAL" clId="{52454F40-044F-4A6D-9979-E91DD6F91567}" dt="2024-02-26T09:20:58.137" v="162" actId="47"/>
        <pc:sldMkLst>
          <pc:docMk/>
          <pc:sldMk cId="1191437283" sldId="408"/>
        </pc:sldMkLst>
      </pc:sldChg>
      <pc:sldChg chg="del">
        <pc:chgData name="Paul Fannon" userId="e5419d00-6512-4b0e-a329-d8f384aa1983" providerId="ADAL" clId="{52454F40-044F-4A6D-9979-E91DD6F91567}" dt="2024-02-26T09:20:58.322" v="163" actId="47"/>
        <pc:sldMkLst>
          <pc:docMk/>
          <pc:sldMk cId="2103616821" sldId="409"/>
        </pc:sldMkLst>
      </pc:sldChg>
      <pc:sldChg chg="del">
        <pc:chgData name="Paul Fannon" userId="e5419d00-6512-4b0e-a329-d8f384aa1983" providerId="ADAL" clId="{52454F40-044F-4A6D-9979-E91DD6F91567}" dt="2024-02-26T09:20:58.469" v="164" actId="47"/>
        <pc:sldMkLst>
          <pc:docMk/>
          <pc:sldMk cId="1486229988" sldId="411"/>
        </pc:sldMkLst>
      </pc:sldChg>
      <pc:sldChg chg="del">
        <pc:chgData name="Paul Fannon" userId="e5419d00-6512-4b0e-a329-d8f384aa1983" providerId="ADAL" clId="{52454F40-044F-4A6D-9979-E91DD6F91567}" dt="2024-02-26T09:20:59.796" v="172" actId="47"/>
        <pc:sldMkLst>
          <pc:docMk/>
          <pc:sldMk cId="3526870222" sldId="412"/>
        </pc:sldMkLst>
      </pc:sldChg>
      <pc:sldChg chg="del">
        <pc:chgData name="Paul Fannon" userId="e5419d00-6512-4b0e-a329-d8f384aa1983" providerId="ADAL" clId="{52454F40-044F-4A6D-9979-E91DD6F91567}" dt="2024-02-26T09:20:58.627" v="165" actId="47"/>
        <pc:sldMkLst>
          <pc:docMk/>
          <pc:sldMk cId="305909229" sldId="413"/>
        </pc:sldMkLst>
      </pc:sldChg>
      <pc:sldChg chg="del">
        <pc:chgData name="Paul Fannon" userId="e5419d00-6512-4b0e-a329-d8f384aa1983" providerId="ADAL" clId="{52454F40-044F-4A6D-9979-E91DD6F91567}" dt="2024-02-26T09:20:59.938" v="173" actId="47"/>
        <pc:sldMkLst>
          <pc:docMk/>
          <pc:sldMk cId="3215686125" sldId="414"/>
        </pc:sldMkLst>
      </pc:sldChg>
      <pc:sldChg chg="del">
        <pc:chgData name="Paul Fannon" userId="e5419d00-6512-4b0e-a329-d8f384aa1983" providerId="ADAL" clId="{52454F40-044F-4A6D-9979-E91DD6F91567}" dt="2024-02-26T09:21:02.252" v="183" actId="47"/>
        <pc:sldMkLst>
          <pc:docMk/>
          <pc:sldMk cId="2989671681" sldId="415"/>
        </pc:sldMkLst>
      </pc:sldChg>
      <pc:sldChg chg="del">
        <pc:chgData name="Paul Fannon" userId="e5419d00-6512-4b0e-a329-d8f384aa1983" providerId="ADAL" clId="{52454F40-044F-4A6D-9979-E91DD6F91567}" dt="2024-02-26T09:21:02.128" v="182" actId="47"/>
        <pc:sldMkLst>
          <pc:docMk/>
          <pc:sldMk cId="2369442026" sldId="416"/>
        </pc:sldMkLst>
      </pc:sldChg>
      <pc:sldChg chg="del">
        <pc:chgData name="Paul Fannon" userId="e5419d00-6512-4b0e-a329-d8f384aa1983" providerId="ADAL" clId="{52454F40-044F-4A6D-9979-E91DD6F91567}" dt="2024-02-26T09:21:00.914" v="176" actId="47"/>
        <pc:sldMkLst>
          <pc:docMk/>
          <pc:sldMk cId="2120657561" sldId="417"/>
        </pc:sldMkLst>
      </pc:sldChg>
      <pc:sldChg chg="del">
        <pc:chgData name="Paul Fannon" userId="e5419d00-6512-4b0e-a329-d8f384aa1983" providerId="ADAL" clId="{52454F40-044F-4A6D-9979-E91DD6F91567}" dt="2024-02-26T09:21:01.072" v="177" actId="47"/>
        <pc:sldMkLst>
          <pc:docMk/>
          <pc:sldMk cId="1096134152" sldId="418"/>
        </pc:sldMkLst>
      </pc:sldChg>
      <pc:sldChg chg="del">
        <pc:chgData name="Paul Fannon" userId="e5419d00-6512-4b0e-a329-d8f384aa1983" providerId="ADAL" clId="{52454F40-044F-4A6D-9979-E91DD6F91567}" dt="2024-02-26T09:21:02.396" v="184" actId="47"/>
        <pc:sldMkLst>
          <pc:docMk/>
          <pc:sldMk cId="3605657954" sldId="420"/>
        </pc:sldMkLst>
      </pc:sldChg>
      <pc:sldChg chg="del">
        <pc:chgData name="Paul Fannon" userId="e5419d00-6512-4b0e-a329-d8f384aa1983" providerId="ADAL" clId="{52454F40-044F-4A6D-9979-E91DD6F91567}" dt="2024-02-26T09:21:02.568" v="185" actId="47"/>
        <pc:sldMkLst>
          <pc:docMk/>
          <pc:sldMk cId="845449417" sldId="421"/>
        </pc:sldMkLst>
      </pc:sldChg>
      <pc:sldChg chg="del">
        <pc:chgData name="Paul Fannon" userId="e5419d00-6512-4b0e-a329-d8f384aa1983" providerId="ADAL" clId="{52454F40-044F-4A6D-9979-E91DD6F91567}" dt="2024-02-26T09:21:02.726" v="186" actId="47"/>
        <pc:sldMkLst>
          <pc:docMk/>
          <pc:sldMk cId="1052571221" sldId="422"/>
        </pc:sldMkLst>
      </pc:sldChg>
      <pc:sldChg chg="del">
        <pc:chgData name="Paul Fannon" userId="e5419d00-6512-4b0e-a329-d8f384aa1983" providerId="ADAL" clId="{52454F40-044F-4A6D-9979-E91DD6F91567}" dt="2024-02-26T09:21:02.901" v="187" actId="47"/>
        <pc:sldMkLst>
          <pc:docMk/>
          <pc:sldMk cId="1089542549" sldId="423"/>
        </pc:sldMkLst>
      </pc:sldChg>
      <pc:sldChg chg="del">
        <pc:chgData name="Paul Fannon" userId="e5419d00-6512-4b0e-a329-d8f384aa1983" providerId="ADAL" clId="{52454F40-044F-4A6D-9979-E91DD6F91567}" dt="2024-02-26T09:21:03.060" v="188" actId="47"/>
        <pc:sldMkLst>
          <pc:docMk/>
          <pc:sldMk cId="932444934" sldId="424"/>
        </pc:sldMkLst>
      </pc:sldChg>
      <pc:sldChg chg="del">
        <pc:chgData name="Paul Fannon" userId="e5419d00-6512-4b0e-a329-d8f384aa1983" providerId="ADAL" clId="{52454F40-044F-4A6D-9979-E91DD6F91567}" dt="2024-02-26T09:21:03.216" v="189" actId="47"/>
        <pc:sldMkLst>
          <pc:docMk/>
          <pc:sldMk cId="4188832752" sldId="425"/>
        </pc:sldMkLst>
      </pc:sldChg>
      <pc:sldChg chg="del">
        <pc:chgData name="Paul Fannon" userId="e5419d00-6512-4b0e-a329-d8f384aa1983" providerId="ADAL" clId="{52454F40-044F-4A6D-9979-E91DD6F91567}" dt="2024-02-26T09:21:03.406" v="190" actId="47"/>
        <pc:sldMkLst>
          <pc:docMk/>
          <pc:sldMk cId="726347410" sldId="426"/>
        </pc:sldMkLst>
      </pc:sldChg>
      <pc:sldChg chg="del">
        <pc:chgData name="Paul Fannon" userId="e5419d00-6512-4b0e-a329-d8f384aa1983" providerId="ADAL" clId="{52454F40-044F-4A6D-9979-E91DD6F91567}" dt="2024-02-26T09:21:03.690" v="191" actId="47"/>
        <pc:sldMkLst>
          <pc:docMk/>
          <pc:sldMk cId="761005766" sldId="427"/>
        </pc:sldMkLst>
      </pc:sldChg>
      <pc:sldChg chg="del">
        <pc:chgData name="Paul Fannon" userId="e5419d00-6512-4b0e-a329-d8f384aa1983" providerId="ADAL" clId="{52454F40-044F-4A6D-9979-E91DD6F91567}" dt="2024-02-26T09:21:03.894" v="192" actId="47"/>
        <pc:sldMkLst>
          <pc:docMk/>
          <pc:sldMk cId="536780027" sldId="428"/>
        </pc:sldMkLst>
      </pc:sldChg>
      <pc:sldChg chg="del">
        <pc:chgData name="Paul Fannon" userId="e5419d00-6512-4b0e-a329-d8f384aa1983" providerId="ADAL" clId="{52454F40-044F-4A6D-9979-E91DD6F91567}" dt="2024-02-26T09:21:01.197" v="178" actId="47"/>
        <pc:sldMkLst>
          <pc:docMk/>
          <pc:sldMk cId="2140397744" sldId="429"/>
        </pc:sldMkLst>
      </pc:sldChg>
      <pc:sldChg chg="del">
        <pc:chgData name="Paul Fannon" userId="e5419d00-6512-4b0e-a329-d8f384aa1983" providerId="ADAL" clId="{52454F40-044F-4A6D-9979-E91DD6F91567}" dt="2024-02-26T09:21:01.418" v="179" actId="47"/>
        <pc:sldMkLst>
          <pc:docMk/>
          <pc:sldMk cId="2697454655" sldId="430"/>
        </pc:sldMkLst>
      </pc:sldChg>
      <pc:sldChg chg="del">
        <pc:chgData name="Paul Fannon" userId="e5419d00-6512-4b0e-a329-d8f384aa1983" providerId="ADAL" clId="{52454F40-044F-4A6D-9979-E91DD6F91567}" dt="2024-02-26T09:21:01.717" v="180" actId="47"/>
        <pc:sldMkLst>
          <pc:docMk/>
          <pc:sldMk cId="3938178229" sldId="431"/>
        </pc:sldMkLst>
      </pc:sldChg>
      <pc:sldChg chg="del">
        <pc:chgData name="Paul Fannon" userId="e5419d00-6512-4b0e-a329-d8f384aa1983" providerId="ADAL" clId="{52454F40-044F-4A6D-9979-E91DD6F91567}" dt="2024-02-26T09:21:06.780" v="193" actId="47"/>
        <pc:sldMkLst>
          <pc:docMk/>
          <pc:sldMk cId="1958145390" sldId="432"/>
        </pc:sldMkLst>
      </pc:sldChg>
      <pc:sldChg chg="del">
        <pc:chgData name="Paul Fannon" userId="e5419d00-6512-4b0e-a329-d8f384aa1983" providerId="ADAL" clId="{52454F40-044F-4A6D-9979-E91DD6F91567}" dt="2024-02-26T09:21:08.676" v="194" actId="47"/>
        <pc:sldMkLst>
          <pc:docMk/>
          <pc:sldMk cId="1036356220" sldId="433"/>
        </pc:sldMkLst>
      </pc:sldChg>
    </pc:docChg>
  </pc:docChgLst>
  <pc:docChgLst>
    <pc:chgData name="Paul Fannon" userId="e5419d00-6512-4b0e-a329-d8f384aa1983" providerId="ADAL" clId="{770CA2FB-246F-461D-AEE1-D934005BDF76}"/>
    <pc:docChg chg="undo custSel addSld delSld modSld sldOrd">
      <pc:chgData name="Paul Fannon" userId="e5419d00-6512-4b0e-a329-d8f384aa1983" providerId="ADAL" clId="{770CA2FB-246F-461D-AEE1-D934005BDF76}" dt="2024-02-22T14:35:39.223" v="3006"/>
      <pc:docMkLst>
        <pc:docMk/>
      </pc:docMkLst>
      <pc:sldChg chg="modSp add mod">
        <pc:chgData name="Paul Fannon" userId="e5419d00-6512-4b0e-a329-d8f384aa1983" providerId="ADAL" clId="{770CA2FB-246F-461D-AEE1-D934005BDF76}" dt="2024-02-22T10:30:30.010" v="792"/>
        <pc:sldMkLst>
          <pc:docMk/>
          <pc:sldMk cId="3189928749" sldId="286"/>
        </pc:sldMkLst>
        <pc:spChg chg="mod">
          <ac:chgData name="Paul Fannon" userId="e5419d00-6512-4b0e-a329-d8f384aa1983" providerId="ADAL" clId="{770CA2FB-246F-461D-AEE1-D934005BDF76}" dt="2024-02-22T10:30:30.010" v="792"/>
          <ac:spMkLst>
            <pc:docMk/>
            <pc:sldMk cId="3189928749" sldId="286"/>
            <ac:spMk id="2" creationId="{027F0CD3-1422-E092-7775-348DB8BA561B}"/>
          </ac:spMkLst>
        </pc:spChg>
      </pc:sldChg>
      <pc:sldChg chg="addSp delSp modSp add mod">
        <pc:chgData name="Paul Fannon" userId="e5419d00-6512-4b0e-a329-d8f384aa1983" providerId="ADAL" clId="{770CA2FB-246F-461D-AEE1-D934005BDF76}" dt="2024-02-22T10:32:29.708" v="795" actId="22"/>
        <pc:sldMkLst>
          <pc:docMk/>
          <pc:sldMk cId="284809071" sldId="287"/>
        </pc:sldMkLst>
        <pc:spChg chg="mod">
          <ac:chgData name="Paul Fannon" userId="e5419d00-6512-4b0e-a329-d8f384aa1983" providerId="ADAL" clId="{770CA2FB-246F-461D-AEE1-D934005BDF76}" dt="2024-02-22T10:30:34.004" v="793"/>
          <ac:spMkLst>
            <pc:docMk/>
            <pc:sldMk cId="284809071" sldId="287"/>
            <ac:spMk id="2" creationId="{303CA925-85B0-D0A8-2A2B-32047CF8189C}"/>
          </ac:spMkLst>
        </pc:spChg>
        <pc:picChg chg="add del">
          <ac:chgData name="Paul Fannon" userId="e5419d00-6512-4b0e-a329-d8f384aa1983" providerId="ADAL" clId="{770CA2FB-246F-461D-AEE1-D934005BDF76}" dt="2024-02-22T10:32:29.708" v="795" actId="22"/>
          <ac:picMkLst>
            <pc:docMk/>
            <pc:sldMk cId="284809071" sldId="287"/>
            <ac:picMk id="5" creationId="{5065202C-4B08-EC7F-3DCC-68D24BA498CE}"/>
          </ac:picMkLst>
        </pc:picChg>
      </pc:sldChg>
      <pc:sldChg chg="modSp mod">
        <pc:chgData name="Paul Fannon" userId="e5419d00-6512-4b0e-a329-d8f384aa1983" providerId="ADAL" clId="{770CA2FB-246F-461D-AEE1-D934005BDF76}" dt="2024-02-22T10:10:17.308" v="543" actId="20577"/>
        <pc:sldMkLst>
          <pc:docMk/>
          <pc:sldMk cId="1476775387" sldId="295"/>
        </pc:sldMkLst>
        <pc:spChg chg="mod">
          <ac:chgData name="Paul Fannon" userId="e5419d00-6512-4b0e-a329-d8f384aa1983" providerId="ADAL" clId="{770CA2FB-246F-461D-AEE1-D934005BDF76}" dt="2024-02-22T10:10:17.308" v="543" actId="20577"/>
          <ac:spMkLst>
            <pc:docMk/>
            <pc:sldMk cId="1476775387" sldId="295"/>
            <ac:spMk id="3" creationId="{3C053698-3D42-C926-4776-E6424A2AEAC3}"/>
          </ac:spMkLst>
        </pc:spChg>
      </pc:sldChg>
      <pc:sldChg chg="del">
        <pc:chgData name="Paul Fannon" userId="e5419d00-6512-4b0e-a329-d8f384aa1983" providerId="ADAL" clId="{770CA2FB-246F-461D-AEE1-D934005BDF76}" dt="2024-02-22T09:41:50.565" v="0" actId="47"/>
        <pc:sldMkLst>
          <pc:docMk/>
          <pc:sldMk cId="828606376" sldId="307"/>
        </pc:sldMkLst>
      </pc:sldChg>
      <pc:sldChg chg="del">
        <pc:chgData name="Paul Fannon" userId="e5419d00-6512-4b0e-a329-d8f384aa1983" providerId="ADAL" clId="{770CA2FB-246F-461D-AEE1-D934005BDF76}" dt="2024-02-22T09:41:53.357" v="1" actId="47"/>
        <pc:sldMkLst>
          <pc:docMk/>
          <pc:sldMk cId="3710677864" sldId="310"/>
        </pc:sldMkLst>
      </pc:sldChg>
      <pc:sldChg chg="del">
        <pc:chgData name="Paul Fannon" userId="e5419d00-6512-4b0e-a329-d8f384aa1983" providerId="ADAL" clId="{770CA2FB-246F-461D-AEE1-D934005BDF76}" dt="2024-02-22T09:41:54.468" v="2" actId="47"/>
        <pc:sldMkLst>
          <pc:docMk/>
          <pc:sldMk cId="3259714746" sldId="311"/>
        </pc:sldMkLst>
      </pc:sldChg>
      <pc:sldChg chg="del">
        <pc:chgData name="Paul Fannon" userId="e5419d00-6512-4b0e-a329-d8f384aa1983" providerId="ADAL" clId="{770CA2FB-246F-461D-AEE1-D934005BDF76}" dt="2024-02-22T09:41:55.211" v="3" actId="47"/>
        <pc:sldMkLst>
          <pc:docMk/>
          <pc:sldMk cId="4167918691" sldId="312"/>
        </pc:sldMkLst>
      </pc:sldChg>
      <pc:sldChg chg="del">
        <pc:chgData name="Paul Fannon" userId="e5419d00-6512-4b0e-a329-d8f384aa1983" providerId="ADAL" clId="{770CA2FB-246F-461D-AEE1-D934005BDF76}" dt="2024-02-22T09:41:55.932" v="4" actId="47"/>
        <pc:sldMkLst>
          <pc:docMk/>
          <pc:sldMk cId="1727521032" sldId="313"/>
        </pc:sldMkLst>
      </pc:sldChg>
      <pc:sldChg chg="del">
        <pc:chgData name="Paul Fannon" userId="e5419d00-6512-4b0e-a329-d8f384aa1983" providerId="ADAL" clId="{770CA2FB-246F-461D-AEE1-D934005BDF76}" dt="2024-02-22T09:41:56.645" v="5" actId="47"/>
        <pc:sldMkLst>
          <pc:docMk/>
          <pc:sldMk cId="3096787110" sldId="314"/>
        </pc:sldMkLst>
      </pc:sldChg>
      <pc:sldChg chg="del">
        <pc:chgData name="Paul Fannon" userId="e5419d00-6512-4b0e-a329-d8f384aa1983" providerId="ADAL" clId="{770CA2FB-246F-461D-AEE1-D934005BDF76}" dt="2024-02-22T09:41:57.375" v="6" actId="47"/>
        <pc:sldMkLst>
          <pc:docMk/>
          <pc:sldMk cId="2456118543" sldId="315"/>
        </pc:sldMkLst>
      </pc:sldChg>
      <pc:sldChg chg="del">
        <pc:chgData name="Paul Fannon" userId="e5419d00-6512-4b0e-a329-d8f384aa1983" providerId="ADAL" clId="{770CA2FB-246F-461D-AEE1-D934005BDF76}" dt="2024-02-22T09:42:01.947" v="11" actId="47"/>
        <pc:sldMkLst>
          <pc:docMk/>
          <pc:sldMk cId="1832165497" sldId="316"/>
        </pc:sldMkLst>
      </pc:sldChg>
      <pc:sldChg chg="del">
        <pc:chgData name="Paul Fannon" userId="e5419d00-6512-4b0e-a329-d8f384aa1983" providerId="ADAL" clId="{770CA2FB-246F-461D-AEE1-D934005BDF76}" dt="2024-02-22T09:41:58.576" v="7" actId="47"/>
        <pc:sldMkLst>
          <pc:docMk/>
          <pc:sldMk cId="1388023302" sldId="317"/>
        </pc:sldMkLst>
      </pc:sldChg>
      <pc:sldChg chg="del">
        <pc:chgData name="Paul Fannon" userId="e5419d00-6512-4b0e-a329-d8f384aa1983" providerId="ADAL" clId="{770CA2FB-246F-461D-AEE1-D934005BDF76}" dt="2024-02-22T09:41:59.634" v="8" actId="47"/>
        <pc:sldMkLst>
          <pc:docMk/>
          <pc:sldMk cId="2461879366" sldId="318"/>
        </pc:sldMkLst>
      </pc:sldChg>
      <pc:sldChg chg="del">
        <pc:chgData name="Paul Fannon" userId="e5419d00-6512-4b0e-a329-d8f384aa1983" providerId="ADAL" clId="{770CA2FB-246F-461D-AEE1-D934005BDF76}" dt="2024-02-22T09:42:00.344" v="9" actId="47"/>
        <pc:sldMkLst>
          <pc:docMk/>
          <pc:sldMk cId="6961572" sldId="319"/>
        </pc:sldMkLst>
      </pc:sldChg>
      <pc:sldChg chg="del">
        <pc:chgData name="Paul Fannon" userId="e5419d00-6512-4b0e-a329-d8f384aa1983" providerId="ADAL" clId="{770CA2FB-246F-461D-AEE1-D934005BDF76}" dt="2024-02-22T09:42:01.274" v="10" actId="47"/>
        <pc:sldMkLst>
          <pc:docMk/>
          <pc:sldMk cId="773221153" sldId="320"/>
        </pc:sldMkLst>
      </pc:sldChg>
      <pc:sldChg chg="del">
        <pc:chgData name="Paul Fannon" userId="e5419d00-6512-4b0e-a329-d8f384aa1983" providerId="ADAL" clId="{770CA2FB-246F-461D-AEE1-D934005BDF76}" dt="2024-02-22T09:42:02.492" v="12" actId="47"/>
        <pc:sldMkLst>
          <pc:docMk/>
          <pc:sldMk cId="2636227347" sldId="321"/>
        </pc:sldMkLst>
      </pc:sldChg>
      <pc:sldChg chg="del">
        <pc:chgData name="Paul Fannon" userId="e5419d00-6512-4b0e-a329-d8f384aa1983" providerId="ADAL" clId="{770CA2FB-246F-461D-AEE1-D934005BDF76}" dt="2024-02-22T09:42:03.168" v="13" actId="47"/>
        <pc:sldMkLst>
          <pc:docMk/>
          <pc:sldMk cId="3280519020" sldId="322"/>
        </pc:sldMkLst>
      </pc:sldChg>
      <pc:sldChg chg="del">
        <pc:chgData name="Paul Fannon" userId="e5419d00-6512-4b0e-a329-d8f384aa1983" providerId="ADAL" clId="{770CA2FB-246F-461D-AEE1-D934005BDF76}" dt="2024-02-22T09:42:03.714" v="14" actId="47"/>
        <pc:sldMkLst>
          <pc:docMk/>
          <pc:sldMk cId="861569157" sldId="323"/>
        </pc:sldMkLst>
      </pc:sldChg>
      <pc:sldChg chg="del">
        <pc:chgData name="Paul Fannon" userId="e5419d00-6512-4b0e-a329-d8f384aa1983" providerId="ADAL" clId="{770CA2FB-246F-461D-AEE1-D934005BDF76}" dt="2024-02-22T09:42:04.295" v="15" actId="47"/>
        <pc:sldMkLst>
          <pc:docMk/>
          <pc:sldMk cId="4224470398" sldId="324"/>
        </pc:sldMkLst>
      </pc:sldChg>
      <pc:sldChg chg="del">
        <pc:chgData name="Paul Fannon" userId="e5419d00-6512-4b0e-a329-d8f384aa1983" providerId="ADAL" clId="{770CA2FB-246F-461D-AEE1-D934005BDF76}" dt="2024-02-22T09:42:05.867" v="16" actId="47"/>
        <pc:sldMkLst>
          <pc:docMk/>
          <pc:sldMk cId="542274599" sldId="325"/>
        </pc:sldMkLst>
      </pc:sldChg>
      <pc:sldChg chg="del">
        <pc:chgData name="Paul Fannon" userId="e5419d00-6512-4b0e-a329-d8f384aa1983" providerId="ADAL" clId="{770CA2FB-246F-461D-AEE1-D934005BDF76}" dt="2024-02-22T09:42:12.494" v="22" actId="47"/>
        <pc:sldMkLst>
          <pc:docMk/>
          <pc:sldMk cId="3066790932" sldId="326"/>
        </pc:sldMkLst>
      </pc:sldChg>
      <pc:sldChg chg="del">
        <pc:chgData name="Paul Fannon" userId="e5419d00-6512-4b0e-a329-d8f384aa1983" providerId="ADAL" clId="{770CA2FB-246F-461D-AEE1-D934005BDF76}" dt="2024-02-22T09:42:06.560" v="17" actId="47"/>
        <pc:sldMkLst>
          <pc:docMk/>
          <pc:sldMk cId="1470087518" sldId="327"/>
        </pc:sldMkLst>
      </pc:sldChg>
      <pc:sldChg chg="del">
        <pc:chgData name="Paul Fannon" userId="e5419d00-6512-4b0e-a329-d8f384aa1983" providerId="ADAL" clId="{770CA2FB-246F-461D-AEE1-D934005BDF76}" dt="2024-02-22T09:42:10.065" v="20" actId="47"/>
        <pc:sldMkLst>
          <pc:docMk/>
          <pc:sldMk cId="1574133158" sldId="328"/>
        </pc:sldMkLst>
      </pc:sldChg>
      <pc:sldChg chg="del">
        <pc:chgData name="Paul Fannon" userId="e5419d00-6512-4b0e-a329-d8f384aa1983" providerId="ADAL" clId="{770CA2FB-246F-461D-AEE1-D934005BDF76}" dt="2024-02-22T09:42:08.192" v="18" actId="47"/>
        <pc:sldMkLst>
          <pc:docMk/>
          <pc:sldMk cId="1926128008" sldId="329"/>
        </pc:sldMkLst>
      </pc:sldChg>
      <pc:sldChg chg="del">
        <pc:chgData name="Paul Fannon" userId="e5419d00-6512-4b0e-a329-d8f384aa1983" providerId="ADAL" clId="{770CA2FB-246F-461D-AEE1-D934005BDF76}" dt="2024-02-22T09:42:09.250" v="19" actId="47"/>
        <pc:sldMkLst>
          <pc:docMk/>
          <pc:sldMk cId="553196920" sldId="330"/>
        </pc:sldMkLst>
      </pc:sldChg>
      <pc:sldChg chg="del">
        <pc:chgData name="Paul Fannon" userId="e5419d00-6512-4b0e-a329-d8f384aa1983" providerId="ADAL" clId="{770CA2FB-246F-461D-AEE1-D934005BDF76}" dt="2024-02-22T09:42:10.873" v="21" actId="47"/>
        <pc:sldMkLst>
          <pc:docMk/>
          <pc:sldMk cId="536621117" sldId="331"/>
        </pc:sldMkLst>
      </pc:sldChg>
      <pc:sldChg chg="del">
        <pc:chgData name="Paul Fannon" userId="e5419d00-6512-4b0e-a329-d8f384aa1983" providerId="ADAL" clId="{770CA2FB-246F-461D-AEE1-D934005BDF76}" dt="2024-02-22T09:42:18.037" v="26" actId="47"/>
        <pc:sldMkLst>
          <pc:docMk/>
          <pc:sldMk cId="2360214650" sldId="332"/>
        </pc:sldMkLst>
      </pc:sldChg>
      <pc:sldChg chg="del">
        <pc:chgData name="Paul Fannon" userId="e5419d00-6512-4b0e-a329-d8f384aa1983" providerId="ADAL" clId="{770CA2FB-246F-461D-AEE1-D934005BDF76}" dt="2024-02-22T09:42:15.828" v="25" actId="47"/>
        <pc:sldMkLst>
          <pc:docMk/>
          <pc:sldMk cId="1276689454" sldId="333"/>
        </pc:sldMkLst>
      </pc:sldChg>
      <pc:sldChg chg="del">
        <pc:chgData name="Paul Fannon" userId="e5419d00-6512-4b0e-a329-d8f384aa1983" providerId="ADAL" clId="{770CA2FB-246F-461D-AEE1-D934005BDF76}" dt="2024-02-22T09:42:13.455" v="23" actId="47"/>
        <pc:sldMkLst>
          <pc:docMk/>
          <pc:sldMk cId="1238012582" sldId="334"/>
        </pc:sldMkLst>
      </pc:sldChg>
      <pc:sldChg chg="del">
        <pc:chgData name="Paul Fannon" userId="e5419d00-6512-4b0e-a329-d8f384aa1983" providerId="ADAL" clId="{770CA2FB-246F-461D-AEE1-D934005BDF76}" dt="2024-02-22T09:42:14.753" v="24" actId="47"/>
        <pc:sldMkLst>
          <pc:docMk/>
          <pc:sldMk cId="4223421499" sldId="335"/>
        </pc:sldMkLst>
      </pc:sldChg>
      <pc:sldChg chg="del">
        <pc:chgData name="Paul Fannon" userId="e5419d00-6512-4b0e-a329-d8f384aa1983" providerId="ADAL" clId="{770CA2FB-246F-461D-AEE1-D934005BDF76}" dt="2024-02-22T09:42:18.763" v="27" actId="47"/>
        <pc:sldMkLst>
          <pc:docMk/>
          <pc:sldMk cId="2965832728" sldId="336"/>
        </pc:sldMkLst>
      </pc:sldChg>
      <pc:sldChg chg="del">
        <pc:chgData name="Paul Fannon" userId="e5419d00-6512-4b0e-a329-d8f384aa1983" providerId="ADAL" clId="{770CA2FB-246F-461D-AEE1-D934005BDF76}" dt="2024-02-22T09:42:19.522" v="28" actId="47"/>
        <pc:sldMkLst>
          <pc:docMk/>
          <pc:sldMk cId="3529330034" sldId="337"/>
        </pc:sldMkLst>
      </pc:sldChg>
      <pc:sldChg chg="del">
        <pc:chgData name="Paul Fannon" userId="e5419d00-6512-4b0e-a329-d8f384aa1983" providerId="ADAL" clId="{770CA2FB-246F-461D-AEE1-D934005BDF76}" dt="2024-02-22T09:42:20.273" v="29" actId="47"/>
        <pc:sldMkLst>
          <pc:docMk/>
          <pc:sldMk cId="2476750562" sldId="338"/>
        </pc:sldMkLst>
      </pc:sldChg>
      <pc:sldChg chg="del">
        <pc:chgData name="Paul Fannon" userId="e5419d00-6512-4b0e-a329-d8f384aa1983" providerId="ADAL" clId="{770CA2FB-246F-461D-AEE1-D934005BDF76}" dt="2024-02-22T09:42:21.082" v="30" actId="47"/>
        <pc:sldMkLst>
          <pc:docMk/>
          <pc:sldMk cId="3316571140" sldId="339"/>
        </pc:sldMkLst>
      </pc:sldChg>
      <pc:sldChg chg="del">
        <pc:chgData name="Paul Fannon" userId="e5419d00-6512-4b0e-a329-d8f384aa1983" providerId="ADAL" clId="{770CA2FB-246F-461D-AEE1-D934005BDF76}" dt="2024-02-22T09:42:21.898" v="31" actId="47"/>
        <pc:sldMkLst>
          <pc:docMk/>
          <pc:sldMk cId="1200895641" sldId="340"/>
        </pc:sldMkLst>
      </pc:sldChg>
      <pc:sldChg chg="del">
        <pc:chgData name="Paul Fannon" userId="e5419d00-6512-4b0e-a329-d8f384aa1983" providerId="ADAL" clId="{770CA2FB-246F-461D-AEE1-D934005BDF76}" dt="2024-02-22T09:42:22.638" v="32" actId="47"/>
        <pc:sldMkLst>
          <pc:docMk/>
          <pc:sldMk cId="32236479" sldId="341"/>
        </pc:sldMkLst>
      </pc:sldChg>
      <pc:sldChg chg="del">
        <pc:chgData name="Paul Fannon" userId="e5419d00-6512-4b0e-a329-d8f384aa1983" providerId="ADAL" clId="{770CA2FB-246F-461D-AEE1-D934005BDF76}" dt="2024-02-22T09:42:23.524" v="33" actId="47"/>
        <pc:sldMkLst>
          <pc:docMk/>
          <pc:sldMk cId="216903975" sldId="342"/>
        </pc:sldMkLst>
      </pc:sldChg>
      <pc:sldChg chg="del">
        <pc:chgData name="Paul Fannon" userId="e5419d00-6512-4b0e-a329-d8f384aa1983" providerId="ADAL" clId="{770CA2FB-246F-461D-AEE1-D934005BDF76}" dt="2024-02-22T09:42:24.831" v="34" actId="47"/>
        <pc:sldMkLst>
          <pc:docMk/>
          <pc:sldMk cId="2843464226" sldId="343"/>
        </pc:sldMkLst>
      </pc:sldChg>
      <pc:sldChg chg="del">
        <pc:chgData name="Paul Fannon" userId="e5419d00-6512-4b0e-a329-d8f384aa1983" providerId="ADAL" clId="{770CA2FB-246F-461D-AEE1-D934005BDF76}" dt="2024-02-22T09:42:25.490" v="35" actId="47"/>
        <pc:sldMkLst>
          <pc:docMk/>
          <pc:sldMk cId="2627777144" sldId="344"/>
        </pc:sldMkLst>
      </pc:sldChg>
      <pc:sldChg chg="del">
        <pc:chgData name="Paul Fannon" userId="e5419d00-6512-4b0e-a329-d8f384aa1983" providerId="ADAL" clId="{770CA2FB-246F-461D-AEE1-D934005BDF76}" dt="2024-02-22T09:42:26.057" v="36" actId="47"/>
        <pc:sldMkLst>
          <pc:docMk/>
          <pc:sldMk cId="9191572" sldId="345"/>
        </pc:sldMkLst>
      </pc:sldChg>
      <pc:sldChg chg="del">
        <pc:chgData name="Paul Fannon" userId="e5419d00-6512-4b0e-a329-d8f384aa1983" providerId="ADAL" clId="{770CA2FB-246F-461D-AEE1-D934005BDF76}" dt="2024-02-22T09:42:26.787" v="37" actId="47"/>
        <pc:sldMkLst>
          <pc:docMk/>
          <pc:sldMk cId="1156088433" sldId="346"/>
        </pc:sldMkLst>
      </pc:sldChg>
      <pc:sldChg chg="del">
        <pc:chgData name="Paul Fannon" userId="e5419d00-6512-4b0e-a329-d8f384aa1983" providerId="ADAL" clId="{770CA2FB-246F-461D-AEE1-D934005BDF76}" dt="2024-02-22T09:42:28.314" v="39" actId="47"/>
        <pc:sldMkLst>
          <pc:docMk/>
          <pc:sldMk cId="1363324246" sldId="347"/>
        </pc:sldMkLst>
      </pc:sldChg>
      <pc:sldChg chg="del">
        <pc:chgData name="Paul Fannon" userId="e5419d00-6512-4b0e-a329-d8f384aa1983" providerId="ADAL" clId="{770CA2FB-246F-461D-AEE1-D934005BDF76}" dt="2024-02-22T09:42:27.504" v="38" actId="47"/>
        <pc:sldMkLst>
          <pc:docMk/>
          <pc:sldMk cId="1147028278" sldId="348"/>
        </pc:sldMkLst>
      </pc:sldChg>
      <pc:sldChg chg="del">
        <pc:chgData name="Paul Fannon" userId="e5419d00-6512-4b0e-a329-d8f384aa1983" providerId="ADAL" clId="{770CA2FB-246F-461D-AEE1-D934005BDF76}" dt="2024-02-22T09:42:28.843" v="40" actId="47"/>
        <pc:sldMkLst>
          <pc:docMk/>
          <pc:sldMk cId="2606923175" sldId="349"/>
        </pc:sldMkLst>
      </pc:sldChg>
      <pc:sldChg chg="del">
        <pc:chgData name="Paul Fannon" userId="e5419d00-6512-4b0e-a329-d8f384aa1983" providerId="ADAL" clId="{770CA2FB-246F-461D-AEE1-D934005BDF76}" dt="2024-02-22T09:42:29.219" v="41" actId="47"/>
        <pc:sldMkLst>
          <pc:docMk/>
          <pc:sldMk cId="178553616" sldId="350"/>
        </pc:sldMkLst>
      </pc:sldChg>
      <pc:sldChg chg="del">
        <pc:chgData name="Paul Fannon" userId="e5419d00-6512-4b0e-a329-d8f384aa1983" providerId="ADAL" clId="{770CA2FB-246F-461D-AEE1-D934005BDF76}" dt="2024-02-22T09:42:29.957" v="42" actId="47"/>
        <pc:sldMkLst>
          <pc:docMk/>
          <pc:sldMk cId="22157161" sldId="351"/>
        </pc:sldMkLst>
      </pc:sldChg>
      <pc:sldChg chg="del">
        <pc:chgData name="Paul Fannon" userId="e5419d00-6512-4b0e-a329-d8f384aa1983" providerId="ADAL" clId="{770CA2FB-246F-461D-AEE1-D934005BDF76}" dt="2024-02-22T09:42:31.076" v="44" actId="47"/>
        <pc:sldMkLst>
          <pc:docMk/>
          <pc:sldMk cId="2961011502" sldId="352"/>
        </pc:sldMkLst>
      </pc:sldChg>
      <pc:sldChg chg="del">
        <pc:chgData name="Paul Fannon" userId="e5419d00-6512-4b0e-a329-d8f384aa1983" providerId="ADAL" clId="{770CA2FB-246F-461D-AEE1-D934005BDF76}" dt="2024-02-22T09:42:30.435" v="43" actId="47"/>
        <pc:sldMkLst>
          <pc:docMk/>
          <pc:sldMk cId="107854006" sldId="353"/>
        </pc:sldMkLst>
      </pc:sldChg>
      <pc:sldChg chg="del">
        <pc:chgData name="Paul Fannon" userId="e5419d00-6512-4b0e-a329-d8f384aa1983" providerId="ADAL" clId="{770CA2FB-246F-461D-AEE1-D934005BDF76}" dt="2024-02-22T09:42:31.592" v="45" actId="47"/>
        <pc:sldMkLst>
          <pc:docMk/>
          <pc:sldMk cId="1813993438" sldId="354"/>
        </pc:sldMkLst>
      </pc:sldChg>
      <pc:sldChg chg="del">
        <pc:chgData name="Paul Fannon" userId="e5419d00-6512-4b0e-a329-d8f384aa1983" providerId="ADAL" clId="{770CA2FB-246F-461D-AEE1-D934005BDF76}" dt="2024-02-22T09:42:32.282" v="46" actId="47"/>
        <pc:sldMkLst>
          <pc:docMk/>
          <pc:sldMk cId="2631796572" sldId="355"/>
        </pc:sldMkLst>
      </pc:sldChg>
      <pc:sldChg chg="del">
        <pc:chgData name="Paul Fannon" userId="e5419d00-6512-4b0e-a329-d8f384aa1983" providerId="ADAL" clId="{770CA2FB-246F-461D-AEE1-D934005BDF76}" dt="2024-02-22T09:42:32.854" v="47" actId="47"/>
        <pc:sldMkLst>
          <pc:docMk/>
          <pc:sldMk cId="333878689" sldId="356"/>
        </pc:sldMkLst>
      </pc:sldChg>
      <pc:sldChg chg="del">
        <pc:chgData name="Paul Fannon" userId="e5419d00-6512-4b0e-a329-d8f384aa1983" providerId="ADAL" clId="{770CA2FB-246F-461D-AEE1-D934005BDF76}" dt="2024-02-22T09:42:35.844" v="50" actId="47"/>
        <pc:sldMkLst>
          <pc:docMk/>
          <pc:sldMk cId="692020024" sldId="357"/>
        </pc:sldMkLst>
      </pc:sldChg>
      <pc:sldChg chg="del">
        <pc:chgData name="Paul Fannon" userId="e5419d00-6512-4b0e-a329-d8f384aa1983" providerId="ADAL" clId="{770CA2FB-246F-461D-AEE1-D934005BDF76}" dt="2024-02-22T09:42:33.822" v="48" actId="47"/>
        <pc:sldMkLst>
          <pc:docMk/>
          <pc:sldMk cId="1846717546" sldId="358"/>
        </pc:sldMkLst>
      </pc:sldChg>
      <pc:sldChg chg="del">
        <pc:chgData name="Paul Fannon" userId="e5419d00-6512-4b0e-a329-d8f384aa1983" providerId="ADAL" clId="{770CA2FB-246F-461D-AEE1-D934005BDF76}" dt="2024-02-22T09:42:34.490" v="49" actId="47"/>
        <pc:sldMkLst>
          <pc:docMk/>
          <pc:sldMk cId="1825288201" sldId="359"/>
        </pc:sldMkLst>
      </pc:sldChg>
      <pc:sldChg chg="del">
        <pc:chgData name="Paul Fannon" userId="e5419d00-6512-4b0e-a329-d8f384aa1983" providerId="ADAL" clId="{770CA2FB-246F-461D-AEE1-D934005BDF76}" dt="2024-02-22T09:42:46.810" v="61" actId="47"/>
        <pc:sldMkLst>
          <pc:docMk/>
          <pc:sldMk cId="3525669952" sldId="360"/>
        </pc:sldMkLst>
      </pc:sldChg>
      <pc:sldChg chg="del">
        <pc:chgData name="Paul Fannon" userId="e5419d00-6512-4b0e-a329-d8f384aa1983" providerId="ADAL" clId="{770CA2FB-246F-461D-AEE1-D934005BDF76}" dt="2024-02-22T09:42:36.596" v="51" actId="47"/>
        <pc:sldMkLst>
          <pc:docMk/>
          <pc:sldMk cId="1597384276" sldId="361"/>
        </pc:sldMkLst>
      </pc:sldChg>
      <pc:sldChg chg="del">
        <pc:chgData name="Paul Fannon" userId="e5419d00-6512-4b0e-a329-d8f384aa1983" providerId="ADAL" clId="{770CA2FB-246F-461D-AEE1-D934005BDF76}" dt="2024-02-22T09:42:37.360" v="52" actId="47"/>
        <pc:sldMkLst>
          <pc:docMk/>
          <pc:sldMk cId="3114194731" sldId="362"/>
        </pc:sldMkLst>
      </pc:sldChg>
      <pc:sldChg chg="del">
        <pc:chgData name="Paul Fannon" userId="e5419d00-6512-4b0e-a329-d8f384aa1983" providerId="ADAL" clId="{770CA2FB-246F-461D-AEE1-D934005BDF76}" dt="2024-02-22T09:42:38.184" v="53" actId="47"/>
        <pc:sldMkLst>
          <pc:docMk/>
          <pc:sldMk cId="1581039266" sldId="363"/>
        </pc:sldMkLst>
      </pc:sldChg>
      <pc:sldChg chg="del">
        <pc:chgData name="Paul Fannon" userId="e5419d00-6512-4b0e-a329-d8f384aa1983" providerId="ADAL" clId="{770CA2FB-246F-461D-AEE1-D934005BDF76}" dt="2024-02-22T09:42:39.592" v="54" actId="47"/>
        <pc:sldMkLst>
          <pc:docMk/>
          <pc:sldMk cId="427241977" sldId="364"/>
        </pc:sldMkLst>
      </pc:sldChg>
      <pc:sldChg chg="del">
        <pc:chgData name="Paul Fannon" userId="e5419d00-6512-4b0e-a329-d8f384aa1983" providerId="ADAL" clId="{770CA2FB-246F-461D-AEE1-D934005BDF76}" dt="2024-02-22T09:42:40.497" v="55" actId="47"/>
        <pc:sldMkLst>
          <pc:docMk/>
          <pc:sldMk cId="2452234187" sldId="365"/>
        </pc:sldMkLst>
      </pc:sldChg>
      <pc:sldChg chg="del">
        <pc:chgData name="Paul Fannon" userId="e5419d00-6512-4b0e-a329-d8f384aa1983" providerId="ADAL" clId="{770CA2FB-246F-461D-AEE1-D934005BDF76}" dt="2024-02-22T09:42:41.486" v="56" actId="47"/>
        <pc:sldMkLst>
          <pc:docMk/>
          <pc:sldMk cId="2244802159" sldId="366"/>
        </pc:sldMkLst>
      </pc:sldChg>
      <pc:sldChg chg="del">
        <pc:chgData name="Paul Fannon" userId="e5419d00-6512-4b0e-a329-d8f384aa1983" providerId="ADAL" clId="{770CA2FB-246F-461D-AEE1-D934005BDF76}" dt="2024-02-22T09:42:42.784" v="57" actId="47"/>
        <pc:sldMkLst>
          <pc:docMk/>
          <pc:sldMk cId="2542016331" sldId="367"/>
        </pc:sldMkLst>
      </pc:sldChg>
      <pc:sldChg chg="del">
        <pc:chgData name="Paul Fannon" userId="e5419d00-6512-4b0e-a329-d8f384aa1983" providerId="ADAL" clId="{770CA2FB-246F-461D-AEE1-D934005BDF76}" dt="2024-02-22T09:42:44.003" v="58" actId="47"/>
        <pc:sldMkLst>
          <pc:docMk/>
          <pc:sldMk cId="2622534542" sldId="368"/>
        </pc:sldMkLst>
      </pc:sldChg>
      <pc:sldChg chg="del">
        <pc:chgData name="Paul Fannon" userId="e5419d00-6512-4b0e-a329-d8f384aa1983" providerId="ADAL" clId="{770CA2FB-246F-461D-AEE1-D934005BDF76}" dt="2024-02-22T09:42:44.900" v="59" actId="47"/>
        <pc:sldMkLst>
          <pc:docMk/>
          <pc:sldMk cId="3020965530" sldId="369"/>
        </pc:sldMkLst>
      </pc:sldChg>
      <pc:sldChg chg="del">
        <pc:chgData name="Paul Fannon" userId="e5419d00-6512-4b0e-a329-d8f384aa1983" providerId="ADAL" clId="{770CA2FB-246F-461D-AEE1-D934005BDF76}" dt="2024-02-22T09:42:45.910" v="60" actId="47"/>
        <pc:sldMkLst>
          <pc:docMk/>
          <pc:sldMk cId="3870224153" sldId="370"/>
        </pc:sldMkLst>
      </pc:sldChg>
      <pc:sldChg chg="del">
        <pc:chgData name="Paul Fannon" userId="e5419d00-6512-4b0e-a329-d8f384aa1983" providerId="ADAL" clId="{770CA2FB-246F-461D-AEE1-D934005BDF76}" dt="2024-02-22T09:42:48.506" v="62" actId="47"/>
        <pc:sldMkLst>
          <pc:docMk/>
          <pc:sldMk cId="2241265580" sldId="371"/>
        </pc:sldMkLst>
      </pc:sldChg>
      <pc:sldChg chg="del">
        <pc:chgData name="Paul Fannon" userId="e5419d00-6512-4b0e-a329-d8f384aa1983" providerId="ADAL" clId="{770CA2FB-246F-461D-AEE1-D934005BDF76}" dt="2024-02-22T09:42:49.795" v="63" actId="47"/>
        <pc:sldMkLst>
          <pc:docMk/>
          <pc:sldMk cId="3416912799" sldId="372"/>
        </pc:sldMkLst>
      </pc:sldChg>
      <pc:sldChg chg="del">
        <pc:chgData name="Paul Fannon" userId="e5419d00-6512-4b0e-a329-d8f384aa1983" providerId="ADAL" clId="{770CA2FB-246F-461D-AEE1-D934005BDF76}" dt="2024-02-22T09:42:50.781" v="64" actId="47"/>
        <pc:sldMkLst>
          <pc:docMk/>
          <pc:sldMk cId="4001635626" sldId="373"/>
        </pc:sldMkLst>
      </pc:sldChg>
      <pc:sldChg chg="del">
        <pc:chgData name="Paul Fannon" userId="e5419d00-6512-4b0e-a329-d8f384aa1983" providerId="ADAL" clId="{770CA2FB-246F-461D-AEE1-D934005BDF76}" dt="2024-02-22T09:42:51.834" v="65" actId="47"/>
        <pc:sldMkLst>
          <pc:docMk/>
          <pc:sldMk cId="3305616936" sldId="374"/>
        </pc:sldMkLst>
      </pc:sldChg>
      <pc:sldChg chg="del">
        <pc:chgData name="Paul Fannon" userId="e5419d00-6512-4b0e-a329-d8f384aa1983" providerId="ADAL" clId="{770CA2FB-246F-461D-AEE1-D934005BDF76}" dt="2024-02-22T09:42:52.703" v="66" actId="47"/>
        <pc:sldMkLst>
          <pc:docMk/>
          <pc:sldMk cId="485289731" sldId="375"/>
        </pc:sldMkLst>
      </pc:sldChg>
      <pc:sldChg chg="del">
        <pc:chgData name="Paul Fannon" userId="e5419d00-6512-4b0e-a329-d8f384aa1983" providerId="ADAL" clId="{770CA2FB-246F-461D-AEE1-D934005BDF76}" dt="2024-02-22T09:42:53.484" v="67" actId="47"/>
        <pc:sldMkLst>
          <pc:docMk/>
          <pc:sldMk cId="753499368" sldId="376"/>
        </pc:sldMkLst>
      </pc:sldChg>
      <pc:sldChg chg="del">
        <pc:chgData name="Paul Fannon" userId="e5419d00-6512-4b0e-a329-d8f384aa1983" providerId="ADAL" clId="{770CA2FB-246F-461D-AEE1-D934005BDF76}" dt="2024-02-22T09:42:54.146" v="68" actId="47"/>
        <pc:sldMkLst>
          <pc:docMk/>
          <pc:sldMk cId="1023371068" sldId="377"/>
        </pc:sldMkLst>
      </pc:sldChg>
      <pc:sldChg chg="del">
        <pc:chgData name="Paul Fannon" userId="e5419d00-6512-4b0e-a329-d8f384aa1983" providerId="ADAL" clId="{770CA2FB-246F-461D-AEE1-D934005BDF76}" dt="2024-02-22T09:42:54.534" v="69" actId="47"/>
        <pc:sldMkLst>
          <pc:docMk/>
          <pc:sldMk cId="2714023271" sldId="378"/>
        </pc:sldMkLst>
      </pc:sldChg>
      <pc:sldChg chg="del">
        <pc:chgData name="Paul Fannon" userId="e5419d00-6512-4b0e-a329-d8f384aa1983" providerId="ADAL" clId="{770CA2FB-246F-461D-AEE1-D934005BDF76}" dt="2024-02-22T09:42:55.042" v="70" actId="47"/>
        <pc:sldMkLst>
          <pc:docMk/>
          <pc:sldMk cId="4070771618" sldId="379"/>
        </pc:sldMkLst>
      </pc:sldChg>
      <pc:sldChg chg="del">
        <pc:chgData name="Paul Fannon" userId="e5419d00-6512-4b0e-a329-d8f384aa1983" providerId="ADAL" clId="{770CA2FB-246F-461D-AEE1-D934005BDF76}" dt="2024-02-22T09:42:55.631" v="71" actId="47"/>
        <pc:sldMkLst>
          <pc:docMk/>
          <pc:sldMk cId="4052893477" sldId="380"/>
        </pc:sldMkLst>
      </pc:sldChg>
      <pc:sldChg chg="del">
        <pc:chgData name="Paul Fannon" userId="e5419d00-6512-4b0e-a329-d8f384aa1983" providerId="ADAL" clId="{770CA2FB-246F-461D-AEE1-D934005BDF76}" dt="2024-02-22T09:42:56.340" v="72" actId="47"/>
        <pc:sldMkLst>
          <pc:docMk/>
          <pc:sldMk cId="448828277" sldId="381"/>
        </pc:sldMkLst>
      </pc:sldChg>
      <pc:sldChg chg="del">
        <pc:chgData name="Paul Fannon" userId="e5419d00-6512-4b0e-a329-d8f384aa1983" providerId="ADAL" clId="{770CA2FB-246F-461D-AEE1-D934005BDF76}" dt="2024-02-22T09:42:57.185" v="73" actId="47"/>
        <pc:sldMkLst>
          <pc:docMk/>
          <pc:sldMk cId="1944198384" sldId="382"/>
        </pc:sldMkLst>
      </pc:sldChg>
      <pc:sldChg chg="del">
        <pc:chgData name="Paul Fannon" userId="e5419d00-6512-4b0e-a329-d8f384aa1983" providerId="ADAL" clId="{770CA2FB-246F-461D-AEE1-D934005BDF76}" dt="2024-02-22T09:42:58.100" v="74" actId="47"/>
        <pc:sldMkLst>
          <pc:docMk/>
          <pc:sldMk cId="3404521177" sldId="383"/>
        </pc:sldMkLst>
      </pc:sldChg>
      <pc:sldChg chg="del">
        <pc:chgData name="Paul Fannon" userId="e5419d00-6512-4b0e-a329-d8f384aa1983" providerId="ADAL" clId="{770CA2FB-246F-461D-AEE1-D934005BDF76}" dt="2024-02-22T09:43:02.624" v="81" actId="47"/>
        <pc:sldMkLst>
          <pc:docMk/>
          <pc:sldMk cId="4011954981" sldId="384"/>
        </pc:sldMkLst>
      </pc:sldChg>
      <pc:sldChg chg="del">
        <pc:chgData name="Paul Fannon" userId="e5419d00-6512-4b0e-a329-d8f384aa1983" providerId="ADAL" clId="{770CA2FB-246F-461D-AEE1-D934005BDF76}" dt="2024-02-22T09:42:58.693" v="75" actId="47"/>
        <pc:sldMkLst>
          <pc:docMk/>
          <pc:sldMk cId="2073072511" sldId="385"/>
        </pc:sldMkLst>
      </pc:sldChg>
      <pc:sldChg chg="del">
        <pc:chgData name="Paul Fannon" userId="e5419d00-6512-4b0e-a329-d8f384aa1983" providerId="ADAL" clId="{770CA2FB-246F-461D-AEE1-D934005BDF76}" dt="2024-02-22T09:43:00.147" v="77" actId="47"/>
        <pc:sldMkLst>
          <pc:docMk/>
          <pc:sldMk cId="2331257371" sldId="386"/>
        </pc:sldMkLst>
      </pc:sldChg>
      <pc:sldChg chg="del">
        <pc:chgData name="Paul Fannon" userId="e5419d00-6512-4b0e-a329-d8f384aa1983" providerId="ADAL" clId="{770CA2FB-246F-461D-AEE1-D934005BDF76}" dt="2024-02-22T09:43:00.808" v="78" actId="47"/>
        <pc:sldMkLst>
          <pc:docMk/>
          <pc:sldMk cId="1097674797" sldId="387"/>
        </pc:sldMkLst>
      </pc:sldChg>
      <pc:sldChg chg="del">
        <pc:chgData name="Paul Fannon" userId="e5419d00-6512-4b0e-a329-d8f384aa1983" providerId="ADAL" clId="{770CA2FB-246F-461D-AEE1-D934005BDF76}" dt="2024-02-22T09:43:01.345" v="79" actId="47"/>
        <pc:sldMkLst>
          <pc:docMk/>
          <pc:sldMk cId="3432248594" sldId="388"/>
        </pc:sldMkLst>
      </pc:sldChg>
      <pc:sldChg chg="del">
        <pc:chgData name="Paul Fannon" userId="e5419d00-6512-4b0e-a329-d8f384aa1983" providerId="ADAL" clId="{770CA2FB-246F-461D-AEE1-D934005BDF76}" dt="2024-02-22T09:43:01.991" v="80" actId="47"/>
        <pc:sldMkLst>
          <pc:docMk/>
          <pc:sldMk cId="1857261138" sldId="389"/>
        </pc:sldMkLst>
      </pc:sldChg>
      <pc:sldChg chg="del">
        <pc:chgData name="Paul Fannon" userId="e5419d00-6512-4b0e-a329-d8f384aa1983" providerId="ADAL" clId="{770CA2FB-246F-461D-AEE1-D934005BDF76}" dt="2024-02-22T09:42:59.464" v="76" actId="47"/>
        <pc:sldMkLst>
          <pc:docMk/>
          <pc:sldMk cId="3040777553" sldId="390"/>
        </pc:sldMkLst>
      </pc:sldChg>
      <pc:sldChg chg="del">
        <pc:chgData name="Paul Fannon" userId="e5419d00-6512-4b0e-a329-d8f384aa1983" providerId="ADAL" clId="{770CA2FB-246F-461D-AEE1-D934005BDF76}" dt="2024-02-22T09:43:04.091" v="83" actId="47"/>
        <pc:sldMkLst>
          <pc:docMk/>
          <pc:sldMk cId="249075265" sldId="391"/>
        </pc:sldMkLst>
      </pc:sldChg>
      <pc:sldChg chg="del">
        <pc:chgData name="Paul Fannon" userId="e5419d00-6512-4b0e-a329-d8f384aa1983" providerId="ADAL" clId="{770CA2FB-246F-461D-AEE1-D934005BDF76}" dt="2024-02-22T09:43:04.784" v="84" actId="47"/>
        <pc:sldMkLst>
          <pc:docMk/>
          <pc:sldMk cId="598466947" sldId="392"/>
        </pc:sldMkLst>
      </pc:sldChg>
      <pc:sldChg chg="del">
        <pc:chgData name="Paul Fannon" userId="e5419d00-6512-4b0e-a329-d8f384aa1983" providerId="ADAL" clId="{770CA2FB-246F-461D-AEE1-D934005BDF76}" dt="2024-02-22T09:43:06.067" v="86" actId="47"/>
        <pc:sldMkLst>
          <pc:docMk/>
          <pc:sldMk cId="2775823669" sldId="393"/>
        </pc:sldMkLst>
      </pc:sldChg>
      <pc:sldChg chg="del">
        <pc:chgData name="Paul Fannon" userId="e5419d00-6512-4b0e-a329-d8f384aa1983" providerId="ADAL" clId="{770CA2FB-246F-461D-AEE1-D934005BDF76}" dt="2024-02-22T09:43:06.731" v="87" actId="47"/>
        <pc:sldMkLst>
          <pc:docMk/>
          <pc:sldMk cId="1750986855" sldId="394"/>
        </pc:sldMkLst>
      </pc:sldChg>
      <pc:sldChg chg="del">
        <pc:chgData name="Paul Fannon" userId="e5419d00-6512-4b0e-a329-d8f384aa1983" providerId="ADAL" clId="{770CA2FB-246F-461D-AEE1-D934005BDF76}" dt="2024-02-22T09:43:07.646" v="88" actId="47"/>
        <pc:sldMkLst>
          <pc:docMk/>
          <pc:sldMk cId="2663986387" sldId="395"/>
        </pc:sldMkLst>
      </pc:sldChg>
      <pc:sldChg chg="del">
        <pc:chgData name="Paul Fannon" userId="e5419d00-6512-4b0e-a329-d8f384aa1983" providerId="ADAL" clId="{770CA2FB-246F-461D-AEE1-D934005BDF76}" dt="2024-02-22T09:43:03.330" v="82" actId="47"/>
        <pc:sldMkLst>
          <pc:docMk/>
          <pc:sldMk cId="2232301820" sldId="396"/>
        </pc:sldMkLst>
      </pc:sldChg>
      <pc:sldChg chg="del">
        <pc:chgData name="Paul Fannon" userId="e5419d00-6512-4b0e-a329-d8f384aa1983" providerId="ADAL" clId="{770CA2FB-246F-461D-AEE1-D934005BDF76}" dt="2024-02-22T09:43:05.434" v="85" actId="47"/>
        <pc:sldMkLst>
          <pc:docMk/>
          <pc:sldMk cId="4020722905" sldId="397"/>
        </pc:sldMkLst>
      </pc:sldChg>
      <pc:sldChg chg="del">
        <pc:chgData name="Paul Fannon" userId="e5419d00-6512-4b0e-a329-d8f384aa1983" providerId="ADAL" clId="{770CA2FB-246F-461D-AEE1-D934005BDF76}" dt="2024-02-22T09:43:08.668" v="89" actId="47"/>
        <pc:sldMkLst>
          <pc:docMk/>
          <pc:sldMk cId="4154599804" sldId="398"/>
        </pc:sldMkLst>
      </pc:sldChg>
      <pc:sldChg chg="del">
        <pc:chgData name="Paul Fannon" userId="e5419d00-6512-4b0e-a329-d8f384aa1983" providerId="ADAL" clId="{770CA2FB-246F-461D-AEE1-D934005BDF76}" dt="2024-02-22T09:43:09.454" v="90" actId="47"/>
        <pc:sldMkLst>
          <pc:docMk/>
          <pc:sldMk cId="1230127940" sldId="399"/>
        </pc:sldMkLst>
      </pc:sldChg>
      <pc:sldChg chg="add">
        <pc:chgData name="Paul Fannon" userId="e5419d00-6512-4b0e-a329-d8f384aa1983" providerId="ADAL" clId="{770CA2FB-246F-461D-AEE1-D934005BDF76}" dt="2024-02-22T10:36:46.361" v="807"/>
        <pc:sldMkLst>
          <pc:docMk/>
          <pc:sldMk cId="1874856610" sldId="400"/>
        </pc:sldMkLst>
      </pc:sldChg>
      <pc:sldChg chg="del">
        <pc:chgData name="Paul Fannon" userId="e5419d00-6512-4b0e-a329-d8f384aa1983" providerId="ADAL" clId="{770CA2FB-246F-461D-AEE1-D934005BDF76}" dt="2024-02-22T10:36:38.625" v="806" actId="2696"/>
        <pc:sldMkLst>
          <pc:docMk/>
          <pc:sldMk cId="3796004086" sldId="400"/>
        </pc:sldMkLst>
      </pc:sldChg>
      <pc:sldChg chg="del">
        <pc:chgData name="Paul Fannon" userId="e5419d00-6512-4b0e-a329-d8f384aa1983" providerId="ADAL" clId="{770CA2FB-246F-461D-AEE1-D934005BDF76}" dt="2024-02-22T09:43:10.747" v="91" actId="47"/>
        <pc:sldMkLst>
          <pc:docMk/>
          <pc:sldMk cId="3853356602" sldId="401"/>
        </pc:sldMkLst>
      </pc:sldChg>
      <pc:sldChg chg="add">
        <pc:chgData name="Paul Fannon" userId="e5419d00-6512-4b0e-a329-d8f384aa1983" providerId="ADAL" clId="{770CA2FB-246F-461D-AEE1-D934005BDF76}" dt="2024-02-22T10:36:46.361" v="807"/>
        <pc:sldMkLst>
          <pc:docMk/>
          <pc:sldMk cId="1654031764" sldId="402"/>
        </pc:sldMkLst>
      </pc:sldChg>
      <pc:sldChg chg="del">
        <pc:chgData name="Paul Fannon" userId="e5419d00-6512-4b0e-a329-d8f384aa1983" providerId="ADAL" clId="{770CA2FB-246F-461D-AEE1-D934005BDF76}" dt="2024-02-22T10:36:38.625" v="806" actId="2696"/>
        <pc:sldMkLst>
          <pc:docMk/>
          <pc:sldMk cId="3386560764" sldId="402"/>
        </pc:sldMkLst>
      </pc:sldChg>
      <pc:sldChg chg="add">
        <pc:chgData name="Paul Fannon" userId="e5419d00-6512-4b0e-a329-d8f384aa1983" providerId="ADAL" clId="{770CA2FB-246F-461D-AEE1-D934005BDF76}" dt="2024-02-22T10:36:46.361" v="807"/>
        <pc:sldMkLst>
          <pc:docMk/>
          <pc:sldMk cId="427141612" sldId="403"/>
        </pc:sldMkLst>
      </pc:sldChg>
      <pc:sldChg chg="del">
        <pc:chgData name="Paul Fannon" userId="e5419d00-6512-4b0e-a329-d8f384aa1983" providerId="ADAL" clId="{770CA2FB-246F-461D-AEE1-D934005BDF76}" dt="2024-02-22T10:36:38.625" v="806" actId="2696"/>
        <pc:sldMkLst>
          <pc:docMk/>
          <pc:sldMk cId="1309472992" sldId="403"/>
        </pc:sldMkLst>
      </pc:sldChg>
      <pc:sldChg chg="modSp mod">
        <pc:chgData name="Paul Fannon" userId="e5419d00-6512-4b0e-a329-d8f384aa1983" providerId="ADAL" clId="{770CA2FB-246F-461D-AEE1-D934005BDF76}" dt="2024-02-22T10:28:47.407" v="790" actId="20577"/>
        <pc:sldMkLst>
          <pc:docMk/>
          <pc:sldMk cId="4288343078" sldId="404"/>
        </pc:sldMkLst>
        <pc:spChg chg="mod">
          <ac:chgData name="Paul Fannon" userId="e5419d00-6512-4b0e-a329-d8f384aa1983" providerId="ADAL" clId="{770CA2FB-246F-461D-AEE1-D934005BDF76}" dt="2024-02-22T10:28:47.407" v="790" actId="20577"/>
          <ac:spMkLst>
            <pc:docMk/>
            <pc:sldMk cId="4288343078" sldId="404"/>
            <ac:spMk id="3" creationId="{5C1C6743-7410-AB97-1471-772A2B441A71}"/>
          </ac:spMkLst>
        </pc:spChg>
      </pc:sldChg>
      <pc:sldChg chg="del">
        <pc:chgData name="Paul Fannon" userId="e5419d00-6512-4b0e-a329-d8f384aa1983" providerId="ADAL" clId="{770CA2FB-246F-461D-AEE1-D934005BDF76}" dt="2024-02-22T09:43:46.897" v="92" actId="47"/>
        <pc:sldMkLst>
          <pc:docMk/>
          <pc:sldMk cId="393473846" sldId="408"/>
        </pc:sldMkLst>
      </pc:sldChg>
      <pc:sldChg chg="addSp delSp modSp new mod setBg">
        <pc:chgData name="Paul Fannon" userId="e5419d00-6512-4b0e-a329-d8f384aa1983" providerId="ADAL" clId="{770CA2FB-246F-461D-AEE1-D934005BDF76}" dt="2024-02-22T10:13:11.818" v="566" actId="20577"/>
        <pc:sldMkLst>
          <pc:docMk/>
          <pc:sldMk cId="1191437283" sldId="408"/>
        </pc:sldMkLst>
        <pc:spChg chg="add del">
          <ac:chgData name="Paul Fannon" userId="e5419d00-6512-4b0e-a329-d8f384aa1983" providerId="ADAL" clId="{770CA2FB-246F-461D-AEE1-D934005BDF76}" dt="2024-02-22T10:12:56.167" v="549" actId="26606"/>
          <ac:spMkLst>
            <pc:docMk/>
            <pc:sldMk cId="1191437283" sldId="408"/>
            <ac:spMk id="2" creationId="{3721C984-7080-43F8-F298-DDB21260ECBC}"/>
          </ac:spMkLst>
        </pc:spChg>
        <pc:spChg chg="del mod">
          <ac:chgData name="Paul Fannon" userId="e5419d00-6512-4b0e-a329-d8f384aa1983" providerId="ADAL" clId="{770CA2FB-246F-461D-AEE1-D934005BDF76}" dt="2024-02-22T10:12:27.592" v="546" actId="22"/>
          <ac:spMkLst>
            <pc:docMk/>
            <pc:sldMk cId="1191437283" sldId="408"/>
            <ac:spMk id="3" creationId="{B2AC2BC0-FDD8-B293-1445-3AFF0075AF0F}"/>
          </ac:spMkLst>
        </pc:spChg>
        <pc:spChg chg="add del">
          <ac:chgData name="Paul Fannon" userId="e5419d00-6512-4b0e-a329-d8f384aa1983" providerId="ADAL" clId="{770CA2FB-246F-461D-AEE1-D934005BDF76}" dt="2024-02-22T10:12:56.161" v="548" actId="26606"/>
          <ac:spMkLst>
            <pc:docMk/>
            <pc:sldMk cId="1191437283" sldId="408"/>
            <ac:spMk id="10" creationId="{E5093ECC-8BEB-4546-A80D-0B48876623DE}"/>
          </ac:spMkLst>
        </pc:spChg>
        <pc:spChg chg="add">
          <ac:chgData name="Paul Fannon" userId="e5419d00-6512-4b0e-a329-d8f384aa1983" providerId="ADAL" clId="{770CA2FB-246F-461D-AEE1-D934005BDF76}" dt="2024-02-22T10:12:56.167" v="549" actId="26606"/>
          <ac:spMkLst>
            <pc:docMk/>
            <pc:sldMk cId="1191437283" sldId="408"/>
            <ac:spMk id="12" creationId="{D4771268-CB57-404A-9271-370EB28F6090}"/>
          </ac:spMkLst>
        </pc:spChg>
        <pc:spChg chg="add mod">
          <ac:chgData name="Paul Fannon" userId="e5419d00-6512-4b0e-a329-d8f384aa1983" providerId="ADAL" clId="{770CA2FB-246F-461D-AEE1-D934005BDF76}" dt="2024-02-22T10:13:11.818" v="566" actId="20577"/>
          <ac:spMkLst>
            <pc:docMk/>
            <pc:sldMk cId="1191437283" sldId="408"/>
            <ac:spMk id="13" creationId="{3721C984-7080-43F8-F298-DDB21260ECBC}"/>
          </ac:spMkLst>
        </pc:spChg>
        <pc:picChg chg="add mod ord">
          <ac:chgData name="Paul Fannon" userId="e5419d00-6512-4b0e-a329-d8f384aa1983" providerId="ADAL" clId="{770CA2FB-246F-461D-AEE1-D934005BDF76}" dt="2024-02-22T10:12:56.167" v="549" actId="26606"/>
          <ac:picMkLst>
            <pc:docMk/>
            <pc:sldMk cId="1191437283" sldId="408"/>
            <ac:picMk id="5" creationId="{3317D119-A8EE-D791-FC0C-D93B7792DA46}"/>
          </ac:picMkLst>
        </pc:picChg>
      </pc:sldChg>
      <pc:sldChg chg="addSp delSp modSp add del mod">
        <pc:chgData name="Paul Fannon" userId="e5419d00-6512-4b0e-a329-d8f384aa1983" providerId="ADAL" clId="{770CA2FB-246F-461D-AEE1-D934005BDF76}" dt="2024-02-22T10:14:14.691" v="575" actId="47"/>
        <pc:sldMkLst>
          <pc:docMk/>
          <pc:sldMk cId="697619836" sldId="409"/>
        </pc:sldMkLst>
        <pc:spChg chg="add mod">
          <ac:chgData name="Paul Fannon" userId="e5419d00-6512-4b0e-a329-d8f384aa1983" providerId="ADAL" clId="{770CA2FB-246F-461D-AEE1-D934005BDF76}" dt="2024-02-22T10:13:59.802" v="568" actId="478"/>
          <ac:spMkLst>
            <pc:docMk/>
            <pc:sldMk cId="697619836" sldId="409"/>
            <ac:spMk id="2" creationId="{C0E5AD58-A29F-838F-2CDC-EA20996CF552}"/>
          </ac:spMkLst>
        </pc:spChg>
        <pc:picChg chg="add del mod">
          <ac:chgData name="Paul Fannon" userId="e5419d00-6512-4b0e-a329-d8f384aa1983" providerId="ADAL" clId="{770CA2FB-246F-461D-AEE1-D934005BDF76}" dt="2024-02-22T10:14:11.911" v="574" actId="22"/>
          <ac:picMkLst>
            <pc:docMk/>
            <pc:sldMk cId="697619836" sldId="409"/>
            <ac:picMk id="4" creationId="{90EB24D2-7AE3-BB83-7435-F9C92B137858}"/>
          </ac:picMkLst>
        </pc:picChg>
        <pc:picChg chg="del">
          <ac:chgData name="Paul Fannon" userId="e5419d00-6512-4b0e-a329-d8f384aa1983" providerId="ADAL" clId="{770CA2FB-246F-461D-AEE1-D934005BDF76}" dt="2024-02-22T10:13:59.802" v="568" actId="478"/>
          <ac:picMkLst>
            <pc:docMk/>
            <pc:sldMk cId="697619836" sldId="409"/>
            <ac:picMk id="5" creationId="{B47A3C14-DF40-5514-3A4B-59FA6A969CBA}"/>
          </ac:picMkLst>
        </pc:picChg>
      </pc:sldChg>
      <pc:sldChg chg="addSp delSp modSp new mod">
        <pc:chgData name="Paul Fannon" userId="e5419d00-6512-4b0e-a329-d8f384aa1983" providerId="ADAL" clId="{770CA2FB-246F-461D-AEE1-D934005BDF76}" dt="2024-02-22T10:18:54.918" v="632" actId="1076"/>
        <pc:sldMkLst>
          <pc:docMk/>
          <pc:sldMk cId="2103616821" sldId="409"/>
        </pc:sldMkLst>
        <pc:spChg chg="mod">
          <ac:chgData name="Paul Fannon" userId="e5419d00-6512-4b0e-a329-d8f384aa1983" providerId="ADAL" clId="{770CA2FB-246F-461D-AEE1-D934005BDF76}" dt="2024-02-22T10:14:46.524" v="605" actId="20577"/>
          <ac:spMkLst>
            <pc:docMk/>
            <pc:sldMk cId="2103616821" sldId="409"/>
            <ac:spMk id="2" creationId="{D5AB3B17-6540-BAEF-5742-9E11D1591278}"/>
          </ac:spMkLst>
        </pc:spChg>
        <pc:spChg chg="del">
          <ac:chgData name="Paul Fannon" userId="e5419d00-6512-4b0e-a329-d8f384aa1983" providerId="ADAL" clId="{770CA2FB-246F-461D-AEE1-D934005BDF76}" dt="2024-02-22T10:14:20.913" v="577" actId="22"/>
          <ac:spMkLst>
            <pc:docMk/>
            <pc:sldMk cId="2103616821" sldId="409"/>
            <ac:spMk id="3" creationId="{A9699125-161F-6CD3-CC8B-A2392C916FBA}"/>
          </ac:spMkLst>
        </pc:spChg>
        <pc:spChg chg="add del mod">
          <ac:chgData name="Paul Fannon" userId="e5419d00-6512-4b0e-a329-d8f384aa1983" providerId="ADAL" clId="{770CA2FB-246F-461D-AEE1-D934005BDF76}" dt="2024-02-22T10:18:34.928" v="626" actId="22"/>
          <ac:spMkLst>
            <pc:docMk/>
            <pc:sldMk cId="2103616821" sldId="409"/>
            <ac:spMk id="6" creationId="{95313948-DE36-3F97-673A-95EF94798277}"/>
          </ac:spMkLst>
        </pc:spChg>
        <pc:picChg chg="add del mod ord">
          <ac:chgData name="Paul Fannon" userId="e5419d00-6512-4b0e-a329-d8f384aa1983" providerId="ADAL" clId="{770CA2FB-246F-461D-AEE1-D934005BDF76}" dt="2024-02-22T10:15:50.410" v="607" actId="478"/>
          <ac:picMkLst>
            <pc:docMk/>
            <pc:sldMk cId="2103616821" sldId="409"/>
            <ac:picMk id="5" creationId="{FD8EEF98-0856-0FC6-E5BF-8F603890D236}"/>
          </ac:picMkLst>
        </pc:picChg>
        <pc:picChg chg="add mod">
          <ac:chgData name="Paul Fannon" userId="e5419d00-6512-4b0e-a329-d8f384aa1983" providerId="ADAL" clId="{770CA2FB-246F-461D-AEE1-D934005BDF76}" dt="2024-02-22T10:18:54.918" v="632" actId="1076"/>
          <ac:picMkLst>
            <pc:docMk/>
            <pc:sldMk cId="2103616821" sldId="409"/>
            <ac:picMk id="8" creationId="{1B4E8C22-BB8A-5DAC-27D4-0850EB44CEDD}"/>
          </ac:picMkLst>
        </pc:picChg>
        <pc:picChg chg="add del mod ord">
          <ac:chgData name="Paul Fannon" userId="e5419d00-6512-4b0e-a329-d8f384aa1983" providerId="ADAL" clId="{770CA2FB-246F-461D-AEE1-D934005BDF76}" dt="2024-02-22T10:18:28.307" v="625" actId="22"/>
          <ac:picMkLst>
            <pc:docMk/>
            <pc:sldMk cId="2103616821" sldId="409"/>
            <ac:picMk id="10" creationId="{4992D300-81A4-81C5-AEE5-6977E13D100A}"/>
          </ac:picMkLst>
        </pc:picChg>
        <pc:picChg chg="add mod ord">
          <ac:chgData name="Paul Fannon" userId="e5419d00-6512-4b0e-a329-d8f384aa1983" providerId="ADAL" clId="{770CA2FB-246F-461D-AEE1-D934005BDF76}" dt="2024-02-22T10:18:48.692" v="631" actId="1076"/>
          <ac:picMkLst>
            <pc:docMk/>
            <pc:sldMk cId="2103616821" sldId="409"/>
            <ac:picMk id="12" creationId="{3A0F96AD-47BA-783D-4825-3D2AA5F65CF5}"/>
          </ac:picMkLst>
        </pc:picChg>
      </pc:sldChg>
      <pc:sldChg chg="addSp delSp modSp new del mod">
        <pc:chgData name="Paul Fannon" userId="e5419d00-6512-4b0e-a329-d8f384aa1983" providerId="ADAL" clId="{770CA2FB-246F-461D-AEE1-D934005BDF76}" dt="2024-02-22T10:19:13.220" v="633" actId="47"/>
        <pc:sldMkLst>
          <pc:docMk/>
          <pc:sldMk cId="3835436328" sldId="410"/>
        </pc:sldMkLst>
        <pc:spChg chg="del mod">
          <ac:chgData name="Paul Fannon" userId="e5419d00-6512-4b0e-a329-d8f384aa1983" providerId="ADAL" clId="{770CA2FB-246F-461D-AEE1-D934005BDF76}" dt="2024-02-22T10:16:23.654" v="612" actId="22"/>
          <ac:spMkLst>
            <pc:docMk/>
            <pc:sldMk cId="3835436328" sldId="410"/>
            <ac:spMk id="3" creationId="{867D260D-B8AD-751E-47C9-9F9C1E839581}"/>
          </ac:spMkLst>
        </pc:spChg>
        <pc:picChg chg="add mod ord">
          <ac:chgData name="Paul Fannon" userId="e5419d00-6512-4b0e-a329-d8f384aa1983" providerId="ADAL" clId="{770CA2FB-246F-461D-AEE1-D934005BDF76}" dt="2024-02-22T10:16:26.545" v="613" actId="14100"/>
          <ac:picMkLst>
            <pc:docMk/>
            <pc:sldMk cId="3835436328" sldId="410"/>
            <ac:picMk id="5" creationId="{FBD875E9-E367-C438-C07F-EC031CF3DA37}"/>
          </ac:picMkLst>
        </pc:picChg>
      </pc:sldChg>
      <pc:sldChg chg="addSp delSp modSp add mod ord">
        <pc:chgData name="Paul Fannon" userId="e5419d00-6512-4b0e-a329-d8f384aa1983" providerId="ADAL" clId="{770CA2FB-246F-461D-AEE1-D934005BDF76}" dt="2024-02-22T10:16:50.924" v="621"/>
        <pc:sldMkLst>
          <pc:docMk/>
          <pc:sldMk cId="1486229988" sldId="411"/>
        </pc:sldMkLst>
        <pc:spChg chg="add mod">
          <ac:chgData name="Paul Fannon" userId="e5419d00-6512-4b0e-a329-d8f384aa1983" providerId="ADAL" clId="{770CA2FB-246F-461D-AEE1-D934005BDF76}" dt="2024-02-22T10:16:34.666" v="615" actId="478"/>
          <ac:spMkLst>
            <pc:docMk/>
            <pc:sldMk cId="1486229988" sldId="411"/>
            <ac:spMk id="2" creationId="{A6391E21-576B-586E-312B-09D93DBC18E3}"/>
          </ac:spMkLst>
        </pc:spChg>
        <pc:picChg chg="add mod">
          <ac:chgData name="Paul Fannon" userId="e5419d00-6512-4b0e-a329-d8f384aa1983" providerId="ADAL" clId="{770CA2FB-246F-461D-AEE1-D934005BDF76}" dt="2024-02-22T10:16:45.257" v="619" actId="14100"/>
          <ac:picMkLst>
            <pc:docMk/>
            <pc:sldMk cId="1486229988" sldId="411"/>
            <ac:picMk id="4" creationId="{9A17217A-DB2F-CC4A-D9D3-F22E809BA15A}"/>
          </ac:picMkLst>
        </pc:picChg>
        <pc:picChg chg="del">
          <ac:chgData name="Paul Fannon" userId="e5419d00-6512-4b0e-a329-d8f384aa1983" providerId="ADAL" clId="{770CA2FB-246F-461D-AEE1-D934005BDF76}" dt="2024-02-22T10:16:34.666" v="615" actId="478"/>
          <ac:picMkLst>
            <pc:docMk/>
            <pc:sldMk cId="1486229988" sldId="411"/>
            <ac:picMk id="5" creationId="{74BBF0FF-13E9-4EC1-AA87-9BB6E7DE4635}"/>
          </ac:picMkLst>
        </pc:picChg>
      </pc:sldChg>
      <pc:sldChg chg="addSp delSp modSp new mod ord setBg">
        <pc:chgData name="Paul Fannon" userId="e5419d00-6512-4b0e-a329-d8f384aa1983" providerId="ADAL" clId="{770CA2FB-246F-461D-AEE1-D934005BDF76}" dt="2024-02-22T10:34:45.813" v="805" actId="732"/>
        <pc:sldMkLst>
          <pc:docMk/>
          <pc:sldMk cId="3526870222" sldId="412"/>
        </pc:sldMkLst>
        <pc:spChg chg="del">
          <ac:chgData name="Paul Fannon" userId="e5419d00-6512-4b0e-a329-d8f384aa1983" providerId="ADAL" clId="{770CA2FB-246F-461D-AEE1-D934005BDF76}" dt="2024-02-22T10:32:49.826" v="801" actId="26606"/>
          <ac:spMkLst>
            <pc:docMk/>
            <pc:sldMk cId="3526870222" sldId="412"/>
            <ac:spMk id="2" creationId="{EE2D3BDD-2142-F921-6ABF-DC02562B1797}"/>
          </ac:spMkLst>
        </pc:spChg>
        <pc:spChg chg="del">
          <ac:chgData name="Paul Fannon" userId="e5419d00-6512-4b0e-a329-d8f384aa1983" providerId="ADAL" clId="{770CA2FB-246F-461D-AEE1-D934005BDF76}" dt="2024-02-22T10:32:44.787" v="799" actId="22"/>
          <ac:spMkLst>
            <pc:docMk/>
            <pc:sldMk cId="3526870222" sldId="412"/>
            <ac:spMk id="3" creationId="{A3AC66E3-8E11-A0E2-9476-8A0756C85237}"/>
          </ac:spMkLst>
        </pc:spChg>
        <pc:picChg chg="add mod ord">
          <ac:chgData name="Paul Fannon" userId="e5419d00-6512-4b0e-a329-d8f384aa1983" providerId="ADAL" clId="{770CA2FB-246F-461D-AEE1-D934005BDF76}" dt="2024-02-22T10:34:45.813" v="805" actId="732"/>
          <ac:picMkLst>
            <pc:docMk/>
            <pc:sldMk cId="3526870222" sldId="412"/>
            <ac:picMk id="5" creationId="{E17DD56C-CF53-010A-4D09-72EB28C84D5D}"/>
          </ac:picMkLst>
        </pc:picChg>
      </pc:sldChg>
      <pc:sldChg chg="modSp new mod">
        <pc:chgData name="Paul Fannon" userId="e5419d00-6512-4b0e-a329-d8f384aa1983" providerId="ADAL" clId="{770CA2FB-246F-461D-AEE1-D934005BDF76}" dt="2024-02-22T10:37:44.765" v="855" actId="255"/>
        <pc:sldMkLst>
          <pc:docMk/>
          <pc:sldMk cId="305909229" sldId="413"/>
        </pc:sldMkLst>
        <pc:spChg chg="mod">
          <ac:chgData name="Paul Fannon" userId="e5419d00-6512-4b0e-a329-d8f384aa1983" providerId="ADAL" clId="{770CA2FB-246F-461D-AEE1-D934005BDF76}" dt="2024-02-22T10:37:44.765" v="855" actId="255"/>
          <ac:spMkLst>
            <pc:docMk/>
            <pc:sldMk cId="305909229" sldId="413"/>
            <ac:spMk id="3" creationId="{B774372D-50B7-B408-8CF4-20D8837E6553}"/>
          </ac:spMkLst>
        </pc:spChg>
      </pc:sldChg>
      <pc:sldChg chg="new del">
        <pc:chgData name="Paul Fannon" userId="e5419d00-6512-4b0e-a329-d8f384aa1983" providerId="ADAL" clId="{770CA2FB-246F-461D-AEE1-D934005BDF76}" dt="2024-02-22T10:37:07.386" v="809" actId="47"/>
        <pc:sldMkLst>
          <pc:docMk/>
          <pc:sldMk cId="2378586395" sldId="413"/>
        </pc:sldMkLst>
      </pc:sldChg>
      <pc:sldChg chg="modSp add mod">
        <pc:chgData name="Paul Fannon" userId="e5419d00-6512-4b0e-a329-d8f384aa1983" providerId="ADAL" clId="{770CA2FB-246F-461D-AEE1-D934005BDF76}" dt="2024-02-22T10:37:59.765" v="875" actId="20577"/>
        <pc:sldMkLst>
          <pc:docMk/>
          <pc:sldMk cId="3215686125" sldId="414"/>
        </pc:sldMkLst>
        <pc:spChg chg="mod">
          <ac:chgData name="Paul Fannon" userId="e5419d00-6512-4b0e-a329-d8f384aa1983" providerId="ADAL" clId="{770CA2FB-246F-461D-AEE1-D934005BDF76}" dt="2024-02-22T10:37:59.765" v="875" actId="20577"/>
          <ac:spMkLst>
            <pc:docMk/>
            <pc:sldMk cId="3215686125" sldId="414"/>
            <ac:spMk id="3" creationId="{D053C12C-92E1-C06E-661E-5754B44017DE}"/>
          </ac:spMkLst>
        </pc:spChg>
      </pc:sldChg>
      <pc:sldChg chg="modSp add mod">
        <pc:chgData name="Paul Fannon" userId="e5419d00-6512-4b0e-a329-d8f384aa1983" providerId="ADAL" clId="{770CA2FB-246F-461D-AEE1-D934005BDF76}" dt="2024-02-22T10:47:20.566" v="1315" actId="20577"/>
        <pc:sldMkLst>
          <pc:docMk/>
          <pc:sldMk cId="2989671681" sldId="415"/>
        </pc:sldMkLst>
        <pc:spChg chg="mod">
          <ac:chgData name="Paul Fannon" userId="e5419d00-6512-4b0e-a329-d8f384aa1983" providerId="ADAL" clId="{770CA2FB-246F-461D-AEE1-D934005BDF76}" dt="2024-02-22T10:47:20.566" v="1315" actId="20577"/>
          <ac:spMkLst>
            <pc:docMk/>
            <pc:sldMk cId="2989671681" sldId="415"/>
            <ac:spMk id="3" creationId="{E123529D-2C33-7BCF-C64C-522B6EE39B86}"/>
          </ac:spMkLst>
        </pc:spChg>
      </pc:sldChg>
      <pc:sldChg chg="modSp new mod modAnim">
        <pc:chgData name="Paul Fannon" userId="e5419d00-6512-4b0e-a329-d8f384aa1983" providerId="ADAL" clId="{770CA2FB-246F-461D-AEE1-D934005BDF76}" dt="2024-02-22T10:46:39.536" v="1274"/>
        <pc:sldMkLst>
          <pc:docMk/>
          <pc:sldMk cId="2369442026" sldId="416"/>
        </pc:sldMkLst>
        <pc:spChg chg="mod">
          <ac:chgData name="Paul Fannon" userId="e5419d00-6512-4b0e-a329-d8f384aa1983" providerId="ADAL" clId="{770CA2FB-246F-461D-AEE1-D934005BDF76}" dt="2024-02-22T10:40:05.542" v="915" actId="20577"/>
          <ac:spMkLst>
            <pc:docMk/>
            <pc:sldMk cId="2369442026" sldId="416"/>
            <ac:spMk id="2" creationId="{DCC95F76-8FE6-67B2-C1A4-DF1EC13394BB}"/>
          </ac:spMkLst>
        </pc:spChg>
        <pc:spChg chg="mod">
          <ac:chgData name="Paul Fannon" userId="e5419d00-6512-4b0e-a329-d8f384aa1983" providerId="ADAL" clId="{770CA2FB-246F-461D-AEE1-D934005BDF76}" dt="2024-02-22T10:46:34.155" v="1273" actId="20577"/>
          <ac:spMkLst>
            <pc:docMk/>
            <pc:sldMk cId="2369442026" sldId="416"/>
            <ac:spMk id="3" creationId="{89BBE417-EA8A-6E00-8CA7-E74D35C73D93}"/>
          </ac:spMkLst>
        </pc:spChg>
      </pc:sldChg>
      <pc:sldChg chg="modSp add mod">
        <pc:chgData name="Paul Fannon" userId="e5419d00-6512-4b0e-a329-d8f384aa1983" providerId="ADAL" clId="{770CA2FB-246F-461D-AEE1-D934005BDF76}" dt="2024-02-22T14:02:11.042" v="1558" actId="20577"/>
        <pc:sldMkLst>
          <pc:docMk/>
          <pc:sldMk cId="2120657561" sldId="417"/>
        </pc:sldMkLst>
        <pc:spChg chg="mod">
          <ac:chgData name="Paul Fannon" userId="e5419d00-6512-4b0e-a329-d8f384aa1983" providerId="ADAL" clId="{770CA2FB-246F-461D-AEE1-D934005BDF76}" dt="2024-02-22T13:59:59.997" v="1332" actId="20577"/>
          <ac:spMkLst>
            <pc:docMk/>
            <pc:sldMk cId="2120657561" sldId="417"/>
            <ac:spMk id="2" creationId="{55B3A4D6-2B97-897B-477F-F3FAB68DE571}"/>
          </ac:spMkLst>
        </pc:spChg>
        <pc:spChg chg="mod">
          <ac:chgData name="Paul Fannon" userId="e5419d00-6512-4b0e-a329-d8f384aa1983" providerId="ADAL" clId="{770CA2FB-246F-461D-AEE1-D934005BDF76}" dt="2024-02-22T14:02:11.042" v="1558" actId="20577"/>
          <ac:spMkLst>
            <pc:docMk/>
            <pc:sldMk cId="2120657561" sldId="417"/>
            <ac:spMk id="6" creationId="{0242D3D1-4059-E881-DE01-EDB737FDADE4}"/>
          </ac:spMkLst>
        </pc:spChg>
      </pc:sldChg>
      <pc:sldChg chg="modSp new mod modAnim">
        <pc:chgData name="Paul Fannon" userId="e5419d00-6512-4b0e-a329-d8f384aa1983" providerId="ADAL" clId="{770CA2FB-246F-461D-AEE1-D934005BDF76}" dt="2024-02-22T14:05:45.056" v="1761" actId="5793"/>
        <pc:sldMkLst>
          <pc:docMk/>
          <pc:sldMk cId="1096134152" sldId="418"/>
        </pc:sldMkLst>
        <pc:spChg chg="mod">
          <ac:chgData name="Paul Fannon" userId="e5419d00-6512-4b0e-a329-d8f384aa1983" providerId="ADAL" clId="{770CA2FB-246F-461D-AEE1-D934005BDF76}" dt="2024-02-22T14:00:08.032" v="1348" actId="20577"/>
          <ac:spMkLst>
            <pc:docMk/>
            <pc:sldMk cId="1096134152" sldId="418"/>
            <ac:spMk id="2" creationId="{C1DD8F5E-154D-97B3-CA2C-ADD3EE361693}"/>
          </ac:spMkLst>
        </pc:spChg>
        <pc:spChg chg="mod">
          <ac:chgData name="Paul Fannon" userId="e5419d00-6512-4b0e-a329-d8f384aa1983" providerId="ADAL" clId="{770CA2FB-246F-461D-AEE1-D934005BDF76}" dt="2024-02-22T14:05:45.056" v="1761" actId="5793"/>
          <ac:spMkLst>
            <pc:docMk/>
            <pc:sldMk cId="1096134152" sldId="418"/>
            <ac:spMk id="3" creationId="{349C6241-2153-D1A1-B92C-8D2D433FDE79}"/>
          </ac:spMkLst>
        </pc:spChg>
      </pc:sldChg>
      <pc:sldChg chg="new del">
        <pc:chgData name="Paul Fannon" userId="e5419d00-6512-4b0e-a329-d8f384aa1983" providerId="ADAL" clId="{770CA2FB-246F-461D-AEE1-D934005BDF76}" dt="2024-02-22T14:07:22.574" v="1764" actId="47"/>
        <pc:sldMkLst>
          <pc:docMk/>
          <pc:sldMk cId="942844695" sldId="419"/>
        </pc:sldMkLst>
      </pc:sldChg>
      <pc:sldChg chg="addSp delSp modSp new mod">
        <pc:chgData name="Paul Fannon" userId="e5419d00-6512-4b0e-a329-d8f384aa1983" providerId="ADAL" clId="{770CA2FB-246F-461D-AEE1-D934005BDF76}" dt="2024-02-22T14:07:49.665" v="1793" actId="20577"/>
        <pc:sldMkLst>
          <pc:docMk/>
          <pc:sldMk cId="3605657954" sldId="420"/>
        </pc:sldMkLst>
        <pc:spChg chg="mod">
          <ac:chgData name="Paul Fannon" userId="e5419d00-6512-4b0e-a329-d8f384aa1983" providerId="ADAL" clId="{770CA2FB-246F-461D-AEE1-D934005BDF76}" dt="2024-02-22T14:07:49.665" v="1793" actId="20577"/>
          <ac:spMkLst>
            <pc:docMk/>
            <pc:sldMk cId="3605657954" sldId="420"/>
            <ac:spMk id="2" creationId="{15EEF084-A7FA-2690-8EC7-454D9F74DC10}"/>
          </ac:spMkLst>
        </pc:spChg>
        <pc:spChg chg="del mod">
          <ac:chgData name="Paul Fannon" userId="e5419d00-6512-4b0e-a329-d8f384aa1983" providerId="ADAL" clId="{770CA2FB-246F-461D-AEE1-D934005BDF76}" dt="2024-02-22T14:07:25.727" v="1766" actId="22"/>
          <ac:spMkLst>
            <pc:docMk/>
            <pc:sldMk cId="3605657954" sldId="420"/>
            <ac:spMk id="3" creationId="{872380CA-25E8-60D1-6216-FB93B0D7FBBB}"/>
          </ac:spMkLst>
        </pc:spChg>
        <pc:picChg chg="add mod ord">
          <ac:chgData name="Paul Fannon" userId="e5419d00-6512-4b0e-a329-d8f384aa1983" providerId="ADAL" clId="{770CA2FB-246F-461D-AEE1-D934005BDF76}" dt="2024-02-22T14:07:40.111" v="1770" actId="1076"/>
          <ac:picMkLst>
            <pc:docMk/>
            <pc:sldMk cId="3605657954" sldId="420"/>
            <ac:picMk id="5" creationId="{23558D36-50B0-7226-EDEA-AD92E7BB5CCB}"/>
          </ac:picMkLst>
        </pc:picChg>
      </pc:sldChg>
      <pc:sldChg chg="addSp delSp modSp add mod">
        <pc:chgData name="Paul Fannon" userId="e5419d00-6512-4b0e-a329-d8f384aa1983" providerId="ADAL" clId="{770CA2FB-246F-461D-AEE1-D934005BDF76}" dt="2024-02-22T14:10:27.169" v="1803" actId="1076"/>
        <pc:sldMkLst>
          <pc:docMk/>
          <pc:sldMk cId="845449417" sldId="421"/>
        </pc:sldMkLst>
        <pc:spChg chg="add del mod">
          <ac:chgData name="Paul Fannon" userId="e5419d00-6512-4b0e-a329-d8f384aa1983" providerId="ADAL" clId="{770CA2FB-246F-461D-AEE1-D934005BDF76}" dt="2024-02-22T14:10:18.312" v="1800" actId="22"/>
          <ac:spMkLst>
            <pc:docMk/>
            <pc:sldMk cId="845449417" sldId="421"/>
            <ac:spMk id="3" creationId="{AB4157EA-7638-7D0A-5832-313F9B3FD4C9}"/>
          </ac:spMkLst>
        </pc:spChg>
        <pc:picChg chg="del">
          <ac:chgData name="Paul Fannon" userId="e5419d00-6512-4b0e-a329-d8f384aa1983" providerId="ADAL" clId="{770CA2FB-246F-461D-AEE1-D934005BDF76}" dt="2024-02-22T14:09:58.635" v="1796" actId="478"/>
          <ac:picMkLst>
            <pc:docMk/>
            <pc:sldMk cId="845449417" sldId="421"/>
            <ac:picMk id="5" creationId="{EDC79C17-3B43-BDDA-1C1D-E5301F7F8241}"/>
          </ac:picMkLst>
        </pc:picChg>
        <pc:picChg chg="add mod ord">
          <ac:chgData name="Paul Fannon" userId="e5419d00-6512-4b0e-a329-d8f384aa1983" providerId="ADAL" clId="{770CA2FB-246F-461D-AEE1-D934005BDF76}" dt="2024-02-22T14:10:27.169" v="1803" actId="1076"/>
          <ac:picMkLst>
            <pc:docMk/>
            <pc:sldMk cId="845449417" sldId="421"/>
            <ac:picMk id="6" creationId="{32689B7D-DAF5-F15D-B479-227633B033A3}"/>
          </ac:picMkLst>
        </pc:picChg>
      </pc:sldChg>
      <pc:sldChg chg="addSp delSp modSp add mod">
        <pc:chgData name="Paul Fannon" userId="e5419d00-6512-4b0e-a329-d8f384aa1983" providerId="ADAL" clId="{770CA2FB-246F-461D-AEE1-D934005BDF76}" dt="2024-02-22T14:11:04.156" v="1807" actId="14100"/>
        <pc:sldMkLst>
          <pc:docMk/>
          <pc:sldMk cId="1052571221" sldId="422"/>
        </pc:sldMkLst>
        <pc:spChg chg="add mod">
          <ac:chgData name="Paul Fannon" userId="e5419d00-6512-4b0e-a329-d8f384aa1983" providerId="ADAL" clId="{770CA2FB-246F-461D-AEE1-D934005BDF76}" dt="2024-02-22T14:10:54.530" v="1804" actId="478"/>
          <ac:spMkLst>
            <pc:docMk/>
            <pc:sldMk cId="1052571221" sldId="422"/>
            <ac:spMk id="3" creationId="{9901D9FC-E172-B4F8-8636-6AB51F9EDDDF}"/>
          </ac:spMkLst>
        </pc:spChg>
        <pc:picChg chg="del">
          <ac:chgData name="Paul Fannon" userId="e5419d00-6512-4b0e-a329-d8f384aa1983" providerId="ADAL" clId="{770CA2FB-246F-461D-AEE1-D934005BDF76}" dt="2024-02-22T14:10:54.530" v="1804" actId="478"/>
          <ac:picMkLst>
            <pc:docMk/>
            <pc:sldMk cId="1052571221" sldId="422"/>
            <ac:picMk id="5" creationId="{75C01E1C-84F3-CEC4-7256-503733CFCE54}"/>
          </ac:picMkLst>
        </pc:picChg>
        <pc:picChg chg="add mod">
          <ac:chgData name="Paul Fannon" userId="e5419d00-6512-4b0e-a329-d8f384aa1983" providerId="ADAL" clId="{770CA2FB-246F-461D-AEE1-D934005BDF76}" dt="2024-02-22T14:11:04.156" v="1807" actId="14100"/>
          <ac:picMkLst>
            <pc:docMk/>
            <pc:sldMk cId="1052571221" sldId="422"/>
            <ac:picMk id="6" creationId="{3F5FC1EB-3891-9696-1128-1BD563516B75}"/>
          </ac:picMkLst>
        </pc:picChg>
      </pc:sldChg>
      <pc:sldChg chg="addSp delSp modSp add mod">
        <pc:chgData name="Paul Fannon" userId="e5419d00-6512-4b0e-a329-d8f384aa1983" providerId="ADAL" clId="{770CA2FB-246F-461D-AEE1-D934005BDF76}" dt="2024-02-22T14:11:40.523" v="1814" actId="14100"/>
        <pc:sldMkLst>
          <pc:docMk/>
          <pc:sldMk cId="1089542549" sldId="423"/>
        </pc:sldMkLst>
        <pc:picChg chg="add mod">
          <ac:chgData name="Paul Fannon" userId="e5419d00-6512-4b0e-a329-d8f384aa1983" providerId="ADAL" clId="{770CA2FB-246F-461D-AEE1-D934005BDF76}" dt="2024-02-22T14:11:40.523" v="1814" actId="14100"/>
          <ac:picMkLst>
            <pc:docMk/>
            <pc:sldMk cId="1089542549" sldId="423"/>
            <ac:picMk id="5" creationId="{DB1EDE01-F4EC-7764-9074-1EA07BA2203E}"/>
          </ac:picMkLst>
        </pc:picChg>
        <pc:picChg chg="del">
          <ac:chgData name="Paul Fannon" userId="e5419d00-6512-4b0e-a329-d8f384aa1983" providerId="ADAL" clId="{770CA2FB-246F-461D-AEE1-D934005BDF76}" dt="2024-02-22T14:11:22.151" v="1809" actId="478"/>
          <ac:picMkLst>
            <pc:docMk/>
            <pc:sldMk cId="1089542549" sldId="423"/>
            <ac:picMk id="6" creationId="{FD8F2204-C073-4939-8E7B-CEB29A4F0084}"/>
          </ac:picMkLst>
        </pc:picChg>
      </pc:sldChg>
      <pc:sldChg chg="add del">
        <pc:chgData name="Paul Fannon" userId="e5419d00-6512-4b0e-a329-d8f384aa1983" providerId="ADAL" clId="{770CA2FB-246F-461D-AEE1-D934005BDF76}" dt="2024-02-22T14:10:02.716" v="1798"/>
        <pc:sldMkLst>
          <pc:docMk/>
          <pc:sldMk cId="1141170481" sldId="423"/>
        </pc:sldMkLst>
      </pc:sldChg>
      <pc:sldChg chg="addSp delSp modSp add mod">
        <pc:chgData name="Paul Fannon" userId="e5419d00-6512-4b0e-a329-d8f384aa1983" providerId="ADAL" clId="{770CA2FB-246F-461D-AEE1-D934005BDF76}" dt="2024-02-22T14:12:15.145" v="1819" actId="14100"/>
        <pc:sldMkLst>
          <pc:docMk/>
          <pc:sldMk cId="932444934" sldId="424"/>
        </pc:sldMkLst>
        <pc:picChg chg="del">
          <ac:chgData name="Paul Fannon" userId="e5419d00-6512-4b0e-a329-d8f384aa1983" providerId="ADAL" clId="{770CA2FB-246F-461D-AEE1-D934005BDF76}" dt="2024-02-22T14:12:07.540" v="1816" actId="478"/>
          <ac:picMkLst>
            <pc:docMk/>
            <pc:sldMk cId="932444934" sldId="424"/>
            <ac:picMk id="5" creationId="{78A07A54-E8E5-9190-3121-1E4190FA9759}"/>
          </ac:picMkLst>
        </pc:picChg>
        <pc:picChg chg="add mod">
          <ac:chgData name="Paul Fannon" userId="e5419d00-6512-4b0e-a329-d8f384aa1983" providerId="ADAL" clId="{770CA2FB-246F-461D-AEE1-D934005BDF76}" dt="2024-02-22T14:12:15.145" v="1819" actId="14100"/>
          <ac:picMkLst>
            <pc:docMk/>
            <pc:sldMk cId="932444934" sldId="424"/>
            <ac:picMk id="6" creationId="{5E0148B3-8618-5FED-E2A7-8093A0D041B5}"/>
          </ac:picMkLst>
        </pc:picChg>
      </pc:sldChg>
      <pc:sldChg chg="delSp modSp add mod modAnim">
        <pc:chgData name="Paul Fannon" userId="e5419d00-6512-4b0e-a329-d8f384aa1983" providerId="ADAL" clId="{770CA2FB-246F-461D-AEE1-D934005BDF76}" dt="2024-02-22T14:13:58.675" v="2115"/>
        <pc:sldMkLst>
          <pc:docMk/>
          <pc:sldMk cId="4188832752" sldId="425"/>
        </pc:sldMkLst>
        <pc:spChg chg="mod">
          <ac:chgData name="Paul Fannon" userId="e5419d00-6512-4b0e-a329-d8f384aa1983" providerId="ADAL" clId="{770CA2FB-246F-461D-AEE1-D934005BDF76}" dt="2024-02-22T14:13:50.484" v="2114" actId="12"/>
          <ac:spMkLst>
            <pc:docMk/>
            <pc:sldMk cId="4188832752" sldId="425"/>
            <ac:spMk id="3" creationId="{BEB063AE-B49E-8A8E-D8A8-A6FAFB53C618}"/>
          </ac:spMkLst>
        </pc:spChg>
        <pc:picChg chg="del">
          <ac:chgData name="Paul Fannon" userId="e5419d00-6512-4b0e-a329-d8f384aa1983" providerId="ADAL" clId="{770CA2FB-246F-461D-AEE1-D934005BDF76}" dt="2024-02-22T14:12:22.612" v="1821" actId="478"/>
          <ac:picMkLst>
            <pc:docMk/>
            <pc:sldMk cId="4188832752" sldId="425"/>
            <ac:picMk id="6" creationId="{43408037-9AFF-CEE0-B9AE-A2E38C5DE85A}"/>
          </ac:picMkLst>
        </pc:picChg>
      </pc:sldChg>
      <pc:sldChg chg="modSp add mod modAnim">
        <pc:chgData name="Paul Fannon" userId="e5419d00-6512-4b0e-a329-d8f384aa1983" providerId="ADAL" clId="{770CA2FB-246F-461D-AEE1-D934005BDF76}" dt="2024-02-22T14:22:21.786" v="2437" actId="20577"/>
        <pc:sldMkLst>
          <pc:docMk/>
          <pc:sldMk cId="726347410" sldId="426"/>
        </pc:sldMkLst>
        <pc:spChg chg="mod">
          <ac:chgData name="Paul Fannon" userId="e5419d00-6512-4b0e-a329-d8f384aa1983" providerId="ADAL" clId="{770CA2FB-246F-461D-AEE1-D934005BDF76}" dt="2024-02-22T14:20:42.212" v="2408" actId="20577"/>
          <ac:spMkLst>
            <pc:docMk/>
            <pc:sldMk cId="726347410" sldId="426"/>
            <ac:spMk id="2" creationId="{2808E0E8-A458-1616-55C7-20DCD216F06A}"/>
          </ac:spMkLst>
        </pc:spChg>
        <pc:spChg chg="mod">
          <ac:chgData name="Paul Fannon" userId="e5419d00-6512-4b0e-a329-d8f384aa1983" providerId="ADAL" clId="{770CA2FB-246F-461D-AEE1-D934005BDF76}" dt="2024-02-22T14:22:21.786" v="2437" actId="20577"/>
          <ac:spMkLst>
            <pc:docMk/>
            <pc:sldMk cId="726347410" sldId="426"/>
            <ac:spMk id="3" creationId="{5C0BB4AC-97CA-98FC-4BF6-0F0D062CC5DA}"/>
          </ac:spMkLst>
        </pc:spChg>
      </pc:sldChg>
      <pc:sldChg chg="addSp delSp modSp new mod">
        <pc:chgData name="Paul Fannon" userId="e5419d00-6512-4b0e-a329-d8f384aa1983" providerId="ADAL" clId="{770CA2FB-246F-461D-AEE1-D934005BDF76}" dt="2024-02-22T14:20:59.409" v="2415" actId="14100"/>
        <pc:sldMkLst>
          <pc:docMk/>
          <pc:sldMk cId="761005766" sldId="427"/>
        </pc:sldMkLst>
        <pc:spChg chg="mod">
          <ac:chgData name="Paul Fannon" userId="e5419d00-6512-4b0e-a329-d8f384aa1983" providerId="ADAL" clId="{770CA2FB-246F-461D-AEE1-D934005BDF76}" dt="2024-02-22T14:20:50.172" v="2412" actId="20577"/>
          <ac:spMkLst>
            <pc:docMk/>
            <pc:sldMk cId="761005766" sldId="427"/>
            <ac:spMk id="2" creationId="{F4FFD1F0-F7B1-EB0C-EDD5-3315059431F0}"/>
          </ac:spMkLst>
        </pc:spChg>
        <pc:spChg chg="del mod">
          <ac:chgData name="Paul Fannon" userId="e5419d00-6512-4b0e-a329-d8f384aa1983" providerId="ADAL" clId="{770CA2FB-246F-461D-AEE1-D934005BDF76}" dt="2024-02-22T14:20:52.528" v="2414" actId="22"/>
          <ac:spMkLst>
            <pc:docMk/>
            <pc:sldMk cId="761005766" sldId="427"/>
            <ac:spMk id="3" creationId="{6713083E-9C57-CE1E-8D0C-6E15D0EAEBF3}"/>
          </ac:spMkLst>
        </pc:spChg>
        <pc:picChg chg="add mod ord">
          <ac:chgData name="Paul Fannon" userId="e5419d00-6512-4b0e-a329-d8f384aa1983" providerId="ADAL" clId="{770CA2FB-246F-461D-AEE1-D934005BDF76}" dt="2024-02-22T14:20:59.409" v="2415" actId="14100"/>
          <ac:picMkLst>
            <pc:docMk/>
            <pc:sldMk cId="761005766" sldId="427"/>
            <ac:picMk id="5" creationId="{F2CBAF52-B1DB-88E0-57FB-8A2D687C4BD5}"/>
          </ac:picMkLst>
        </pc:picChg>
      </pc:sldChg>
      <pc:sldChg chg="addSp delSp modSp add mod">
        <pc:chgData name="Paul Fannon" userId="e5419d00-6512-4b0e-a329-d8f384aa1983" providerId="ADAL" clId="{770CA2FB-246F-461D-AEE1-D934005BDF76}" dt="2024-02-22T14:21:32.425" v="2420" actId="14100"/>
        <pc:sldMkLst>
          <pc:docMk/>
          <pc:sldMk cId="536780027" sldId="428"/>
        </pc:sldMkLst>
        <pc:spChg chg="add del mod">
          <ac:chgData name="Paul Fannon" userId="e5419d00-6512-4b0e-a329-d8f384aa1983" providerId="ADAL" clId="{770CA2FB-246F-461D-AEE1-D934005BDF76}" dt="2024-02-22T14:21:28.888" v="2419" actId="22"/>
          <ac:spMkLst>
            <pc:docMk/>
            <pc:sldMk cId="536780027" sldId="428"/>
            <ac:spMk id="3" creationId="{007A3FF9-E51D-C640-F39D-0FAFACDE0BE7}"/>
          </ac:spMkLst>
        </pc:spChg>
        <pc:picChg chg="del">
          <ac:chgData name="Paul Fannon" userId="e5419d00-6512-4b0e-a329-d8f384aa1983" providerId="ADAL" clId="{770CA2FB-246F-461D-AEE1-D934005BDF76}" dt="2024-02-22T14:21:08.516" v="2417" actId="478"/>
          <ac:picMkLst>
            <pc:docMk/>
            <pc:sldMk cId="536780027" sldId="428"/>
            <ac:picMk id="5" creationId="{8A0101F8-5302-FB2E-7ED6-D45CF6AB47EA}"/>
          </ac:picMkLst>
        </pc:picChg>
        <pc:picChg chg="add mod ord">
          <ac:chgData name="Paul Fannon" userId="e5419d00-6512-4b0e-a329-d8f384aa1983" providerId="ADAL" clId="{770CA2FB-246F-461D-AEE1-D934005BDF76}" dt="2024-02-22T14:21:32.425" v="2420" actId="14100"/>
          <ac:picMkLst>
            <pc:docMk/>
            <pc:sldMk cId="536780027" sldId="428"/>
            <ac:picMk id="6" creationId="{581DB502-D094-EF57-198A-9E7D8B90B599}"/>
          </ac:picMkLst>
        </pc:picChg>
      </pc:sldChg>
      <pc:sldChg chg="addSp delSp modSp new mod">
        <pc:chgData name="Paul Fannon" userId="e5419d00-6512-4b0e-a329-d8f384aa1983" providerId="ADAL" clId="{770CA2FB-246F-461D-AEE1-D934005BDF76}" dt="2024-02-22T14:24:04.719" v="2468" actId="20577"/>
        <pc:sldMkLst>
          <pc:docMk/>
          <pc:sldMk cId="2140397744" sldId="429"/>
        </pc:sldMkLst>
        <pc:spChg chg="mod">
          <ac:chgData name="Paul Fannon" userId="e5419d00-6512-4b0e-a329-d8f384aa1983" providerId="ADAL" clId="{770CA2FB-246F-461D-AEE1-D934005BDF76}" dt="2024-02-22T14:24:04.719" v="2468" actId="20577"/>
          <ac:spMkLst>
            <pc:docMk/>
            <pc:sldMk cId="2140397744" sldId="429"/>
            <ac:spMk id="2" creationId="{A1D84659-E800-3196-98E8-928275607970}"/>
          </ac:spMkLst>
        </pc:spChg>
        <pc:spChg chg="del">
          <ac:chgData name="Paul Fannon" userId="e5419d00-6512-4b0e-a329-d8f384aa1983" providerId="ADAL" clId="{770CA2FB-246F-461D-AEE1-D934005BDF76}" dt="2024-02-22T14:23:42.660" v="2439" actId="22"/>
          <ac:spMkLst>
            <pc:docMk/>
            <pc:sldMk cId="2140397744" sldId="429"/>
            <ac:spMk id="3" creationId="{C2A238BB-7B22-3E7D-B353-FE6E58007713}"/>
          </ac:spMkLst>
        </pc:spChg>
        <pc:picChg chg="add mod ord">
          <ac:chgData name="Paul Fannon" userId="e5419d00-6512-4b0e-a329-d8f384aa1983" providerId="ADAL" clId="{770CA2FB-246F-461D-AEE1-D934005BDF76}" dt="2024-02-22T14:23:52.061" v="2441" actId="14100"/>
          <ac:picMkLst>
            <pc:docMk/>
            <pc:sldMk cId="2140397744" sldId="429"/>
            <ac:picMk id="5" creationId="{BFE70E14-D7F3-4696-8E35-EA51FD5460CD}"/>
          </ac:picMkLst>
        </pc:picChg>
      </pc:sldChg>
      <pc:sldChg chg="addSp delSp modSp new mod">
        <pc:chgData name="Paul Fannon" userId="e5419d00-6512-4b0e-a329-d8f384aa1983" providerId="ADAL" clId="{770CA2FB-246F-461D-AEE1-D934005BDF76}" dt="2024-02-22T14:24:56.796" v="2486" actId="22"/>
        <pc:sldMkLst>
          <pc:docMk/>
          <pc:sldMk cId="2697454655" sldId="430"/>
        </pc:sldMkLst>
        <pc:spChg chg="mod">
          <ac:chgData name="Paul Fannon" userId="e5419d00-6512-4b0e-a329-d8f384aa1983" providerId="ADAL" clId="{770CA2FB-246F-461D-AEE1-D934005BDF76}" dt="2024-02-22T14:24:34.570" v="2479" actId="20577"/>
          <ac:spMkLst>
            <pc:docMk/>
            <pc:sldMk cId="2697454655" sldId="430"/>
            <ac:spMk id="2" creationId="{03EE4863-A3AF-788A-F197-4E4F0AB8CD19}"/>
          </ac:spMkLst>
        </pc:spChg>
        <pc:spChg chg="del mod">
          <ac:chgData name="Paul Fannon" userId="e5419d00-6512-4b0e-a329-d8f384aa1983" providerId="ADAL" clId="{770CA2FB-246F-461D-AEE1-D934005BDF76}" dt="2024-02-22T14:24:37.318" v="2481" actId="22"/>
          <ac:spMkLst>
            <pc:docMk/>
            <pc:sldMk cId="2697454655" sldId="430"/>
            <ac:spMk id="3" creationId="{541D9501-A6FA-89FA-C921-5D2A46FCDC99}"/>
          </ac:spMkLst>
        </pc:spChg>
        <pc:spChg chg="add del mod">
          <ac:chgData name="Paul Fannon" userId="e5419d00-6512-4b0e-a329-d8f384aa1983" providerId="ADAL" clId="{770CA2FB-246F-461D-AEE1-D934005BDF76}" dt="2024-02-22T14:24:56.796" v="2486" actId="22"/>
          <ac:spMkLst>
            <pc:docMk/>
            <pc:sldMk cId="2697454655" sldId="430"/>
            <ac:spMk id="6" creationId="{772526A7-E33E-2BA2-ABE5-7C0A77DD3DBE}"/>
          </ac:spMkLst>
        </pc:spChg>
        <pc:picChg chg="add del mod ord">
          <ac:chgData name="Paul Fannon" userId="e5419d00-6512-4b0e-a329-d8f384aa1983" providerId="ADAL" clId="{770CA2FB-246F-461D-AEE1-D934005BDF76}" dt="2024-02-22T14:24:54.327" v="2484" actId="478"/>
          <ac:picMkLst>
            <pc:docMk/>
            <pc:sldMk cId="2697454655" sldId="430"/>
            <ac:picMk id="5" creationId="{37DFD756-767A-2C15-5DE8-9CA2E58061CB}"/>
          </ac:picMkLst>
        </pc:picChg>
        <pc:picChg chg="add mod ord">
          <ac:chgData name="Paul Fannon" userId="e5419d00-6512-4b0e-a329-d8f384aa1983" providerId="ADAL" clId="{770CA2FB-246F-461D-AEE1-D934005BDF76}" dt="2024-02-22T14:24:56.796" v="2486" actId="22"/>
          <ac:picMkLst>
            <pc:docMk/>
            <pc:sldMk cId="2697454655" sldId="430"/>
            <ac:picMk id="8" creationId="{FF8DEC8A-97D2-0432-2516-D2944F405A7E}"/>
          </ac:picMkLst>
        </pc:picChg>
      </pc:sldChg>
      <pc:sldChg chg="addSp delSp modSp add mod">
        <pc:chgData name="Paul Fannon" userId="e5419d00-6512-4b0e-a329-d8f384aa1983" providerId="ADAL" clId="{770CA2FB-246F-461D-AEE1-D934005BDF76}" dt="2024-02-22T14:25:29.386" v="2493" actId="1076"/>
        <pc:sldMkLst>
          <pc:docMk/>
          <pc:sldMk cId="3938178229" sldId="431"/>
        </pc:sldMkLst>
        <pc:spChg chg="add mod">
          <ac:chgData name="Paul Fannon" userId="e5419d00-6512-4b0e-a329-d8f384aa1983" providerId="ADAL" clId="{770CA2FB-246F-461D-AEE1-D934005BDF76}" dt="2024-02-22T14:25:16.244" v="2488" actId="478"/>
          <ac:spMkLst>
            <pc:docMk/>
            <pc:sldMk cId="3938178229" sldId="431"/>
            <ac:spMk id="3" creationId="{C7D34E62-A396-1E94-5D5F-B392BB6B9214}"/>
          </ac:spMkLst>
        </pc:spChg>
        <pc:picChg chg="add mod">
          <ac:chgData name="Paul Fannon" userId="e5419d00-6512-4b0e-a329-d8f384aa1983" providerId="ADAL" clId="{770CA2FB-246F-461D-AEE1-D934005BDF76}" dt="2024-02-22T14:25:29.386" v="2493" actId="1076"/>
          <ac:picMkLst>
            <pc:docMk/>
            <pc:sldMk cId="3938178229" sldId="431"/>
            <ac:picMk id="5" creationId="{436B8AC2-1642-6698-A46E-744FC61E2C38}"/>
          </ac:picMkLst>
        </pc:picChg>
        <pc:picChg chg="del">
          <ac:chgData name="Paul Fannon" userId="e5419d00-6512-4b0e-a329-d8f384aa1983" providerId="ADAL" clId="{770CA2FB-246F-461D-AEE1-D934005BDF76}" dt="2024-02-22T14:25:16.244" v="2488" actId="478"/>
          <ac:picMkLst>
            <pc:docMk/>
            <pc:sldMk cId="3938178229" sldId="431"/>
            <ac:picMk id="8" creationId="{6091FDCE-F84F-BB0E-A632-C0B1EF5B6E8F}"/>
          </ac:picMkLst>
        </pc:picChg>
      </pc:sldChg>
      <pc:sldChg chg="addSp delSp modSp new mod setBg">
        <pc:chgData name="Paul Fannon" userId="e5419d00-6512-4b0e-a329-d8f384aa1983" providerId="ADAL" clId="{770CA2FB-246F-461D-AEE1-D934005BDF76}" dt="2024-02-22T14:28:17.193" v="2562" actId="1038"/>
        <pc:sldMkLst>
          <pc:docMk/>
          <pc:sldMk cId="1958145390" sldId="432"/>
        </pc:sldMkLst>
        <pc:spChg chg="mod">
          <ac:chgData name="Paul Fannon" userId="e5419d00-6512-4b0e-a329-d8f384aa1983" providerId="ADAL" clId="{770CA2FB-246F-461D-AEE1-D934005BDF76}" dt="2024-02-22T14:27:57.852" v="2552" actId="26606"/>
          <ac:spMkLst>
            <pc:docMk/>
            <pc:sldMk cId="1958145390" sldId="432"/>
            <ac:spMk id="2" creationId="{6B8E1B76-7FD7-A780-D172-61450B124CC3}"/>
          </ac:spMkLst>
        </pc:spChg>
        <pc:spChg chg="del">
          <ac:chgData name="Paul Fannon" userId="e5419d00-6512-4b0e-a329-d8f384aa1983" providerId="ADAL" clId="{770CA2FB-246F-461D-AEE1-D934005BDF76}" dt="2024-02-22T14:27:52.347" v="2551" actId="22"/>
          <ac:spMkLst>
            <pc:docMk/>
            <pc:sldMk cId="1958145390" sldId="432"/>
            <ac:spMk id="3" creationId="{8B50612D-9B00-618A-6823-CF9819104186}"/>
          </ac:spMkLst>
        </pc:spChg>
        <pc:spChg chg="add">
          <ac:chgData name="Paul Fannon" userId="e5419d00-6512-4b0e-a329-d8f384aa1983" providerId="ADAL" clId="{770CA2FB-246F-461D-AEE1-D934005BDF76}" dt="2024-02-22T14:27:57.852" v="2552" actId="26606"/>
          <ac:spMkLst>
            <pc:docMk/>
            <pc:sldMk cId="1958145390" sldId="432"/>
            <ac:spMk id="10" creationId="{D4771268-CB57-404A-9271-370EB28F6090}"/>
          </ac:spMkLst>
        </pc:spChg>
        <pc:picChg chg="add mod ord">
          <ac:chgData name="Paul Fannon" userId="e5419d00-6512-4b0e-a329-d8f384aa1983" providerId="ADAL" clId="{770CA2FB-246F-461D-AEE1-D934005BDF76}" dt="2024-02-22T14:28:17.193" v="2562" actId="1038"/>
          <ac:picMkLst>
            <pc:docMk/>
            <pc:sldMk cId="1958145390" sldId="432"/>
            <ac:picMk id="5" creationId="{BD274BCA-9DBD-72F0-6537-287D984FC272}"/>
          </ac:picMkLst>
        </pc:picChg>
      </pc:sldChg>
      <pc:sldChg chg="modSp new mod modAnim">
        <pc:chgData name="Paul Fannon" userId="e5419d00-6512-4b0e-a329-d8f384aa1983" providerId="ADAL" clId="{770CA2FB-246F-461D-AEE1-D934005BDF76}" dt="2024-02-22T14:35:39.223" v="3006"/>
        <pc:sldMkLst>
          <pc:docMk/>
          <pc:sldMk cId="1036356220" sldId="433"/>
        </pc:sldMkLst>
        <pc:spChg chg="mod">
          <ac:chgData name="Paul Fannon" userId="e5419d00-6512-4b0e-a329-d8f384aa1983" providerId="ADAL" clId="{770CA2FB-246F-461D-AEE1-D934005BDF76}" dt="2024-02-22T14:28:30.194" v="2596" actId="20577"/>
          <ac:spMkLst>
            <pc:docMk/>
            <pc:sldMk cId="1036356220" sldId="433"/>
            <ac:spMk id="2" creationId="{E7B43F49-74F2-95A5-A5B0-62A11DE09CA4}"/>
          </ac:spMkLst>
        </pc:spChg>
        <pc:spChg chg="mod">
          <ac:chgData name="Paul Fannon" userId="e5419d00-6512-4b0e-a329-d8f384aa1983" providerId="ADAL" clId="{770CA2FB-246F-461D-AEE1-D934005BDF76}" dt="2024-02-22T14:35:33.251" v="3005" actId="20577"/>
          <ac:spMkLst>
            <pc:docMk/>
            <pc:sldMk cId="1036356220" sldId="433"/>
            <ac:spMk id="3" creationId="{354F41E4-1C20-1D9F-E0C8-EBDD3CFBE0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54829FD-AA8D-402C-B969-9BDD421404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705EE3B-642B-4B31-81F1-D1E1046BF9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B6EE33C4-7597-4898-BE8A-32CA814848B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05EDBA9-BACD-43D6-BF5D-181E303C3DF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67D7FD-786C-4CB7-8AF4-D718F2B264D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6CA4456-F361-4B44-A308-3E6D964ED5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8C818F8-B2DF-401F-97D5-3C4C43187B6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B359CEE7-979E-4ECA-B60E-F8371A4D883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C80015F8-FF0A-4A7F-ABD6-7BD6E40F6A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561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FC8A3E9C-3A05-4F0F-A897-F596674ECF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419914C5-D7AD-4B98-AE8F-0F6C07EE7A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A5AD2E-89E1-4370-8739-344D4E353C41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7D363F4-AFB4-4666-B181-6ABB763874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5734EB-D06B-4794-9C0B-3CA60BFA27EA}" type="slidenum">
              <a:rPr lang="en-GB" altLang="en-US"/>
              <a:pPr eaLnBrk="1" hangingPunct="1"/>
              <a:t>1</a:t>
            </a:fld>
            <a:endParaRPr lang="en-GB" altLang="en-US" dirty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BC7FC18-B57B-495C-A9F0-E0D19CB7E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5DCEC76-4B29-4493-B2CF-E1CC273C2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EE3F4-69FE-2EC4-BC7E-617CB51BE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759EA9-B612-B42F-03FB-987E6738EF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04BF6F-F696-7D94-9D5A-0C19F1C66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7806B-6E80-C43B-061D-B90ABD0D8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5AD2E-89E1-4370-8739-344D4E353C41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475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D1655-F0C0-D4D6-D1DC-4C95151BD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4242C1-5762-E343-3342-DC96A14C4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5D28B3-21F6-22EB-BFD5-4A0FA7EF6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4158D-7997-FD19-B17B-F279BC9E9E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5AD2E-89E1-4370-8739-344D4E353C41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70526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643FB-6382-F664-7F27-3DAA015B4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6944AC-62F3-AB81-2DF0-07682BCD40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C78380-39EC-EA41-5E29-E1779BE88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798BE-A9FC-90A2-EF12-A2D62FCFCB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5AD2E-89E1-4370-8739-344D4E353C41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1351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A1FD3-A7EB-BCBA-E381-E6EFF72C4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69A478-D456-43B1-64C7-A0D96C2803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B0259C-348B-E37F-3541-A4CE5A751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15D0C-A3B1-2260-87B1-E75DF685C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5AD2E-89E1-4370-8739-344D4E353C41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78802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2A31D-10FC-C029-BDB3-E27D0E5A3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C1AC71-CF6A-A3BF-DA8B-7D8718F7D6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3CBCA6-04F9-DCF0-4A93-4E9D9B22B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63DDB-3000-A525-33DF-FB9D4472F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5AD2E-89E1-4370-8739-344D4E353C41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3857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AC160-412C-EFD0-407C-BB8485353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C6A0-0AB2-F0D1-DC7A-683154680A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F181ED-3374-4B99-B8FA-5F62A4662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C1F52-921D-7417-2FA6-CDBE02A90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5AD2E-89E1-4370-8739-344D4E353C41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4763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703E3-F60B-5D5E-E37F-677275B70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54CD4-7AEE-F92F-976C-EDF7A0955B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4044B4-033E-6D51-A3DB-87A033BCA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0FFE5-4BB3-3D46-435E-A5BFB03BF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5AD2E-89E1-4370-8739-344D4E353C41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3285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54A23-6605-69C8-2493-F395B0ACA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740F08-F8D0-D6AF-3EDD-1D78D20FC4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86A5A1-71EC-CE41-2552-48892F51B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41C9E-A6B6-6D71-CB31-E6BB9ED13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5AD2E-89E1-4370-8739-344D4E353C41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2535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59AA8-ECFC-AA70-A1F2-DE8BB285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3D512A-D6F4-5CE7-5E78-ADF3E7D48B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727BD5-647B-E8A1-DA0A-1584C1C63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item 1 was (5.1, 3.5, 1.4, 0.2) which scales to (-0.898, 1.016, -1.386, -1.311). Substituting gives PC1=-2.24, as shown in the </a:t>
            </a:r>
            <a:r>
              <a:rPr lang="en-GB" dirty="0" err="1"/>
              <a:t>iris.pca$x</a:t>
            </a:r>
            <a:r>
              <a:rPr lang="en-GB" dirty="0"/>
              <a:t> list.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0935B-22C0-4F36-1A0D-F5EAD37A8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5AD2E-89E1-4370-8739-344D4E353C41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6153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CE163-4A54-7257-CB38-D0D251511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CACA8F-F83B-6675-7634-F8E72893DF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772E5B-DEBC-4A83-D352-FB5FDB69A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item 1 was (5.1, 3.5, 1.4, 0.2) which scales to (-0.898, 1.016, -1.386, -1.311). Substituting gives PC1=-2.24, as shown in the </a:t>
            </a:r>
            <a:r>
              <a:rPr lang="en-GB" dirty="0" err="1"/>
              <a:t>iris.pca$x</a:t>
            </a:r>
            <a:r>
              <a:rPr lang="en-GB" dirty="0"/>
              <a:t> list.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C2687-E334-D265-1308-0F1170720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5AD2E-89E1-4370-8739-344D4E353C41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801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5AD2E-89E1-4370-8739-344D4E353C41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0570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66F0A-6E39-F408-1606-E3DE9A6D3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1D19CA-BE69-E999-6BDC-46939C42DA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5802AF-47AA-FFD5-0ACF-63D069EC4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item 1 was (5.1, 3.5, 1.4, 0.2) which scales to (-0.898, 1.016, -1.386, -1.311). Substituting gives PC1=-2.24, as shown in the </a:t>
            </a:r>
            <a:r>
              <a:rPr lang="en-GB" dirty="0" err="1"/>
              <a:t>iris.pca$x</a:t>
            </a:r>
            <a:r>
              <a:rPr lang="en-GB" dirty="0"/>
              <a:t> list.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332CE-A229-8E16-B822-211AA204F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5AD2E-89E1-4370-8739-344D4E353C41}" type="slidenum">
              <a:rPr lang="en-GB" altLang="en-US" smtClean="0"/>
              <a:pPr/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6792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5AD2E-89E1-4370-8739-344D4E353C41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5740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BF9B1-1E73-589B-ABC3-2D352A2AD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F5D154-CE7E-478F-A4C1-AFD730610F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4A77ED-305F-5139-F396-EAC51B520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F1E34-7385-6A2F-F2DB-A9A3E3C98E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5AD2E-89E1-4370-8739-344D4E353C41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192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BCF97-78EF-F0AD-EE8B-395F9D3DB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254105-28AD-9E3E-DF67-B4D65FCD73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413AAD-DDF2-FB97-7E6C-7115E853B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55139-DDED-2F2A-F7BA-318CEF35F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5AD2E-89E1-4370-8739-344D4E353C41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7050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223CE-2EC3-8A4D-1779-19302E791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2ADF0-8F0A-BBC9-5020-FA5F430F33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E1FF36-B850-B9D8-ADE4-D7DCA45A7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7BE3-0063-5D62-E5F0-F1C1921B84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5AD2E-89E1-4370-8739-344D4E353C41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2068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F1410-455F-013A-D409-2BDC66164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08007-FC67-9AA2-A221-C409E269F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7A45E9-4B47-A424-64E4-D6A7B79A0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8B22D-DCE4-8709-8BA5-E1ABC79A2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5AD2E-89E1-4370-8739-344D4E353C41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555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DF877-4C6F-4646-D353-8B0B4A889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665105-5CBA-BA51-FEF1-C235E19CB6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FEFDA0-32FF-6F5B-51C3-C9F741BFA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411FA-44BA-0CDB-9B07-FFB12B3CB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5AD2E-89E1-4370-8739-344D4E353C41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69457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1ABC4-9486-CBD3-337D-4FD208CC0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3D3E52-1CC3-46C6-E090-EA848D76B9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D2D184-DA15-1741-4544-F76C818F5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E6238-9312-C7C9-963E-7DC5D06FB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5AD2E-89E1-4370-8739-344D4E353C41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7785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5625AB8A-B804-4C05-BD28-FB95C54EF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65750"/>
            <a:ext cx="9140825" cy="665163"/>
          </a:xfrm>
          <a:prstGeom prst="rect">
            <a:avLst/>
          </a:prstGeom>
          <a:solidFill>
            <a:srgbClr val="003E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7517D6D-681A-4295-9A0D-8CED85D1C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30913"/>
            <a:ext cx="9140825" cy="173037"/>
          </a:xfrm>
          <a:prstGeom prst="rect">
            <a:avLst/>
          </a:prstGeom>
          <a:solidFill>
            <a:srgbClr val="6A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2016125"/>
            <a:ext cx="8374063" cy="576263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2774950"/>
            <a:ext cx="8374063" cy="53975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E20DC7D-5229-49FD-AE0A-6709536DD9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62888" y="6448425"/>
            <a:ext cx="900112" cy="179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7AC216-041A-44A4-B5AB-80C1521BAB1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421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73F3B9-EB4B-48B0-A499-3A6BEF8D46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0A4F9-908B-416C-9D26-7A92CE4F39D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92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913" y="398463"/>
            <a:ext cx="2093912" cy="5376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175" y="398463"/>
            <a:ext cx="6129338" cy="5376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DF798D2-1C06-4475-BA0D-CA6FB90A27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54144-9285-4E94-97F5-BA7785277F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50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9EA17AB-B8D2-4FBB-8F3A-3C36E1D9E0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D10C6-676A-42AD-AF0A-D202E481C77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868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EBCDE6-F095-448E-A91C-5229FB1878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9A6FEA-E865-43B0-9CBB-C1502FF683E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498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175" y="1708150"/>
            <a:ext cx="4110038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08150"/>
            <a:ext cx="4111625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8F397C-52FB-4AEF-A4BD-A1B4D8834B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55023D-4CAB-4A05-9EE6-2A94DFF1D14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538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9B699-388C-4529-9C82-930F4C8298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ADC1E3-72DD-4285-A87B-2DFA9C60E3A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494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2D588D0-AD0E-4314-A631-95E18A584F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2CD49-8928-488B-B09F-6730EA983BE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3304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35B7FC8-0946-454B-B375-D7BE6401A6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6430D-5D7F-4DC0-A9CE-56B173CE581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076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1A47D0-EF0C-45FF-A0CB-86F80988FD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112A3-5F43-48B3-9919-6C69ADA7D71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482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9648E4-5F4D-41DA-86F5-AE988A7C12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9EC82-3A38-42F8-B20F-C4BA196B442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443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89B15AB-FD17-404F-A74B-EB6D08463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398463"/>
            <a:ext cx="837565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5F34970-0ED4-41B5-B528-16141A758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4175" y="1708150"/>
            <a:ext cx="837406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1DE82EC-9569-4E10-B1A0-0F2A2411A1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62888" y="6451600"/>
            <a:ext cx="900112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CF5641A-EC8F-47E8-B385-FEB744445A4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66700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2pPr>
      <a:lvl3pPr marL="809625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3pPr>
      <a:lvl4pPr marL="1079500" indent="-268288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4pPr>
      <a:lvl5pPr marL="1350963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5pPr>
      <a:lvl6pPr marL="18081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6pPr>
      <a:lvl7pPr marL="22653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7pPr>
      <a:lvl8pPr marL="27225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8pPr>
      <a:lvl9pPr marL="31797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B13D353B-4EE6-45FB-850E-FA83841DB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5548313"/>
            <a:ext cx="83740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1" dirty="0">
                <a:solidFill>
                  <a:schemeClr val="tx2"/>
                </a:solidFill>
              </a:rPr>
              <a:t>Paul Fannon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2E26C-2CD4-4D79-A68B-CFC9AC7A1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/>
              <a:t>Introduction to Machine Learning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B8F6614-6E95-9F58-4713-C6F0674C4A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2456656" cy="245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F9141-0278-F683-77E1-E73FAF9EB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298287"/>
            <a:ext cx="1660079" cy="12033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F1E82-0EE5-61C1-0CCE-9A1F91EF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3B13-D408-A084-BC12-46D2D6D6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PCA With the Iris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88A27-8F6E-753B-92EC-5937FF08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Lucida Console" panose="020B0609040504020204" pitchFamily="49" charset="0"/>
              </a:rPr>
              <a:t># add species information back into PCA data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iris.pca.data</a:t>
            </a:r>
            <a:r>
              <a:rPr lang="en-GB" dirty="0">
                <a:latin typeface="Lucida Console" panose="020B0609040504020204" pitchFamily="49" charset="0"/>
              </a:rPr>
              <a:t> &lt;- </a:t>
            </a:r>
            <a:r>
              <a:rPr lang="en-GB" dirty="0" err="1">
                <a:latin typeface="Lucida Console" panose="020B0609040504020204" pitchFamily="49" charset="0"/>
              </a:rPr>
              <a:t>data.frame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iris.pca$x</a:t>
            </a:r>
            <a:r>
              <a:rPr lang="en-GB" dirty="0">
                <a:latin typeface="Lucida Console" panose="020B0609040504020204" pitchFamily="49" charset="0"/>
              </a:rPr>
              <a:t>, Species=</a:t>
            </a:r>
            <a:r>
              <a:rPr lang="en-GB" dirty="0" err="1">
                <a:latin typeface="Lucida Console" panose="020B0609040504020204" pitchFamily="49" charset="0"/>
              </a:rPr>
              <a:t>iris$Species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Lucida Console" panose="020B0609040504020204" pitchFamily="49" charset="0"/>
              </a:rPr>
              <a:t># plot the PCA data, </a:t>
            </a:r>
            <a:r>
              <a:rPr lang="en-GB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coloring</a:t>
            </a:r>
            <a:r>
              <a:rPr lang="en-GB" dirty="0">
                <a:solidFill>
                  <a:srgbClr val="92D050"/>
                </a:solidFill>
                <a:latin typeface="Lucida Console" panose="020B0609040504020204" pitchFamily="49" charset="0"/>
              </a:rPr>
              <a:t> the points by species. 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ggplot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iris.pca.data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aes</a:t>
            </a:r>
            <a:r>
              <a:rPr lang="en-GB" dirty="0">
                <a:latin typeface="Lucida Console" panose="020B0609040504020204" pitchFamily="49" charset="0"/>
              </a:rPr>
              <a:t>(x=PC1, y=PC2, </a:t>
            </a:r>
            <a:r>
              <a:rPr lang="en-GB" dirty="0" err="1">
                <a:latin typeface="Lucida Console" panose="020B0609040504020204" pitchFamily="49" charset="0"/>
              </a:rPr>
              <a:t>color</a:t>
            </a:r>
            <a:r>
              <a:rPr lang="en-GB" dirty="0">
                <a:latin typeface="Lucida Console" panose="020B0609040504020204" pitchFamily="49" charset="0"/>
              </a:rPr>
              <a:t>=Species))+</a:t>
            </a:r>
            <a:r>
              <a:rPr lang="en-GB" dirty="0" err="1">
                <a:latin typeface="Lucida Console" panose="020B0609040504020204" pitchFamily="49" charset="0"/>
              </a:rPr>
              <a:t>geom_point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00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2E937-6FC1-4964-A6A9-3FFE0EB90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0783-3747-F6E0-DB31-237A715C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PCA With the Iris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B0275-57EC-3CC1-656C-1DAFF9DFB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Lucida Console" panose="020B0609040504020204" pitchFamily="49" charset="0"/>
              </a:rPr>
              <a:t># add species information back into PCA data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iris.pca.data</a:t>
            </a:r>
            <a:r>
              <a:rPr lang="en-GB" dirty="0">
                <a:latin typeface="Lucida Console" panose="020B0609040504020204" pitchFamily="49" charset="0"/>
              </a:rPr>
              <a:t> &lt;- </a:t>
            </a:r>
            <a:r>
              <a:rPr lang="en-GB" dirty="0" err="1">
                <a:latin typeface="Lucida Console" panose="020B0609040504020204" pitchFamily="49" charset="0"/>
              </a:rPr>
              <a:t>data.frame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iris.pca$x</a:t>
            </a:r>
            <a:r>
              <a:rPr lang="en-GB" dirty="0">
                <a:latin typeface="Lucida Console" panose="020B0609040504020204" pitchFamily="49" charset="0"/>
              </a:rPr>
              <a:t>, Species=</a:t>
            </a:r>
            <a:r>
              <a:rPr lang="en-GB" dirty="0" err="1">
                <a:latin typeface="Lucida Console" panose="020B0609040504020204" pitchFamily="49" charset="0"/>
              </a:rPr>
              <a:t>iris$Species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Lucida Console" panose="020B0609040504020204" pitchFamily="49" charset="0"/>
              </a:rPr>
              <a:t># plot the PCA data, </a:t>
            </a:r>
            <a:r>
              <a:rPr lang="en-GB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coloring</a:t>
            </a:r>
            <a:r>
              <a:rPr lang="en-GB" dirty="0">
                <a:solidFill>
                  <a:srgbClr val="92D050"/>
                </a:solidFill>
                <a:latin typeface="Lucida Console" panose="020B0609040504020204" pitchFamily="49" charset="0"/>
              </a:rPr>
              <a:t> the points by species. 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ggplot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iris.pca.data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aes</a:t>
            </a:r>
            <a:r>
              <a:rPr lang="en-GB" dirty="0">
                <a:latin typeface="Lucida Console" panose="020B0609040504020204" pitchFamily="49" charset="0"/>
              </a:rPr>
              <a:t>(x=PC1, y=PC2, </a:t>
            </a:r>
            <a:r>
              <a:rPr lang="en-GB" dirty="0" err="1">
                <a:latin typeface="Lucida Console" panose="020B0609040504020204" pitchFamily="49" charset="0"/>
              </a:rPr>
              <a:t>color</a:t>
            </a:r>
            <a:r>
              <a:rPr lang="en-GB" dirty="0">
                <a:latin typeface="Lucida Console" panose="020B0609040504020204" pitchFamily="49" charset="0"/>
              </a:rPr>
              <a:t>=Species))+</a:t>
            </a:r>
            <a:r>
              <a:rPr lang="en-GB" dirty="0" err="1">
                <a:latin typeface="Lucida Console" panose="020B0609040504020204" pitchFamily="49" charset="0"/>
              </a:rPr>
              <a:t>geom_point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5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5E4DB-1CA5-C391-1C91-BC4C1EAED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FAAF0-8BFF-A748-7214-04617D6D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Exploring PCA With the Iris 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4E0A34-F515-EDDD-908B-6737A65B6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00" y="2021873"/>
            <a:ext cx="8178799" cy="370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7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0AADE-27A8-D9AB-0CFF-EFA26DE7D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63FE-D217-A0B0-EF17-7B146130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PCA With the Iris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189A-3469-94F5-6877-4D8A377A5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Lucida Console" panose="020B0609040504020204" pitchFamily="49" charset="0"/>
              </a:rPr>
              <a:t># draw a correlation circle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fviz_pca_var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iris.pca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45C2FC-9734-77C9-948C-A433A61CF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1763A-C531-21FA-704B-487A4B35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Exploring PCA With the Iris Data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0F256-C499-C2B7-3E68-654B68DA0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0608" y="1628800"/>
            <a:ext cx="1091989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4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72812-9478-6C8A-2D3E-2BD4E0B5E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8387-C1BE-B7EC-68A6-5B06F4EB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PCA With the Iris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2C660-873A-1C2E-0145-5304AE89A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Lucida Console" panose="020B0609040504020204" pitchFamily="49" charset="0"/>
              </a:rPr>
              <a:t># draw a biplot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fviz_pca_biplot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iris.pca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col.ind</a:t>
            </a:r>
            <a:r>
              <a:rPr lang="en-GB" dirty="0">
                <a:latin typeface="Lucida Console" panose="020B0609040504020204" pitchFamily="49" charset="0"/>
              </a:rPr>
              <a:t>=</a:t>
            </a:r>
            <a:r>
              <a:rPr lang="en-GB" dirty="0" err="1">
                <a:latin typeface="Lucida Console" panose="020B0609040504020204" pitchFamily="49" charset="0"/>
              </a:rPr>
              <a:t>iris$Species</a:t>
            </a:r>
            <a:r>
              <a:rPr lang="en-GB" dirty="0">
                <a:latin typeface="Lucida Console" panose="020B0609040504020204" pitchFamily="49" charset="0"/>
              </a:rPr>
              <a:t>, label="none")</a:t>
            </a:r>
          </a:p>
        </p:txBody>
      </p:sp>
    </p:spTree>
    <p:extLst>
      <p:ext uri="{BB962C8B-B14F-4D97-AF65-F5344CB8AC3E}">
        <p14:creationId xmlns:p14="http://schemas.microsoft.com/office/powerpoint/2010/main" val="219037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FAC710-C994-05F8-4811-9B7D8058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6006B8-FEA6-26C8-A7DB-C581FD1D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6CC71-A104-B2D8-4285-BD46D827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Exploring PCA With the Iris Data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605093-0350-A6B9-3D8F-C7C9E7CF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2" y="1895474"/>
            <a:ext cx="9084479" cy="41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61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06566-07E1-A2B2-8714-1A193F426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33A4-8F13-CF1E-426D-95C0A2BF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PCA With the Iris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69FE-296A-699A-838A-71D2DFC5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Lucida Console" panose="020B0609040504020204" pitchFamily="49" charset="0"/>
              </a:rPr>
              <a:t>#draw a </a:t>
            </a:r>
            <a:r>
              <a:rPr lang="en-GB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stripchart</a:t>
            </a:r>
            <a:r>
              <a:rPr lang="en-GB" dirty="0">
                <a:solidFill>
                  <a:srgbClr val="92D050"/>
                </a:solidFill>
                <a:latin typeface="Lucida Console" panose="020B0609040504020204" pitchFamily="49" charset="0"/>
              </a:rPr>
              <a:t> to analyse the plausibility of using just one principal component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stripchart</a:t>
            </a:r>
            <a:r>
              <a:rPr lang="en-GB" dirty="0">
                <a:latin typeface="Lucida Console" panose="020B0609040504020204" pitchFamily="49" charset="0"/>
              </a:rPr>
              <a:t>(PC1 ~ Species, data=</a:t>
            </a:r>
            <a:r>
              <a:rPr lang="en-GB" dirty="0" err="1">
                <a:latin typeface="Lucida Console" panose="020B0609040504020204" pitchFamily="49" charset="0"/>
              </a:rPr>
              <a:t>iris.pca.data</a:t>
            </a:r>
            <a:r>
              <a:rPr lang="en-GB" dirty="0">
                <a:latin typeface="Lucida Console" panose="020B0609040504020204" pitchFamily="49" charset="0"/>
              </a:rPr>
              <a:t>, method="jitter", col=c("blue", "green", "orange"))</a:t>
            </a:r>
          </a:p>
        </p:txBody>
      </p:sp>
    </p:spTree>
    <p:extLst>
      <p:ext uri="{BB962C8B-B14F-4D97-AF65-F5344CB8AC3E}">
        <p14:creationId xmlns:p14="http://schemas.microsoft.com/office/powerpoint/2010/main" val="3582212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CE5DF1-7EF7-14B9-953B-F8DB71A98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CA371F-98E8-045F-E197-824276E84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AA776-0953-106E-D9F5-FD8979AC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Exploring PCA With the Iris Data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0F325-BBA7-8E8A-8EB6-19408248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0" y="1895474"/>
            <a:ext cx="8608823" cy="390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13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BBFA1-1B85-4031-8187-BD457C018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F306-2DD8-7BE7-F90B-42D4BB1D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PCA With the Iris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6D56A-54E7-F246-B2C6-AAF6FE9E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Lucida Console" panose="020B0609040504020204" pitchFamily="49" charset="0"/>
              </a:rPr>
              <a:t># explore the transformation from the original data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</a:t>
            </a:r>
            <a:r>
              <a:rPr lang="en-GB" dirty="0" err="1">
                <a:latin typeface="Lucida Console" panose="020B0609040504020204" pitchFamily="49" charset="0"/>
              </a:rPr>
              <a:t>iris.pca$rotation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1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06AC-87FA-2427-EB83-90B0E15A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today’s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53698-3D42-C926-4776-E6424A2AE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will be learning:</a:t>
            </a:r>
          </a:p>
          <a:p>
            <a:r>
              <a:rPr lang="en-GB" dirty="0"/>
              <a:t>More about interpreting PCA</a:t>
            </a:r>
          </a:p>
          <a:p>
            <a:r>
              <a:rPr lang="en-GB" dirty="0"/>
              <a:t>How to do PCA in R</a:t>
            </a:r>
          </a:p>
          <a:p>
            <a:r>
              <a:rPr lang="en-GB" dirty="0"/>
              <a:t>(Time permitting) An alternative to PCA for non-linear situations called </a:t>
            </a:r>
            <a:r>
              <a:rPr lang="en-GB" dirty="0" err="1"/>
              <a:t>tSNE</a:t>
            </a:r>
            <a:r>
              <a:rPr lang="en-GB" dirty="0"/>
              <a:t>. 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775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A6F1E-EB05-5F5B-1073-55DE00644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E2EF-1F48-2803-00A6-8710C452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PCA With the Iris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4B67-D8FF-7445-3E3D-22D78D68E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			PC1         PC2        PC3        PC4</a:t>
            </a:r>
          </a:p>
          <a:p>
            <a:pPr marL="0" indent="0">
              <a:buNone/>
            </a:pPr>
            <a:r>
              <a:rPr lang="en-GB" sz="1800" dirty="0" err="1">
                <a:latin typeface="Lucida Console" panose="020B0609040504020204" pitchFamily="49" charset="0"/>
              </a:rPr>
              <a:t>Sepal.Length</a:t>
            </a:r>
            <a:r>
              <a:rPr lang="en-GB" sz="1800" dirty="0">
                <a:latin typeface="Lucida Console" panose="020B0609040504020204" pitchFamily="49" charset="0"/>
              </a:rPr>
              <a:t>  0.5210659 -0.37741762  0.7195664  0.2612863</a:t>
            </a:r>
          </a:p>
          <a:p>
            <a:pPr marL="0" indent="0">
              <a:buNone/>
            </a:pPr>
            <a:r>
              <a:rPr lang="en-GB" sz="1800" dirty="0" err="1">
                <a:latin typeface="Lucida Console" panose="020B0609040504020204" pitchFamily="49" charset="0"/>
              </a:rPr>
              <a:t>Sepal.Width</a:t>
            </a:r>
            <a:r>
              <a:rPr lang="en-GB" sz="1800" dirty="0">
                <a:latin typeface="Lucida Console" panose="020B0609040504020204" pitchFamily="49" charset="0"/>
              </a:rPr>
              <a:t>  -0.2693474 -0.92329566 -0.2443818 -0.1235096</a:t>
            </a:r>
          </a:p>
          <a:p>
            <a:pPr marL="0" indent="0">
              <a:buNone/>
            </a:pPr>
            <a:r>
              <a:rPr lang="en-GB" sz="1800" dirty="0" err="1">
                <a:latin typeface="Lucida Console" panose="020B0609040504020204" pitchFamily="49" charset="0"/>
              </a:rPr>
              <a:t>Petal.Length</a:t>
            </a:r>
            <a:r>
              <a:rPr lang="en-GB" sz="1800" dirty="0">
                <a:latin typeface="Lucida Console" panose="020B0609040504020204" pitchFamily="49" charset="0"/>
              </a:rPr>
              <a:t>  0.5804131 -0.02449161 -0.1421264 -0.8014492</a:t>
            </a:r>
          </a:p>
          <a:p>
            <a:pPr marL="0" indent="0">
              <a:buNone/>
            </a:pPr>
            <a:r>
              <a:rPr lang="en-GB" sz="1800" dirty="0" err="1">
                <a:latin typeface="Lucida Console" panose="020B0609040504020204" pitchFamily="49" charset="0"/>
              </a:rPr>
              <a:t>Petal.Width</a:t>
            </a:r>
            <a:r>
              <a:rPr lang="en-GB" sz="1800" dirty="0">
                <a:latin typeface="Lucida Console" panose="020B0609040504020204" pitchFamily="49" charset="0"/>
              </a:rPr>
              <a:t>   0.5648565 -0.06694199 -0.6342727  0.5235971</a:t>
            </a:r>
          </a:p>
          <a:p>
            <a:pPr marL="0" indent="0">
              <a:buNone/>
            </a:pPr>
            <a:endParaRPr lang="en-GB" sz="1800" dirty="0">
              <a:latin typeface="Lucida Console" panose="020B060904050402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27AB00-7E9A-92F5-24F0-501A66835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PC1 PC2 PC3 PC4 Sepal.Length 0.5210659 -0.37741762 0.7195664 0.2612863 Sepal.Width -0.2693474 -0.92329566 -0.2443818 -0.1235096 Petal.Length 0.5804131 -0.02449161 -0.1421264 -0.8014492 Petal.Width 0.5648565 -0.06694199 -0.6342727 0.5235971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2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F26AB-DB93-1CC4-945E-2B770AC66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076F-8736-279B-689B-EF2CD996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PCA With the Iris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9826-9B2F-4139-E678-F251A1A31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Lucida Console" panose="020B0609040504020204" pitchFamily="49" charset="0"/>
              </a:rPr>
              <a:t># find the principal components for an iris with values (5,4,1.5,0.4). What species is it?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novel.iris</a:t>
            </a:r>
            <a:r>
              <a:rPr lang="en-GB" dirty="0">
                <a:latin typeface="Lucida Console" panose="020B0609040504020204" pitchFamily="49" charset="0"/>
              </a:rPr>
              <a:t> &lt;- </a:t>
            </a:r>
            <a:r>
              <a:rPr lang="en-GB" dirty="0" err="1">
                <a:latin typeface="Lucida Console" panose="020B0609040504020204" pitchFamily="49" charset="0"/>
              </a:rPr>
              <a:t>data.frame</a:t>
            </a:r>
            <a:r>
              <a:rPr lang="en-GB" dirty="0">
                <a:latin typeface="Lucida Console" panose="020B0609040504020204" pitchFamily="49" charset="0"/>
              </a:rPr>
              <a:t>(5,4,1.5,0.4)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colnames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novel.iris</a:t>
            </a:r>
            <a:r>
              <a:rPr lang="en-GB" dirty="0">
                <a:latin typeface="Lucida Console" panose="020B0609040504020204" pitchFamily="49" charset="0"/>
              </a:rPr>
              <a:t>)&lt;- </a:t>
            </a:r>
            <a:r>
              <a:rPr lang="en-GB" dirty="0" err="1">
                <a:latin typeface="Lucida Console" panose="020B0609040504020204" pitchFamily="49" charset="0"/>
              </a:rPr>
              <a:t>colnames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iris.prepared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novel.iris.pca</a:t>
            </a:r>
            <a:r>
              <a:rPr lang="en-GB" dirty="0">
                <a:latin typeface="Lucida Console" panose="020B0609040504020204" pitchFamily="49" charset="0"/>
              </a:rPr>
              <a:t> &lt;-predict(</a:t>
            </a:r>
            <a:r>
              <a:rPr lang="en-GB" dirty="0" err="1">
                <a:latin typeface="Lucida Console" panose="020B0609040504020204" pitchFamily="49" charset="0"/>
              </a:rPr>
              <a:t>iris.pca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novel.iris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 err="1">
                <a:latin typeface="Lucida Console" panose="020B0609040504020204" pitchFamily="49" charset="0"/>
              </a:rPr>
              <a:t>ggplot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iris.pca.data</a:t>
            </a:r>
            <a:r>
              <a:rPr lang="en-GB" sz="1800" dirty="0">
                <a:latin typeface="Lucida Console" panose="020B0609040504020204" pitchFamily="49" charset="0"/>
              </a:rPr>
              <a:t>, </a:t>
            </a:r>
            <a:r>
              <a:rPr lang="en-GB" sz="1800" dirty="0" err="1">
                <a:latin typeface="Lucida Console" panose="020B0609040504020204" pitchFamily="49" charset="0"/>
              </a:rPr>
              <a:t>aes</a:t>
            </a:r>
            <a:r>
              <a:rPr lang="en-GB" sz="1800" dirty="0">
                <a:latin typeface="Lucida Console" panose="020B0609040504020204" pitchFamily="49" charset="0"/>
              </a:rPr>
              <a:t>(x=PC1, y=PC2,color=Species)) +</a:t>
            </a:r>
          </a:p>
          <a:p>
            <a:pPr marL="0" indent="0">
              <a:buNone/>
            </a:pPr>
            <a:r>
              <a:rPr lang="en-GB" sz="1800" dirty="0" err="1">
                <a:latin typeface="Lucida Console" panose="020B0609040504020204" pitchFamily="49" charset="0"/>
              </a:rPr>
              <a:t>geom_point</a:t>
            </a:r>
            <a:r>
              <a:rPr lang="en-GB" sz="1800" dirty="0">
                <a:latin typeface="Lucida Console" panose="020B0609040504020204" pitchFamily="49" charset="0"/>
              </a:rPr>
              <a:t>()+ </a:t>
            </a:r>
          </a:p>
          <a:p>
            <a:pPr marL="0" indent="0">
              <a:buNone/>
            </a:pPr>
            <a:r>
              <a:rPr lang="en-GB" sz="1800" dirty="0" err="1">
                <a:latin typeface="Lucida Console" panose="020B0609040504020204" pitchFamily="49" charset="0"/>
              </a:rPr>
              <a:t>geom_point</a:t>
            </a:r>
            <a:r>
              <a:rPr lang="en-GB" sz="1800" dirty="0">
                <a:latin typeface="Lucida Console" panose="020B0609040504020204" pitchFamily="49" charset="0"/>
              </a:rPr>
              <a:t>(x=</a:t>
            </a:r>
            <a:r>
              <a:rPr lang="en-GB" sz="1800" dirty="0" err="1">
                <a:latin typeface="Lucida Console" panose="020B0609040504020204" pitchFamily="49" charset="0"/>
              </a:rPr>
              <a:t>novel.iris.pca</a:t>
            </a:r>
            <a:r>
              <a:rPr lang="en-GB" sz="1800" dirty="0">
                <a:latin typeface="Lucida Console" panose="020B0609040504020204" pitchFamily="49" charset="0"/>
              </a:rPr>
              <a:t>[1], y=</a:t>
            </a:r>
            <a:r>
              <a:rPr lang="en-GB" sz="1800" dirty="0" err="1">
                <a:latin typeface="Lucida Console" panose="020B0609040504020204" pitchFamily="49" charset="0"/>
              </a:rPr>
              <a:t>novel.iris.pca</a:t>
            </a:r>
            <a:r>
              <a:rPr lang="en-GB" sz="1800" dirty="0">
                <a:latin typeface="Lucida Console" panose="020B0609040504020204" pitchFamily="49" charset="0"/>
              </a:rPr>
              <a:t>[2], </a:t>
            </a:r>
            <a:r>
              <a:rPr lang="en-GB" sz="1800" dirty="0" err="1">
                <a:latin typeface="Lucida Console" panose="020B0609040504020204" pitchFamily="49" charset="0"/>
              </a:rPr>
              <a:t>color</a:t>
            </a:r>
            <a:r>
              <a:rPr lang="en-GB" sz="1800" dirty="0">
                <a:latin typeface="Lucida Console" panose="020B0609040504020204" pitchFamily="49" charset="0"/>
              </a:rPr>
              <a:t>="yellow", size=8, shape=15)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679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B9F3-D03F-A297-9610-08CADF33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PCA With the Iris 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F33B32-6EF3-6C44-8200-6635C2D00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1" y="1844824"/>
            <a:ext cx="9196003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90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8C5A-D34D-19C1-35E0-7AE152F7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Decathlon PCA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66EC-57B0-A7F7-616D-7BAFF5D01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Load and explore the Decathlon data set. </a:t>
            </a:r>
          </a:p>
          <a:p>
            <a:r>
              <a:rPr lang="en-GB" dirty="0"/>
              <a:t>How many principal components are needed to explain 50% of the variance in the data?</a:t>
            </a:r>
          </a:p>
          <a:p>
            <a:r>
              <a:rPr lang="en-GB" dirty="0"/>
              <a:t>Can you describe the first two principal components?</a:t>
            </a:r>
          </a:p>
          <a:p>
            <a:r>
              <a:rPr lang="en-GB" dirty="0"/>
              <a:t>Which event is least well described by the first two principal components?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74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BF7CC-361B-BE2A-1BCC-0EC1AD1CC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320F-1E15-DC53-6D8C-572474E9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Decathlon PCA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C7536-910A-EB57-BC56-44F3A686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new athlete has the following scores. What athlete in the data set is he most similar to?</a:t>
            </a:r>
          </a:p>
          <a:p>
            <a:pPr lvl="2">
              <a:spcAft>
                <a:spcPts val="0"/>
              </a:spcAft>
            </a:pPr>
            <a:r>
              <a:rPr lang="en-GB" dirty="0"/>
              <a:t>100m: 11.40</a:t>
            </a:r>
          </a:p>
          <a:p>
            <a:pPr lvl="2">
              <a:spcAft>
                <a:spcPts val="0"/>
              </a:spcAft>
            </a:pPr>
            <a:r>
              <a:rPr lang="en-GB" dirty="0"/>
              <a:t>LJ: 6.85</a:t>
            </a:r>
          </a:p>
          <a:p>
            <a:pPr lvl="2">
              <a:spcAft>
                <a:spcPts val="0"/>
              </a:spcAft>
            </a:pPr>
            <a:r>
              <a:rPr lang="en-GB" dirty="0"/>
              <a:t>SP: 13.3</a:t>
            </a:r>
          </a:p>
          <a:p>
            <a:pPr lvl="2">
              <a:spcAft>
                <a:spcPts val="0"/>
              </a:spcAft>
            </a:pPr>
            <a:r>
              <a:rPr lang="en-GB" dirty="0"/>
              <a:t>HJ: 1.90</a:t>
            </a:r>
          </a:p>
          <a:p>
            <a:pPr lvl="2">
              <a:spcAft>
                <a:spcPts val="0"/>
              </a:spcAft>
            </a:pPr>
            <a:r>
              <a:rPr lang="en-GB" dirty="0"/>
              <a:t>400m: 51.02</a:t>
            </a:r>
          </a:p>
          <a:p>
            <a:pPr lvl="2">
              <a:spcAft>
                <a:spcPts val="0"/>
              </a:spcAft>
            </a:pPr>
            <a:r>
              <a:rPr lang="en-GB" dirty="0"/>
              <a:t>110m H: 15.60</a:t>
            </a:r>
          </a:p>
          <a:p>
            <a:pPr lvl="2">
              <a:spcAft>
                <a:spcPts val="0"/>
              </a:spcAft>
            </a:pPr>
            <a:r>
              <a:rPr lang="en-GB" dirty="0"/>
              <a:t>Discus: 41.21</a:t>
            </a:r>
          </a:p>
          <a:p>
            <a:pPr lvl="2">
              <a:spcAft>
                <a:spcPts val="0"/>
              </a:spcAft>
            </a:pPr>
            <a:r>
              <a:rPr lang="en-GB" dirty="0"/>
              <a:t>Pole: 5.05</a:t>
            </a:r>
          </a:p>
          <a:p>
            <a:pPr lvl="2">
              <a:spcAft>
                <a:spcPts val="0"/>
              </a:spcAft>
            </a:pPr>
            <a:r>
              <a:rPr lang="en-GB" dirty="0"/>
              <a:t>Javelin: 55.61</a:t>
            </a:r>
          </a:p>
          <a:p>
            <a:pPr lvl="2">
              <a:spcAft>
                <a:spcPts val="0"/>
              </a:spcAft>
            </a:pPr>
            <a:r>
              <a:rPr lang="en-GB" dirty="0"/>
              <a:t>1500m: 290.11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68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C01E-3593-3605-DC21-33688061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57E8E-705E-FE98-444C-4617278E3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t-distributed Stochastic </a:t>
            </a:r>
            <a:r>
              <a:rPr lang="en-GB" dirty="0" err="1"/>
              <a:t>Neighbor</a:t>
            </a:r>
            <a:r>
              <a:rPr lang="en-GB" dirty="0"/>
              <a:t> Embedding</a:t>
            </a:r>
          </a:p>
          <a:p>
            <a:r>
              <a:rPr lang="en-GB" dirty="0"/>
              <a:t>A non-linear version of PCA. </a:t>
            </a:r>
          </a:p>
          <a:p>
            <a:r>
              <a:rPr lang="en-GB" dirty="0"/>
              <a:t>The most important parameter is perplexity which measures how many “close neighbours” each point has. </a:t>
            </a:r>
          </a:p>
          <a:p>
            <a:r>
              <a:rPr lang="en-GB" dirty="0"/>
              <a:t>The original paper recommends a perplexity between 5 and 50. </a:t>
            </a:r>
          </a:p>
        </p:txBody>
      </p:sp>
    </p:spTree>
    <p:extLst>
      <p:ext uri="{BB962C8B-B14F-4D97-AF65-F5344CB8AC3E}">
        <p14:creationId xmlns:p14="http://schemas.microsoft.com/office/powerpoint/2010/main" val="547005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302E-387B-BE69-510D-A560D1DE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tSNE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67E2C3-8EFA-FF7E-3242-9E9A2BFB2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706" y="1700808"/>
            <a:ext cx="872034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1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5362-38D7-752F-F978-DCCC87CA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tSNE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93FF97-907B-27A4-D4C7-BD124D045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12" y="1772816"/>
            <a:ext cx="872034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E962-EB90-2521-2D77-32EB5B23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PCA With the Iris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EF865-FF92-F09B-103F-4A4A0DE40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Lucida Console" panose="020B0609040504020204" pitchFamily="49" charset="0"/>
              </a:rPr>
              <a:t># This library has some nice plots to visualise PCA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library("</a:t>
            </a:r>
            <a:r>
              <a:rPr lang="en-GB" dirty="0" err="1">
                <a:latin typeface="Lucida Console" panose="020B0609040504020204" pitchFamily="49" charset="0"/>
              </a:rPr>
              <a:t>factoextra</a:t>
            </a:r>
            <a:r>
              <a:rPr lang="en-GB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Lucida Console" panose="020B0609040504020204" pitchFamily="49" charset="0"/>
              </a:rPr>
              <a:t># Import the iris data set.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data(iris)</a:t>
            </a: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Lucida Console" panose="020B0609040504020204" pitchFamily="49" charset="0"/>
              </a:rPr>
              <a:t># Explore the iris data set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head(iris)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summary(iris)</a:t>
            </a:r>
          </a:p>
        </p:txBody>
      </p:sp>
    </p:spTree>
    <p:extLst>
      <p:ext uri="{BB962C8B-B14F-4D97-AF65-F5344CB8AC3E}">
        <p14:creationId xmlns:p14="http://schemas.microsoft.com/office/powerpoint/2010/main" val="253410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A005B-6CE0-A608-29E8-DE040419C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58D5-87D1-12CB-7E03-359D7414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PCA With the Iris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755D-EA3E-C160-8CA6-100DCDBB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Lucida Console" panose="020B0609040504020204" pitchFamily="49" charset="0"/>
              </a:rPr>
              <a:t># Explore some of the correlations graphically</a:t>
            </a: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Lucida Console" panose="020B0609040504020204" pitchFamily="49" charset="0"/>
              </a:rPr>
              <a:t># First plot Sepal width against sepal length, colouring by species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ggplot</a:t>
            </a:r>
            <a:r>
              <a:rPr lang="en-GB" dirty="0">
                <a:latin typeface="Lucida Console" panose="020B0609040504020204" pitchFamily="49" charset="0"/>
              </a:rPr>
              <a:t>(iris, </a:t>
            </a:r>
            <a:r>
              <a:rPr lang="en-GB" dirty="0" err="1">
                <a:latin typeface="Lucida Console" panose="020B0609040504020204" pitchFamily="49" charset="0"/>
              </a:rPr>
              <a:t>aes</a:t>
            </a:r>
            <a:r>
              <a:rPr lang="en-GB" dirty="0">
                <a:latin typeface="Lucida Console" panose="020B0609040504020204" pitchFamily="49" charset="0"/>
              </a:rPr>
              <a:t>(x=</a:t>
            </a:r>
            <a:r>
              <a:rPr lang="en-GB" dirty="0" err="1">
                <a:latin typeface="Lucida Console" panose="020B0609040504020204" pitchFamily="49" charset="0"/>
              </a:rPr>
              <a:t>Sepal.Length</a:t>
            </a:r>
            <a:r>
              <a:rPr lang="en-GB" dirty="0">
                <a:latin typeface="Lucida Console" panose="020B0609040504020204" pitchFamily="49" charset="0"/>
              </a:rPr>
              <a:t>, y=</a:t>
            </a:r>
            <a:r>
              <a:rPr lang="en-GB" dirty="0" err="1">
                <a:latin typeface="Lucida Console" panose="020B0609040504020204" pitchFamily="49" charset="0"/>
              </a:rPr>
              <a:t>Sepal.Width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color</a:t>
            </a:r>
            <a:r>
              <a:rPr lang="en-GB" dirty="0">
                <a:latin typeface="Lucida Console" panose="020B0609040504020204" pitchFamily="49" charset="0"/>
              </a:rPr>
              <a:t>=Species))+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geom_point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43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7AA7A1-D19A-BFD1-FDDE-220CFC14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CA4F4-4040-6F3C-69CD-49B77BFC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Exploring PCA With the Iris Data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059430-DC24-2BC9-603F-24E8FBCB1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2015082"/>
            <a:ext cx="8178799" cy="371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73075-8867-7591-FCCF-14B88CF5D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AA98-FF11-598F-0FB5-58DDCF42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PCA With the Iris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0E44A-CF89-6E58-B81B-B645E51BC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Lucida Console" panose="020B0609040504020204" pitchFamily="49" charset="0"/>
              </a:rPr>
              <a:t># Prepare the iris data for PCA by removing the species label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iris.prepared</a:t>
            </a:r>
            <a:r>
              <a:rPr lang="en-GB" dirty="0">
                <a:latin typeface="Lucida Console" panose="020B0609040504020204" pitchFamily="49" charset="0"/>
              </a:rPr>
              <a:t> &lt;- iris[,1:4]</a:t>
            </a: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Lucida Console" panose="020B0609040504020204" pitchFamily="49" charset="0"/>
              </a:rPr>
              <a:t>#Do the PCA, rescaling the data automatically.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iris.pca</a:t>
            </a:r>
            <a:r>
              <a:rPr lang="en-GB" dirty="0">
                <a:latin typeface="Lucida Console" panose="020B0609040504020204" pitchFamily="49" charset="0"/>
              </a:rPr>
              <a:t> &lt;- </a:t>
            </a:r>
            <a:r>
              <a:rPr lang="en-GB" dirty="0" err="1">
                <a:latin typeface="Lucida Console" panose="020B0609040504020204" pitchFamily="49" charset="0"/>
              </a:rPr>
              <a:t>prcomp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iris.prepared</a:t>
            </a:r>
            <a:r>
              <a:rPr lang="en-GB" dirty="0">
                <a:latin typeface="Lucida Console" panose="020B0609040504020204" pitchFamily="49" charset="0"/>
              </a:rPr>
              <a:t>, scale=TRUE)</a:t>
            </a: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Lucida Console" panose="020B0609040504020204" pitchFamily="49" charset="0"/>
              </a:rPr>
              <a:t>#Explore the first few data items in terms of the Principal Components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head(</a:t>
            </a:r>
            <a:r>
              <a:rPr lang="en-GB" dirty="0" err="1">
                <a:latin typeface="Lucida Console" panose="020B0609040504020204" pitchFamily="49" charset="0"/>
              </a:rPr>
              <a:t>iris.pca$x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3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05915-4A29-291B-01E9-1AB414975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9749-9020-5FA8-6BD3-5CF6CEDF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PCA With the Iris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FF04-ADB8-9B69-E1A0-5935AF1E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latin typeface="Lucida Console" panose="020B0609040504020204" pitchFamily="49" charset="0"/>
              </a:rPr>
              <a:t> 	PC1        PC2         PC3          PC4</a:t>
            </a:r>
          </a:p>
          <a:p>
            <a:pPr marL="0" indent="0">
              <a:buNone/>
            </a:pPr>
            <a:r>
              <a:rPr lang="da-DK" dirty="0">
                <a:latin typeface="Lucida Console" panose="020B0609040504020204" pitchFamily="49" charset="0"/>
              </a:rPr>
              <a:t>[1,] -2.257141 -0.4784238  0.12727962  0.024087508</a:t>
            </a:r>
          </a:p>
          <a:p>
            <a:pPr marL="0" indent="0">
              <a:buNone/>
            </a:pPr>
            <a:r>
              <a:rPr lang="da-DK" dirty="0">
                <a:latin typeface="Lucida Console" panose="020B0609040504020204" pitchFamily="49" charset="0"/>
              </a:rPr>
              <a:t>[2,] -2.074013  0.6718827  0.23382552  0.102662845</a:t>
            </a:r>
          </a:p>
          <a:p>
            <a:pPr marL="0" indent="0">
              <a:buNone/>
            </a:pPr>
            <a:r>
              <a:rPr lang="da-DK" dirty="0">
                <a:latin typeface="Lucida Console" panose="020B0609040504020204" pitchFamily="49" charset="0"/>
              </a:rPr>
              <a:t>[3,] -2.356335  0.3407664 -0.04405390  0.028282305</a:t>
            </a:r>
          </a:p>
          <a:p>
            <a:pPr marL="0" indent="0">
              <a:buNone/>
            </a:pPr>
            <a:r>
              <a:rPr lang="da-DK" dirty="0">
                <a:latin typeface="Lucida Console" panose="020B0609040504020204" pitchFamily="49" charset="0"/>
              </a:rPr>
              <a:t>[4,] -2.291707  0.5953999 -0.09098530 -0.065735340</a:t>
            </a:r>
          </a:p>
          <a:p>
            <a:pPr marL="0" indent="0">
              <a:buNone/>
            </a:pPr>
            <a:r>
              <a:rPr lang="da-DK" dirty="0">
                <a:latin typeface="Lucida Console" panose="020B0609040504020204" pitchFamily="49" charset="0"/>
              </a:rPr>
              <a:t>[5,] -2.381863 -0.6446757 -0.01568565 -0.035802870</a:t>
            </a:r>
          </a:p>
          <a:p>
            <a:pPr marL="0" indent="0">
              <a:buNone/>
            </a:pPr>
            <a:r>
              <a:rPr lang="da-DK" dirty="0">
                <a:latin typeface="Lucida Console" panose="020B0609040504020204" pitchFamily="49" charset="0"/>
              </a:rPr>
              <a:t>[6,] -2.068701 -1.4842053 -0.02687825  0.006586116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1AC5A-1D71-6BC1-66F1-8B71A5FF4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3995-E36D-B216-BCC6-FE2915B0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PCA With the Iris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53C8-F3E5-18CD-077E-D165B590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Lucida Console" panose="020B0609040504020204" pitchFamily="49" charset="0"/>
              </a:rPr>
              <a:t>#Draw a Scree plot to check how many principal components are useful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fviz_screeplot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iris.pca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FF1243-ADD3-B3AC-29CE-713E90810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85CD5-4408-6972-D397-7E357712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Exploring PCA With the Iris 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5728A5-75F0-6A16-C478-F689E7680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00" y="2015082"/>
            <a:ext cx="8178799" cy="371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9993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3E72"/>
      </a:dk1>
      <a:lt1>
        <a:srgbClr val="FFFFFF"/>
      </a:lt1>
      <a:dk2>
        <a:srgbClr val="FFFFFF"/>
      </a:dk2>
      <a:lt2>
        <a:srgbClr val="00B3BE"/>
      </a:lt2>
      <a:accent1>
        <a:srgbClr val="0073CF"/>
      </a:accent1>
      <a:accent2>
        <a:srgbClr val="E37222"/>
      </a:accent2>
      <a:accent3>
        <a:srgbClr val="FFFFFF"/>
      </a:accent3>
      <a:accent4>
        <a:srgbClr val="003460"/>
      </a:accent4>
      <a:accent5>
        <a:srgbClr val="AABCE4"/>
      </a:accent5>
      <a:accent6>
        <a:srgbClr val="CE671E"/>
      </a:accent6>
      <a:hlink>
        <a:srgbClr val="58A618"/>
      </a:hlink>
      <a:folHlink>
        <a:srgbClr val="8E258D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3E72"/>
        </a:dk1>
        <a:lt1>
          <a:srgbClr val="FFFFFF"/>
        </a:lt1>
        <a:dk2>
          <a:srgbClr val="FFFFFF"/>
        </a:dk2>
        <a:lt2>
          <a:srgbClr val="00B3BE"/>
        </a:lt2>
        <a:accent1>
          <a:srgbClr val="0073CF"/>
        </a:accent1>
        <a:accent2>
          <a:srgbClr val="E37222"/>
        </a:accent2>
        <a:accent3>
          <a:srgbClr val="FFFFFF"/>
        </a:accent3>
        <a:accent4>
          <a:srgbClr val="003460"/>
        </a:accent4>
        <a:accent5>
          <a:srgbClr val="AABCE4"/>
        </a:accent5>
        <a:accent6>
          <a:srgbClr val="CE671E"/>
        </a:accent6>
        <a:hlink>
          <a:srgbClr val="58A618"/>
        </a:hlink>
        <a:folHlink>
          <a:srgbClr val="8E25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3E72"/>
        </a:dk1>
        <a:lt1>
          <a:srgbClr val="FFFFFF"/>
        </a:lt1>
        <a:dk2>
          <a:srgbClr val="FFFFFF"/>
        </a:dk2>
        <a:lt2>
          <a:srgbClr val="83AFB4"/>
        </a:lt2>
        <a:accent1>
          <a:srgbClr val="6AADE4"/>
        </a:accent1>
        <a:accent2>
          <a:srgbClr val="EFBD47"/>
        </a:accent2>
        <a:accent3>
          <a:srgbClr val="FFFFFF"/>
        </a:accent3>
        <a:accent4>
          <a:srgbClr val="003460"/>
        </a:accent4>
        <a:accent5>
          <a:srgbClr val="B9D3EF"/>
        </a:accent5>
        <a:accent6>
          <a:srgbClr val="D9AB3F"/>
        </a:accent6>
        <a:hlink>
          <a:srgbClr val="A8B400"/>
        </a:hlink>
        <a:folHlink>
          <a:srgbClr val="6A40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3E72"/>
        </a:dk1>
        <a:lt1>
          <a:srgbClr val="FFFFFF"/>
        </a:lt1>
        <a:dk2>
          <a:srgbClr val="FFFFFF"/>
        </a:dk2>
        <a:lt2>
          <a:srgbClr val="156570"/>
        </a:lt2>
        <a:accent1>
          <a:srgbClr val="003E72"/>
        </a:accent1>
        <a:accent2>
          <a:srgbClr val="C84E00"/>
        </a:accent2>
        <a:accent3>
          <a:srgbClr val="FFFFFF"/>
        </a:accent3>
        <a:accent4>
          <a:srgbClr val="003460"/>
        </a:accent4>
        <a:accent5>
          <a:srgbClr val="AAAFBC"/>
        </a:accent5>
        <a:accent6>
          <a:srgbClr val="B54600"/>
        </a:accent6>
        <a:hlink>
          <a:srgbClr val="435125"/>
        </a:hlink>
        <a:folHlink>
          <a:srgbClr val="412D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6636</TotalTime>
  <Words>1153</Words>
  <Application>Microsoft Office PowerPoint</Application>
  <PresentationFormat>On-screen Show (4:3)</PresentationFormat>
  <Paragraphs>130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Lucida Console</vt:lpstr>
      <vt:lpstr>blank</vt:lpstr>
      <vt:lpstr>Introduction to Machine Learning</vt:lpstr>
      <vt:lpstr>In today’s session</vt:lpstr>
      <vt:lpstr>Exploring PCA With the Iris Data Set</vt:lpstr>
      <vt:lpstr>Exploring PCA With the Iris Data Set</vt:lpstr>
      <vt:lpstr>Exploring PCA With the Iris Data Set</vt:lpstr>
      <vt:lpstr>Exploring PCA With the Iris Data Set</vt:lpstr>
      <vt:lpstr>Exploring PCA With the Iris Data Set</vt:lpstr>
      <vt:lpstr>Exploring PCA With the Iris Data Set</vt:lpstr>
      <vt:lpstr>Exploring PCA With the Iris Data Set</vt:lpstr>
      <vt:lpstr>Exploring PCA With the Iris Data Set</vt:lpstr>
      <vt:lpstr>Exploring PCA With the Iris Data Set</vt:lpstr>
      <vt:lpstr>Exploring PCA With the Iris Data Set</vt:lpstr>
      <vt:lpstr>Exploring PCA With the Iris Data Set</vt:lpstr>
      <vt:lpstr>Exploring PCA With the Iris Data Set</vt:lpstr>
      <vt:lpstr>Exploring PCA With the Iris Data Set</vt:lpstr>
      <vt:lpstr>Exploring PCA With the Iris Data Set</vt:lpstr>
      <vt:lpstr>Exploring PCA With the Iris Data Set</vt:lpstr>
      <vt:lpstr>Exploring PCA With the Iris Data Set</vt:lpstr>
      <vt:lpstr>Exploring PCA With the Iris Data Set</vt:lpstr>
      <vt:lpstr>Exploring PCA With the Iris Data Set</vt:lpstr>
      <vt:lpstr>Exploring PCA With the Iris Data Set</vt:lpstr>
      <vt:lpstr>Exploring PCA With the Iris Data Set</vt:lpstr>
      <vt:lpstr>Decathlon PCA Analysis</vt:lpstr>
      <vt:lpstr>Decathlon PCA Analysis</vt:lpstr>
      <vt:lpstr>tSNE</vt:lpstr>
      <vt:lpstr>tSNE</vt:lpstr>
      <vt:lpstr>tSNE</vt:lpstr>
    </vt:vector>
  </TitlesOfParts>
  <Company>..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..</dc:creator>
  <cp:lastModifiedBy>Paul Fannon</cp:lastModifiedBy>
  <cp:revision>162</cp:revision>
  <cp:lastPrinted>1601-01-01T00:00:00Z</cp:lastPrinted>
  <dcterms:created xsi:type="dcterms:W3CDTF">2008-03-27T10:29:55Z</dcterms:created>
  <dcterms:modified xsi:type="dcterms:W3CDTF">2024-02-26T14:37:54Z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