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06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lsoumya/visualization_lectu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eelsoumya/visualization_lecture/blob/main/mathematics_data_scienc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 of 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Soumya banerjee</a:t>
            </a:r>
          </a:p>
        </p:txBody>
      </p:sp>
    </p:spTree>
    <p:extLst>
      <p:ext uri="{BB962C8B-B14F-4D97-AF65-F5344CB8AC3E}">
        <p14:creationId xmlns:p14="http://schemas.microsoft.com/office/powerpoint/2010/main" val="179055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hlinkClick r:id="rId3"/>
              </a:rPr>
              <a:t>https://github.com/neelsoumya/visualization_lecture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https://github.com/neelsoumya/visualization_lecture/blob/main/mathematics_data_science.pdf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7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screenshot of a bar graph&#10;&#10;Description automatically generated">
            <a:extLst>
              <a:ext uri="{FF2B5EF4-FFF2-40B4-BE49-F238E27FC236}">
                <a16:creationId xmlns:a16="http://schemas.microsoft.com/office/drawing/2014/main" id="{DDF36122-625F-D5A5-3335-A3C09F63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48" y="640080"/>
            <a:ext cx="7241681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391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883741"/>
            <a:ext cx="8676222" cy="133595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295900"/>
            <a:ext cx="8676222" cy="6821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00E98A0C-E304-629C-3D7B-E3756F2C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85" y="824487"/>
            <a:ext cx="6150629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5765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9F40593E-0DDB-808B-F7BC-41ECA676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3" y="640080"/>
            <a:ext cx="4918410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9299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C0A2378E-8434-C666-4D53-08CD23ED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159000"/>
            <a:ext cx="635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2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F4480A6-F1A1-D48F-04DD-B9B6CF02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492125"/>
            <a:ext cx="7772400" cy="515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25BC05E-979F-D0A8-6F44-9E18C92E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0" y="3124200"/>
            <a:ext cx="4330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0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diagram of a code&#10;&#10;Description automatically generated">
            <a:extLst>
              <a:ext uri="{FF2B5EF4-FFF2-40B4-BE49-F238E27FC236}">
                <a16:creationId xmlns:a16="http://schemas.microsoft.com/office/drawing/2014/main" id="{1B184B86-016B-D56C-A2E3-61FA0D49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44" y="523609"/>
            <a:ext cx="6386512" cy="49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4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Finding structure in movie ratings, consumer </a:t>
            </a:r>
            <a:r>
              <a:rPr lang="en-US" dirty="0" err="1"/>
              <a:t>behaviour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6302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2905</TotalTime>
  <Words>52</Words>
  <Application>Microsoft Macintosh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The basics of unsupervised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Banerjee</dc:creator>
  <cp:lastModifiedBy>Soumya Banerjee</cp:lastModifiedBy>
  <cp:revision>13</cp:revision>
  <dcterms:created xsi:type="dcterms:W3CDTF">2023-09-18T08:47:09Z</dcterms:created>
  <dcterms:modified xsi:type="dcterms:W3CDTF">2023-09-20T09:12:48Z</dcterms:modified>
</cp:coreProperties>
</file>