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640080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824487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640080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492125"/>
            <a:ext cx="7772400" cy="51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523609"/>
            <a:ext cx="6386512" cy="4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ratings, consumer </a:t>
            </a:r>
            <a:r>
              <a:rPr lang="en-US" dirty="0" err="1"/>
              <a:t>behaviour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2896</TotalTime>
  <Words>18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The basics of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11</cp:revision>
  <dcterms:created xsi:type="dcterms:W3CDTF">2023-09-18T08:47:09Z</dcterms:created>
  <dcterms:modified xsi:type="dcterms:W3CDTF">2023-09-20T09:03:31Z</dcterms:modified>
</cp:coreProperties>
</file>