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7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3173"/>
            <a:ext cx="8676222" cy="2968032"/>
          </a:xfrm>
        </p:spPr>
        <p:txBody>
          <a:bodyPr>
            <a:normAutofit/>
          </a:bodyPr>
          <a:lstStyle/>
          <a:p>
            <a:r>
              <a:rPr lang="en-US" dirty="0"/>
              <a:t>Linearity (linear relationship between data points and lower dimensional representation)</a:t>
            </a:r>
          </a:p>
          <a:p>
            <a:r>
              <a:rPr lang="en-US" dirty="0"/>
              <a:t>Loss function/reconstruction error (squared loss)</a:t>
            </a:r>
          </a:p>
          <a:p>
            <a:r>
              <a:rPr lang="en-US" dirty="0"/>
              <a:t>Uses the dot product (one type of </a:t>
            </a:r>
            <a:r>
              <a:rPr lang="en-US"/>
              <a:t>inner product)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2240575"/>
            <a:ext cx="9341514" cy="3257400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Autoencoder (non-linear loss function)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5717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8087"/>
            <a:ext cx="8676222" cy="3900368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Material, code, exercises, activities</a:t>
            </a:r>
          </a:p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Derivations and technical details</a:t>
            </a:r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77632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256" y="3692170"/>
            <a:ext cx="2811092" cy="722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bottleneck</a:t>
            </a:r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529" y="2205851"/>
            <a:ext cx="4524143" cy="1810564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</a:t>
            </a:r>
          </a:p>
          <a:p>
            <a:r>
              <a:rPr lang="en-US" dirty="0"/>
              <a:t>consumer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Stratifying patients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4379</TotalTime>
  <Words>135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39</cp:revision>
  <dcterms:created xsi:type="dcterms:W3CDTF">2023-09-18T08:47:09Z</dcterms:created>
  <dcterms:modified xsi:type="dcterms:W3CDTF">2023-09-21T09:46:21Z</dcterms:modified>
</cp:coreProperties>
</file>