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06"/>
  </p:normalViewPr>
  <p:slideViewPr>
    <p:cSldViewPr snapToGrid="0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5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screenshot of a bar graph&#10;&#10;Description automatically generated">
            <a:extLst>
              <a:ext uri="{FF2B5EF4-FFF2-40B4-BE49-F238E27FC236}">
                <a16:creationId xmlns:a16="http://schemas.microsoft.com/office/drawing/2014/main" id="{DDF36122-625F-D5A5-3335-A3C09F63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848" y="640080"/>
            <a:ext cx="7241681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1391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883741"/>
            <a:ext cx="8676222" cy="133595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295900"/>
            <a:ext cx="8676222" cy="6821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00E98A0C-E304-629C-3D7B-E3756F2C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685" y="824487"/>
            <a:ext cx="6150629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5765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9F40593E-0DDB-808B-F7BC-41ECA676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83" y="640080"/>
            <a:ext cx="4918410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9299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C0A2378E-8434-C666-4D53-08CD23ED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2159000"/>
            <a:ext cx="635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2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F4480A6-F1A1-D48F-04DD-B9B6CF02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492125"/>
            <a:ext cx="7772400" cy="515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73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1500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Banerjee</dc:creator>
  <cp:lastModifiedBy>Soumya Banerjee</cp:lastModifiedBy>
  <cp:revision>6</cp:revision>
  <dcterms:created xsi:type="dcterms:W3CDTF">2023-09-18T08:47:09Z</dcterms:created>
  <dcterms:modified xsi:type="dcterms:W3CDTF">2023-09-19T09:47:53Z</dcterms:modified>
</cp:coreProperties>
</file>