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69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135A5-5675-664B-88DC-FFA664A4E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r>
              <a:rPr lang="en-US" dirty="0"/>
              <a:t>, autoencoders,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0542F5-B3F7-20AF-FD6C-29ED5064042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extensions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542C04-7F60-8AF3-F3A5-3F6814C54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42907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ratings, consumer </a:t>
            </a:r>
            <a:r>
              <a:rPr lang="en-US" dirty="0" err="1"/>
              <a:t>behaviour</a:t>
            </a:r>
            <a:r>
              <a:rPr lang="en-US" dirty="0"/>
              <a:t>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4301</TotalTime>
  <Words>89</Words>
  <Application>Microsoft Macintosh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26</cp:revision>
  <dcterms:created xsi:type="dcterms:W3CDTF">2023-09-18T08:47:09Z</dcterms:created>
  <dcterms:modified xsi:type="dcterms:W3CDTF">2023-09-21T08:28:21Z</dcterms:modified>
</cp:coreProperties>
</file>