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8" r:id="rId11"/>
    <p:sldId id="269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r>
              <a:rPr lang="en-US" dirty="0"/>
              <a:t>, autoencoders, etc.</a:t>
            </a:r>
          </a:p>
        </p:txBody>
      </p:sp>
    </p:spTree>
    <p:extLst>
      <p:ext uri="{BB962C8B-B14F-4D97-AF65-F5344CB8AC3E}">
        <p14:creationId xmlns:p14="http://schemas.microsoft.com/office/powerpoint/2010/main" val="37941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74658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640080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824487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640080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492125"/>
            <a:ext cx="7772400" cy="515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523609"/>
            <a:ext cx="6386512" cy="49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ratings, consumer </a:t>
            </a:r>
            <a:r>
              <a:rPr lang="en-US" dirty="0" err="1"/>
              <a:t>behaviour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3249</TotalTime>
  <Words>65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The basics of 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extensions</vt:lpstr>
      <vt:lpstr>activities</vt:lpstr>
      <vt:lpstr>activities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15</cp:revision>
  <dcterms:created xsi:type="dcterms:W3CDTF">2023-09-18T08:47:09Z</dcterms:created>
  <dcterms:modified xsi:type="dcterms:W3CDTF">2023-09-20T14:56:30Z</dcterms:modified>
</cp:coreProperties>
</file>