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8" r:id="rId11"/>
    <p:sldId id="270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01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F1CFE-F2DE-934A-9CA3-67B4FE197C7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9CEA-A982-2048-9524-42C1083B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 into SVD, movie recommendation, low </a:t>
            </a:r>
            <a:r>
              <a:rPr lang="en-US"/>
              <a:t>rank approximation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search?sca_esv</a:t>
            </a:r>
            <a:r>
              <a:rPr lang="en-US" dirty="0"/>
              <a:t>=567212709&amp;sxsrf=AM9HkKmE-kwKrMhveThIVW6Y-juk-QAoNg:1695290052959&amp;q=</a:t>
            </a:r>
            <a:r>
              <a:rPr lang="en-US" dirty="0" err="1"/>
              <a:t>movie+recommendations+svd&amp;tbm</a:t>
            </a:r>
            <a:r>
              <a:rPr lang="en-US" dirty="0"/>
              <a:t>=</a:t>
            </a:r>
            <a:r>
              <a:rPr lang="en-US" dirty="0" err="1"/>
              <a:t>isch&amp;source</a:t>
            </a:r>
            <a:r>
              <a:rPr lang="en-US" dirty="0"/>
              <a:t>=</a:t>
            </a:r>
            <a:r>
              <a:rPr lang="en-US" dirty="0" err="1"/>
              <a:t>lnms&amp;sa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=2ahUKEwjMhpfLt7uBAxU7UUEAHQVuDY4Q0pQJegQIDRAB&amp;biw=1292&amp;bih=670&amp;dpr=2.2#imgrc=U1BqzLZvwC9O3M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89CEA-A982-2048-9524-42C1083BD2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3173"/>
            <a:ext cx="8676222" cy="2968032"/>
          </a:xfrm>
        </p:spPr>
        <p:txBody>
          <a:bodyPr>
            <a:normAutofit/>
          </a:bodyPr>
          <a:lstStyle/>
          <a:p>
            <a:r>
              <a:rPr lang="en-US" dirty="0"/>
              <a:t>Linearity (linear relationship between data points and lower dimensional representation)</a:t>
            </a:r>
          </a:p>
          <a:p>
            <a:r>
              <a:rPr lang="en-US" dirty="0"/>
              <a:t>Loss function/reconstruction error (squared loss)</a:t>
            </a:r>
          </a:p>
          <a:p>
            <a:r>
              <a:rPr lang="en-US" dirty="0"/>
              <a:t>Uses the dot product (one type of inner product)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4E234-ACBA-B8AC-C398-E14DFA4EBE87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289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137" y="2240575"/>
            <a:ext cx="9341514" cy="3257400"/>
          </a:xfrm>
        </p:spPr>
        <p:txBody>
          <a:bodyPr>
            <a:normAutofit/>
          </a:bodyPr>
          <a:lstStyle/>
          <a:p>
            <a:r>
              <a:rPr lang="en-US" dirty="0" err="1"/>
              <a:t>tSNE</a:t>
            </a:r>
            <a:endParaRPr lang="en-US" dirty="0"/>
          </a:p>
          <a:p>
            <a:r>
              <a:rPr lang="en-US" dirty="0"/>
              <a:t>Autoencoder (non-linear loss function)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generalizations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57171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4685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6048652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projector.tensorflow.org</a:t>
            </a:r>
            <a:r>
              <a:rPr lang="en-US" dirty="0"/>
              <a:t>/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9D7C5C-8008-0C8C-7019-88271094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45" y="1494677"/>
            <a:ext cx="6907709" cy="44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4729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8087"/>
            <a:ext cx="8676222" cy="3900368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Material, code, exercises, activities</a:t>
            </a:r>
          </a:p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Derivations and technical details</a:t>
            </a:r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137" y="505646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1768792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1577632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E62ADA-9D16-0C9C-184E-284F57FBB69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1824623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B3D123-5411-A6B0-B150-D22C27E5ED3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304B0C-255E-D0A8-5BC5-3D17498E4886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580145"/>
            <a:ext cx="7772400" cy="51590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3EA774-3005-53E0-050A-8C78E3015584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B938A0-CB90-2B55-843A-6319027E1DD0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9256" y="3692170"/>
            <a:ext cx="2811092" cy="722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bottleneck</a:t>
            </a:r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1600061"/>
            <a:ext cx="6386512" cy="49064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0B37A5-865B-A295-E323-C935AC466BD9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Important concept</a:t>
            </a:r>
          </a:p>
        </p:txBody>
      </p:sp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529" y="2205851"/>
            <a:ext cx="4524143" cy="1810564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</a:t>
            </a:r>
          </a:p>
          <a:p>
            <a:r>
              <a:rPr lang="en-US" dirty="0"/>
              <a:t>Patterns in consumer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Stratifying patients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applications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4391</TotalTime>
  <Words>209</Words>
  <Application>Microsoft Macintosh PowerPoint</Application>
  <PresentationFormat>Widescreen</PresentationFormat>
  <Paragraphs>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The basics of unsupervised learning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activities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43</cp:revision>
  <dcterms:created xsi:type="dcterms:W3CDTF">2023-09-18T08:47:09Z</dcterms:created>
  <dcterms:modified xsi:type="dcterms:W3CDTF">2023-09-21T09:58:11Z</dcterms:modified>
</cp:coreProperties>
</file>