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4" r:id="rId10"/>
    <p:sldId id="268" r:id="rId11"/>
    <p:sldId id="270" r:id="rId12"/>
    <p:sldId id="266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006"/>
  </p:normalViewPr>
  <p:slideViewPr>
    <p:cSldViewPr snapToGrid="0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elsoumya/visualization_lectur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neelsoumya/visualization_lecture/blob/main/mathematics_data_science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basics of unsupervised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Soumya banerjee</a:t>
            </a:r>
          </a:p>
        </p:txBody>
      </p:sp>
    </p:spTree>
    <p:extLst>
      <p:ext uri="{BB962C8B-B14F-4D97-AF65-F5344CB8AC3E}">
        <p14:creationId xmlns:p14="http://schemas.microsoft.com/office/powerpoint/2010/main" val="1790552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333173"/>
            <a:ext cx="8676222" cy="2968032"/>
          </a:xfrm>
        </p:spPr>
        <p:txBody>
          <a:bodyPr>
            <a:normAutofit/>
          </a:bodyPr>
          <a:lstStyle/>
          <a:p>
            <a:r>
              <a:rPr lang="en-US" dirty="0"/>
              <a:t>Linearity (linear relationship between data points and lower dimensional representation)</a:t>
            </a:r>
          </a:p>
          <a:p>
            <a:r>
              <a:rPr lang="en-US" dirty="0"/>
              <a:t>Loss function/reconstruction error (squared loss)</a:t>
            </a:r>
          </a:p>
          <a:p>
            <a:r>
              <a:rPr lang="en-US" dirty="0"/>
              <a:t>Uses the dot product (one type of inner product)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B4E234-ACBA-B8AC-C398-E14DFA4EBE87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4289223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137" y="2240575"/>
            <a:ext cx="9341514" cy="3257400"/>
          </a:xfrm>
        </p:spPr>
        <p:txBody>
          <a:bodyPr>
            <a:normAutofit/>
          </a:bodyPr>
          <a:lstStyle/>
          <a:p>
            <a:r>
              <a:rPr lang="en-US" dirty="0" err="1"/>
              <a:t>tSNE</a:t>
            </a:r>
            <a:endParaRPr lang="en-US" dirty="0"/>
          </a:p>
          <a:p>
            <a:r>
              <a:rPr lang="en-US" dirty="0"/>
              <a:t>Autoencoder (non-linear loss function)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4543C2-9256-6D37-ACED-AB7C8DF3A248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generalizations of this idea</a:t>
            </a:r>
          </a:p>
        </p:txBody>
      </p:sp>
    </p:spTree>
    <p:extLst>
      <p:ext uri="{BB962C8B-B14F-4D97-AF65-F5344CB8AC3E}">
        <p14:creationId xmlns:p14="http://schemas.microsoft.com/office/powerpoint/2010/main" val="571711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346851"/>
            <a:ext cx="8676222" cy="1066801"/>
          </a:xfrm>
        </p:spPr>
        <p:txBody>
          <a:bodyPr>
            <a:normAutofit/>
          </a:bodyPr>
          <a:lstStyle/>
          <a:p>
            <a:r>
              <a:rPr lang="en-US" dirty="0"/>
              <a:t>activities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6048652"/>
            <a:ext cx="8676222" cy="722243"/>
          </a:xfrm>
        </p:spPr>
        <p:txBody>
          <a:bodyPr>
            <a:normAutofit/>
          </a:bodyPr>
          <a:lstStyle/>
          <a:p>
            <a:r>
              <a:rPr lang="en-US" dirty="0"/>
              <a:t>http://</a:t>
            </a:r>
            <a:r>
              <a:rPr lang="en-US" dirty="0" err="1"/>
              <a:t>projector.tensorflow.org</a:t>
            </a:r>
            <a:r>
              <a:rPr lang="en-US" dirty="0"/>
              <a:t>/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F9D7C5C-8008-0C8C-7019-88271094D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145" y="1494677"/>
            <a:ext cx="6907709" cy="444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30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04729"/>
            <a:ext cx="8676222" cy="1066801"/>
          </a:xfrm>
        </p:spPr>
        <p:txBody>
          <a:bodyPr>
            <a:normAutofit/>
          </a:bodyPr>
          <a:lstStyle/>
          <a:p>
            <a:r>
              <a:rPr lang="en-US" dirty="0"/>
              <a:t>material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338087"/>
            <a:ext cx="8676222" cy="3900368"/>
          </a:xfrm>
        </p:spPr>
        <p:txBody>
          <a:bodyPr>
            <a:norm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Material, code, exercises, activities</a:t>
            </a:r>
          </a:p>
          <a:p>
            <a:r>
              <a:rPr lang="en-US" dirty="0">
                <a:hlinkClick r:id="rId3"/>
              </a:rPr>
              <a:t>https://github.com/neelsoumya/visualization_lecture</a:t>
            </a:r>
            <a:endParaRPr lang="en-US" dirty="0"/>
          </a:p>
          <a:p>
            <a:endParaRPr lang="en-US" dirty="0"/>
          </a:p>
          <a:p>
            <a:r>
              <a:rPr lang="en-US" u="sng" dirty="0"/>
              <a:t>Derivations and technical details</a:t>
            </a:r>
          </a:p>
          <a:p>
            <a:r>
              <a:rPr lang="en-US" dirty="0">
                <a:hlinkClick r:id="rId4"/>
              </a:rPr>
              <a:t>https://github.com/neelsoumya/visualization_lecture/blob/main/mathematics_data_science.pdf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7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137" y="505646"/>
            <a:ext cx="8676222" cy="1066801"/>
          </a:xfrm>
        </p:spPr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 descr="A screenshot of a bar graph&#10;&#10;Description automatically generated">
            <a:extLst>
              <a:ext uri="{FF2B5EF4-FFF2-40B4-BE49-F238E27FC236}">
                <a16:creationId xmlns:a16="http://schemas.microsoft.com/office/drawing/2014/main" id="{DDF36122-625F-D5A5-3335-A3C09F63A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848" y="1768792"/>
            <a:ext cx="7241681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1391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 descr="A diagram of a function&#10;&#10;Description automatically generated">
            <a:extLst>
              <a:ext uri="{FF2B5EF4-FFF2-40B4-BE49-F238E27FC236}">
                <a16:creationId xmlns:a16="http://schemas.microsoft.com/office/drawing/2014/main" id="{9F40593E-0DDB-808B-F7BC-41ECA6765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483" y="1577632"/>
            <a:ext cx="4918410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1E62ADA-9D16-0C9C-184E-284F57FBB695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Supervised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99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295900"/>
            <a:ext cx="8676222" cy="68211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00E98A0C-E304-629C-3D7B-E3756F2CB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685" y="1824623"/>
            <a:ext cx="6150629" cy="298305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EB3D123-5411-A6B0-B150-D22C27E5ED35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unSupervised</a:t>
            </a:r>
            <a:r>
              <a:rPr lang="en-US" dirty="0"/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215765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Picture 5" descr="A graph of a graph&#10;&#10;Description automatically generated">
            <a:extLst>
              <a:ext uri="{FF2B5EF4-FFF2-40B4-BE49-F238E27FC236}">
                <a16:creationId xmlns:a16="http://schemas.microsoft.com/office/drawing/2014/main" id="{C0A2378E-8434-C666-4D53-08CD23ED4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0" y="2159000"/>
            <a:ext cx="6350000" cy="2540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4304B0C-255E-D0A8-5BC5-3D17498E4886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unSupervised</a:t>
            </a:r>
            <a:r>
              <a:rPr lang="en-US" dirty="0"/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377722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6F4480A6-F1A1-D48F-04DD-B9B6CF020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862" y="1580145"/>
            <a:ext cx="7772400" cy="515907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63EA774-3005-53E0-050A-8C78E3015584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unSupervised</a:t>
            </a:r>
            <a:r>
              <a:rPr lang="en-US" dirty="0"/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429187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B8B-05A2-CB87-297A-E7362F52C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25BC05E-979F-D0A8-6F44-9E18C92E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50" y="3124200"/>
            <a:ext cx="4330700" cy="6096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0B938A0-CB90-2B55-843A-6319027E1DD0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unSupervised</a:t>
            </a:r>
            <a:r>
              <a:rPr lang="en-US" dirty="0"/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367110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9256" y="3692170"/>
            <a:ext cx="2811092" cy="7222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Information bottleneck</a:t>
            </a:r>
          </a:p>
        </p:txBody>
      </p:sp>
      <p:pic>
        <p:nvPicPr>
          <p:cNvPr id="5" name="Picture 4" descr="A diagram of a code&#10;&#10;Description automatically generated">
            <a:extLst>
              <a:ext uri="{FF2B5EF4-FFF2-40B4-BE49-F238E27FC236}">
                <a16:creationId xmlns:a16="http://schemas.microsoft.com/office/drawing/2014/main" id="{1B184B86-016B-D56C-A2E3-61FA0D490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744" y="1600061"/>
            <a:ext cx="6386512" cy="490646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B0B37A5-865B-A295-E323-C935AC466BD9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Important concept</a:t>
            </a:r>
          </a:p>
        </p:txBody>
      </p:sp>
    </p:spTree>
    <p:extLst>
      <p:ext uri="{BB962C8B-B14F-4D97-AF65-F5344CB8AC3E}">
        <p14:creationId xmlns:p14="http://schemas.microsoft.com/office/powerpoint/2010/main" val="70374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72B1CE-A9F8-FA55-BC92-F4D1D501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4529" y="2205851"/>
            <a:ext cx="4524143" cy="1810564"/>
          </a:xfrm>
        </p:spPr>
        <p:txBody>
          <a:bodyPr>
            <a:normAutofit/>
          </a:bodyPr>
          <a:lstStyle/>
          <a:p>
            <a:r>
              <a:rPr lang="en-US" dirty="0"/>
              <a:t>Finding structure in movie ratings</a:t>
            </a:r>
          </a:p>
          <a:p>
            <a:r>
              <a:rPr lang="en-US"/>
              <a:t>Patterns in consumer </a:t>
            </a:r>
            <a:r>
              <a:rPr lang="en-US" dirty="0" err="1"/>
              <a:t>behaviour</a:t>
            </a:r>
            <a:endParaRPr lang="en-US" dirty="0"/>
          </a:p>
          <a:p>
            <a:r>
              <a:rPr lang="en-US" dirty="0"/>
              <a:t>Stratifying patients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4543C2-9256-6D37-ACED-AB7C8DF3A248}"/>
              </a:ext>
            </a:extLst>
          </p:cNvPr>
          <p:cNvSpPr txBox="1">
            <a:spLocks/>
          </p:cNvSpPr>
          <p:nvPr/>
        </p:nvSpPr>
        <p:spPr>
          <a:xfrm>
            <a:off x="1608137" y="505646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applications of this idea</a:t>
            </a:r>
          </a:p>
        </p:txBody>
      </p:sp>
    </p:spTree>
    <p:extLst>
      <p:ext uri="{BB962C8B-B14F-4D97-AF65-F5344CB8AC3E}">
        <p14:creationId xmlns:p14="http://schemas.microsoft.com/office/powerpoint/2010/main" val="1663027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4385</TotalTime>
  <Words>137</Words>
  <Application>Microsoft Macintosh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Mesh</vt:lpstr>
      <vt:lpstr>The basics of unsupervised learning</vt:lpstr>
      <vt:lpstr>Supervised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activities</vt:lpstr>
      <vt:lpstr>material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 Banerjee</dc:creator>
  <cp:lastModifiedBy>Soumya Banerjee</cp:lastModifiedBy>
  <cp:revision>40</cp:revision>
  <dcterms:created xsi:type="dcterms:W3CDTF">2023-09-18T08:47:09Z</dcterms:created>
  <dcterms:modified xsi:type="dcterms:W3CDTF">2023-09-21T09:52:14Z</dcterms:modified>
</cp:coreProperties>
</file>