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72" r:id="rId5"/>
    <p:sldId id="262" r:id="rId6"/>
    <p:sldId id="261" r:id="rId7"/>
    <p:sldId id="265" r:id="rId8"/>
    <p:sldId id="266" r:id="rId9"/>
    <p:sldId id="259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5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8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7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7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7E34-F12D-41BB-9DD8-D435224DEB9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C855-4C6C-4DFA-9257-200FC718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694A1B-1CA8-4D1E-B45F-0CD03696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Bellabeat Competitor Analysis:</a:t>
            </a:r>
            <a:b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Usage trends for fitness bands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877A29-A70F-49DF-BFDD-47D5C400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3429001"/>
            <a:ext cx="4205906" cy="2167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 Neel Srejan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Updated: 8/10/2021</a:t>
            </a:r>
          </a:p>
        </p:txBody>
      </p:sp>
      <p:pic>
        <p:nvPicPr>
          <p:cNvPr id="1026" name="Picture 2" descr="App-solutely everything about the LEAF app | by Bellabeat | Medium">
            <a:extLst>
              <a:ext uri="{FF2B5EF4-FFF2-40B4-BE49-F238E27FC236}">
                <a16:creationId xmlns:a16="http://schemas.microsoft.com/office/drawing/2014/main" id="{CDCD1441-4113-402E-9BD2-EF00C5EA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73" y="2506928"/>
            <a:ext cx="3685934" cy="30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483B-D98D-4B32-85BE-023A26E2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374084"/>
            <a:ext cx="8959892" cy="322278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Activity is seen increasing in the morning with peak activity occurring after work and before dinner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Days of the week have no importance over generic fitness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Steps, Active Minutes, METs, Calories, Sleep all play important roles in fitness.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Promotion of the above in the Bellabeat app will be key to enhancing the Bellabeat experience for users.</a:t>
            </a:r>
          </a:p>
        </p:txBody>
      </p:sp>
    </p:spTree>
    <p:extLst>
      <p:ext uri="{BB962C8B-B14F-4D97-AF65-F5344CB8AC3E}">
        <p14:creationId xmlns:p14="http://schemas.microsoft.com/office/powerpoint/2010/main" val="224432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27250CB5-9DDC-48C3-9D2D-C15BFFF4F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38FEF35-B9B3-413E-A8C4-9FF5A15A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6770084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22" y="2043753"/>
            <a:ext cx="5281684" cy="2770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How to improve th</a:t>
            </a:r>
            <a:r>
              <a:rPr lang="en-US" sz="3200" dirty="0">
                <a:solidFill>
                  <a:srgbClr val="595959"/>
                </a:solidFill>
              </a:rPr>
              <a:t>e Bellabeat experience?</a:t>
            </a:r>
            <a:endParaRPr lang="en-US" sz="3200" kern="1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A7ECB318-89A9-43A0-BC79-4B763473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685" y="1371600"/>
            <a:ext cx="2704023" cy="41148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483B-D98D-4B32-85BE-023A26E2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298225"/>
            <a:ext cx="4520695" cy="356070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Tracking steps, calories: Allow users the option to set the Bellabeat global average steps/calories as a goal or a user defined goal for steps/calories.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Ask the user to input what times of the day/week they are free based on daily/weekly schedule.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Ask user to set a time to wake up for the next day.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Ask user if they want a daily/weekly reminder to log weight.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BEB7D-F0D7-4500-AA6B-D6FC3A570149}"/>
              </a:ext>
            </a:extLst>
          </p:cNvPr>
          <p:cNvSpPr txBox="1"/>
          <p:nvPr/>
        </p:nvSpPr>
        <p:spPr>
          <a:xfrm>
            <a:off x="6550781" y="2249714"/>
            <a:ext cx="4562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reward/badge system for health milestones (e.g., 1, 1.5, 2x global/user defined goal, top 10 calorie/step burners of the week/month, weight loss)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 notifications leading up to user set free time to motivate for activity/workout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Send notification if wake up time is set and they are staying up and will not get enough sleep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Community tab where people can share their achievements/journey and users can interact with one another to build a positive attitude towards physical activity.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3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27250CB5-9DDC-48C3-9D2D-C15BFFF4F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38FEF35-B9B3-413E-A8C4-9FF5A15A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6770084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22" y="2043753"/>
            <a:ext cx="5281684" cy="2770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A7ECB318-89A9-43A0-BC79-4B763473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685" y="1371600"/>
            <a:ext cx="2704023" cy="41148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483B-D98D-4B32-85BE-023A26E2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3429000"/>
            <a:ext cx="8959892" cy="216786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 Of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Data’s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35E38-A44C-4D1D-AA0D-3D84C51DF55E}"/>
              </a:ext>
            </a:extLst>
          </p:cNvPr>
          <p:cNvSpPr txBox="1"/>
          <p:nvPr/>
        </p:nvSpPr>
        <p:spPr>
          <a:xfrm>
            <a:off x="1616054" y="2569653"/>
            <a:ext cx="911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Bellabeat Competitor Analysis: Device usage</a:t>
            </a:r>
          </a:p>
        </p:txBody>
      </p:sp>
    </p:spTree>
    <p:extLst>
      <p:ext uri="{BB962C8B-B14F-4D97-AF65-F5344CB8AC3E}">
        <p14:creationId xmlns:p14="http://schemas.microsoft.com/office/powerpoint/2010/main" val="394604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27250CB5-9DDC-48C3-9D2D-C15BFFF4F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38FEF35-B9B3-413E-A8C4-9FF5A15A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6770084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22" y="2043753"/>
            <a:ext cx="5281684" cy="27704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Objective</a:t>
            </a:r>
            <a: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: Identify new features to add to the Bellabeat App based off current fitness band analytics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A7ECB318-89A9-43A0-BC79-4B763473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685" y="1371600"/>
            <a:ext cx="2704023" cy="41148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483B-D98D-4B32-85BE-023A26E2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57450"/>
            <a:ext cx="8959892" cy="3139414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is from Fitbit bands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spans 1 month from 4/12/2016 to 5/12/2016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consists of 33 individuals of unknown age and gender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Watch was probably not continually used for all time    based on charge and usage, missing data has 0 entered for data points and has been omitted from the following analysis.</a:t>
            </a:r>
          </a:p>
        </p:txBody>
      </p:sp>
    </p:spTree>
    <p:extLst>
      <p:ext uri="{BB962C8B-B14F-4D97-AF65-F5344CB8AC3E}">
        <p14:creationId xmlns:p14="http://schemas.microsoft.com/office/powerpoint/2010/main" val="34635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D41D7D-6813-4420-BFEE-C9ECD14E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584911"/>
          </a:xfrm>
        </p:spPr>
        <p:txBody>
          <a:bodyPr anchor="t">
            <a:noAutofit/>
          </a:bodyPr>
          <a:lstStyle/>
          <a:p>
            <a:r>
              <a:rPr lang="en-US" sz="3600" dirty="0"/>
              <a:t>Active Hours and Days of the Week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45C67C0B-62D1-4AF2-81D9-047EFD8D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7" y="1138335"/>
            <a:ext cx="8025556" cy="516818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7520F15-18F2-45EE-B647-04F67C51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0064" y="1138336"/>
            <a:ext cx="2721865" cy="4756274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After waking up many people begin being active</a:t>
            </a:r>
          </a:p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After the workday at 5pm activity spikes. Most workouts and activity occur after work and before dinner time around 8pm. </a:t>
            </a:r>
          </a:p>
          <a:p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Day of the week has little indication of activity level.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3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50389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Importance of Steps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7520F15-18F2-45EE-B647-04F67C51F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442" y="2447336"/>
            <a:ext cx="5038916" cy="37248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taken is a very strong indicator of distance traveled. (R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=0.97)</a:t>
            </a:r>
            <a:endParaRPr lang="en-US" sz="28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is a moderately strong indicator of Calories burnt. (R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=0.33)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Insight: Indications/reminders to walk would increase chances of greater fitness level for all Bellabeat users.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67C0B-62D1-4AF2-81D9-047EFD8D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67185" y="685799"/>
            <a:ext cx="3305554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8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50389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Importance of Active Minutes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7520F15-18F2-45EE-B647-04F67C51F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442" y="2447336"/>
            <a:ext cx="5038916" cy="3724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 Minutes is a moderate indicator of Calories expended and sleep duration through the night. (R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=0.20)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Insight: Encouraging activity throughout the day would encourage and promote healthy sleeping and calorie expenditure for Bellabeat users.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67C0B-62D1-4AF2-81D9-047EFD8D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7185" y="900391"/>
            <a:ext cx="3305554" cy="50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4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50389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Importance of METs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7520F15-18F2-45EE-B647-04F67C51F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442" y="2447336"/>
            <a:ext cx="5038916" cy="37248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METs is a very strong indicator of Intensity through the day. (R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=0.91)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METs have no significance on Heartrate. (R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=0.04)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Insight: Encouraging movement and various activity can increase intensity and raise METs for Bellabeat users.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67C0B-62D1-4AF2-81D9-047EFD8D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3992" y="900391"/>
            <a:ext cx="3191940" cy="50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27250CB5-9DDC-48C3-9D2D-C15BFFF4F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38FEF35-B9B3-413E-A8C4-9FF5A15A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6770084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7416C-6507-4641-8CB4-ED82FBD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22" y="2043753"/>
            <a:ext cx="5281684" cy="2770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What does this mean to Bellabeat?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A7ECB318-89A9-43A0-BC79-4B763473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685" y="1371600"/>
            <a:ext cx="2704023" cy="41148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564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Bellabeat Competitor Analysis: Usage trends for fitness bands</vt:lpstr>
      <vt:lpstr>Table of Contents</vt:lpstr>
      <vt:lpstr>Objective: Identify new features to add to the Bellabeat App based off current fitness band analytics</vt:lpstr>
      <vt:lpstr>Data Information</vt:lpstr>
      <vt:lpstr>Active Hours and Days of the Week</vt:lpstr>
      <vt:lpstr>Importance of Steps</vt:lpstr>
      <vt:lpstr>Importance of Active Minutes</vt:lpstr>
      <vt:lpstr>Importance of METs</vt:lpstr>
      <vt:lpstr>What does this mean to Bellabeat?</vt:lpstr>
      <vt:lpstr>Summary</vt:lpstr>
      <vt:lpstr>How to improve the Bellabeat experience?</vt:lpstr>
      <vt:lpstr>Actionables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Competitor Analysis: Usage trends for fitness bands</dc:title>
  <dc:creator>Neel Srejan</dc:creator>
  <cp:lastModifiedBy>Neel Srejan</cp:lastModifiedBy>
  <cp:revision>7</cp:revision>
  <dcterms:created xsi:type="dcterms:W3CDTF">2021-08-10T21:50:40Z</dcterms:created>
  <dcterms:modified xsi:type="dcterms:W3CDTF">2021-08-11T04:19:08Z</dcterms:modified>
</cp:coreProperties>
</file>