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1376-0E31-498F-B408-9B865D40A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E4411-1708-40A7-9613-64E2C77CB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FEC2-F8B6-4F8F-8D95-77092B53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A241-C8E2-4A31-83F9-ADE8499499F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928B-F5CD-4910-A119-009A10BB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E770-C2D6-44E2-8640-2C5FC075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3AB-2CA2-4EF5-B7F8-B6A2FE71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3FEA-0CE9-4A42-91E6-5C355300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01A03-91B7-4630-9C93-F9E228B2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649E-522F-4AE1-A2C8-472126AD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A241-C8E2-4A31-83F9-ADE8499499F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73576-2658-4B30-8DFB-29428EA9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280B7-E1FD-45B8-BBF5-6F320620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3AB-2CA2-4EF5-B7F8-B6A2FE71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C1F73-2B14-451E-A98B-EDA27E680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F5C6F-3311-4ECE-81DD-70EFDF6F8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20BE-B531-41DA-89EA-49EF0C5E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A241-C8E2-4A31-83F9-ADE8499499F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F0FC0-6BFF-4B17-87F3-6628633E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DEE3-5A90-4B68-9698-060951E0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3AB-2CA2-4EF5-B7F8-B6A2FE71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2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1A4F-65F1-4C08-B4F9-C67C36AA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7770-38A7-4772-954B-7FEB56CB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73DA2-9DB3-43EF-AA9E-2E2BAD9D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A241-C8E2-4A31-83F9-ADE8499499F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621D-E505-455C-932E-7971F57D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6B35-AF7E-43CD-A2A9-43BE1E76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3AB-2CA2-4EF5-B7F8-B6A2FE71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9844-1183-417B-8098-586049DD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66550-33DE-4949-926B-040B1E20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B522-92EB-4306-9DCE-C268CC28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A241-C8E2-4A31-83F9-ADE8499499F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BA2B3-DA4F-474B-8216-3A7A251D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796F-1B1F-418F-98C3-C81E0B7E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3AB-2CA2-4EF5-B7F8-B6A2FE71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DEDF-D387-41F5-B101-85B6FA45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4920-C7CE-4D65-B613-831CBC71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DAF11-4566-44C7-870E-D00EA433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560F-9494-4F5D-9538-124CBA7D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A241-C8E2-4A31-83F9-ADE8499499F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AC44D-BD67-4CC4-9515-7192117C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3694-FB2F-4F53-91F4-9E9A9F2B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3AB-2CA2-4EF5-B7F8-B6A2FE71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6DC2-BC71-49A9-B7ED-57642CC6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15E4-B27E-438E-B36A-5C03DCCB7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B39CD-7B67-4A39-A2BC-247489F85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026B4-63C1-4F0D-A4ED-FAE5AD354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ED9DB-D8D0-4727-A367-4B0A432B3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144DB-CE25-40BD-9C13-C3CB3D11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A241-C8E2-4A31-83F9-ADE8499499F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09C8D-27E9-4BA0-9DB8-52B0128D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718D7-AF47-4EDE-A465-0E6F00C7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3AB-2CA2-4EF5-B7F8-B6A2FE71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59FF-934E-496E-ACE3-CF2330A6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6E13B-761A-46CC-AEC4-90A2A250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A241-C8E2-4A31-83F9-ADE8499499F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753AA-CC54-4E52-946D-1756623E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B763E-8010-42B8-8422-DCB78691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3AB-2CA2-4EF5-B7F8-B6A2FE71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05B5D-0F14-4BC6-8367-6CDFCB9B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A241-C8E2-4A31-83F9-ADE8499499F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5FA39-D3BB-4892-B44C-1F03AD37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7430B-480E-44E9-A6B7-B6610ED3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3AB-2CA2-4EF5-B7F8-B6A2FE71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C784-4D43-4B1C-8E82-1F5692BD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923F-6186-4F4A-90B5-52B16798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42D4F-BD56-41C9-9712-BDB762CD0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DCB24-A6A1-4F30-A39A-2CA4F01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A241-C8E2-4A31-83F9-ADE8499499F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D068-FD47-4A2C-9F20-3D5F49F3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E29B9-FFB9-4CD9-A85D-BF4481B7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3AB-2CA2-4EF5-B7F8-B6A2FE71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5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A85-FEE7-423A-A124-1E81D0F0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6692C-DADE-44B1-8907-DF8559E4E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7883-EB40-4654-AF03-894758153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F4BE9-F417-44B8-9458-DF4687AF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A241-C8E2-4A31-83F9-ADE8499499F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8D9DC-41EB-4DFD-A468-73E88C8D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70DB0-8CBC-44CB-9B26-C2C37BE8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33AB-2CA2-4EF5-B7F8-B6A2FE71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7381F-75B6-4763-820F-FFD08DDD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1A503-D675-49A8-B556-2719AB90D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9FD5-8C64-41B9-AE84-542BEAC26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A241-C8E2-4A31-83F9-ADE8499499F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79B3-0D3F-42CD-B056-5FA68FDA3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F98F-02C0-4D82-BD5A-3E340CF1D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B33AB-2CA2-4EF5-B7F8-B6A2FE71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2B48E9-FA1F-4569-A89C-718D055E1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76" y="1442621"/>
            <a:ext cx="5566299" cy="4043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E070FD-59B0-4AC3-8A99-CEFE9A7BC361}"/>
              </a:ext>
            </a:extLst>
          </p:cNvPr>
          <p:cNvSpPr txBox="1"/>
          <p:nvPr/>
        </p:nvSpPr>
        <p:spPr>
          <a:xfrm>
            <a:off x="681362" y="1155187"/>
            <a:ext cx="2428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Motor Skills:</a:t>
            </a:r>
          </a:p>
          <a:p>
            <a:r>
              <a:rPr lang="en-US" dirty="0"/>
              <a:t>70% -- Fingers Coding</a:t>
            </a:r>
          </a:p>
          <a:p>
            <a:r>
              <a:rPr lang="en-US" dirty="0"/>
              <a:t>10% -- Jump Rope</a:t>
            </a:r>
          </a:p>
          <a:p>
            <a:r>
              <a:rPr lang="en-US" dirty="0"/>
              <a:t>5% -- Soccer</a:t>
            </a:r>
          </a:p>
          <a:p>
            <a:r>
              <a:rPr lang="en-US" dirty="0"/>
              <a:t>5% -- Dance/Freestyle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Bollywood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Popping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Waving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Animation</a:t>
            </a:r>
          </a:p>
          <a:p>
            <a:r>
              <a:rPr lang="en-US" dirty="0"/>
              <a:t>5% -- Gaming</a:t>
            </a:r>
          </a:p>
          <a:p>
            <a:r>
              <a:rPr lang="en-US" dirty="0"/>
              <a:t>5% -- Eating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17EF-E52F-461E-989D-1EAA818F2294}"/>
              </a:ext>
            </a:extLst>
          </p:cNvPr>
          <p:cNvCxnSpPr>
            <a:cxnSpLocks/>
          </p:cNvCxnSpPr>
          <p:nvPr/>
        </p:nvCxnSpPr>
        <p:spPr>
          <a:xfrm>
            <a:off x="3222594" y="1597981"/>
            <a:ext cx="2823099" cy="6613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966F87-713B-497E-8BC5-FE8E658FFD13}"/>
              </a:ext>
            </a:extLst>
          </p:cNvPr>
          <p:cNvSpPr txBox="1"/>
          <p:nvPr/>
        </p:nvSpPr>
        <p:spPr>
          <a:xfrm>
            <a:off x="614649" y="4372253"/>
            <a:ext cx="2368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Higher Cognition:</a:t>
            </a:r>
          </a:p>
          <a:p>
            <a:r>
              <a:rPr lang="en-US" dirty="0"/>
              <a:t>70% -- Coding</a:t>
            </a:r>
          </a:p>
          <a:p>
            <a:r>
              <a:rPr lang="en-US" dirty="0"/>
              <a:t>20% -- Planning</a:t>
            </a:r>
          </a:p>
          <a:p>
            <a:r>
              <a:rPr lang="en-US" dirty="0"/>
              <a:t>10% -- Reading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60CB4-D2FA-480D-8087-5B6FC344D39E}"/>
              </a:ext>
            </a:extLst>
          </p:cNvPr>
          <p:cNvCxnSpPr>
            <a:cxnSpLocks/>
          </p:cNvCxnSpPr>
          <p:nvPr/>
        </p:nvCxnSpPr>
        <p:spPr>
          <a:xfrm flipV="1">
            <a:off x="2734322" y="3138256"/>
            <a:ext cx="1127464" cy="146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F96FBF-C971-4A6E-9688-91F461A3905C}"/>
              </a:ext>
            </a:extLst>
          </p:cNvPr>
          <p:cNvSpPr txBox="1"/>
          <p:nvPr/>
        </p:nvSpPr>
        <p:spPr>
          <a:xfrm>
            <a:off x="9110943" y="2007962"/>
            <a:ext cx="23116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Vision:</a:t>
            </a:r>
          </a:p>
          <a:p>
            <a:r>
              <a:rPr lang="en-US" dirty="0"/>
              <a:t>25% Jupyter Notebook</a:t>
            </a:r>
          </a:p>
          <a:p>
            <a:r>
              <a:rPr lang="en-US" dirty="0"/>
              <a:t>15% SQL Server</a:t>
            </a:r>
          </a:p>
          <a:p>
            <a:r>
              <a:rPr lang="en-US" dirty="0"/>
              <a:t>15% Tableau</a:t>
            </a:r>
          </a:p>
          <a:p>
            <a:r>
              <a:rPr lang="en-US" dirty="0"/>
              <a:t>5% Excel</a:t>
            </a:r>
          </a:p>
          <a:p>
            <a:r>
              <a:rPr lang="en-US" dirty="0"/>
              <a:t>10% Syntax Errors</a:t>
            </a:r>
          </a:p>
          <a:p>
            <a:r>
              <a:rPr lang="en-US" dirty="0"/>
              <a:t>5% Articles</a:t>
            </a:r>
          </a:p>
          <a:p>
            <a:r>
              <a:rPr lang="en-US" dirty="0"/>
              <a:t>5% YouTube/Twitch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9D1F9-D866-44E9-AA84-F00280BD930D}"/>
              </a:ext>
            </a:extLst>
          </p:cNvPr>
          <p:cNvSpPr txBox="1"/>
          <p:nvPr/>
        </p:nvSpPr>
        <p:spPr>
          <a:xfrm>
            <a:off x="9148437" y="610741"/>
            <a:ext cx="2969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Language skills:</a:t>
            </a:r>
          </a:p>
          <a:p>
            <a:r>
              <a:rPr lang="en-US" dirty="0"/>
              <a:t>50% -- English</a:t>
            </a:r>
          </a:p>
          <a:p>
            <a:r>
              <a:rPr lang="en-US" dirty="0"/>
              <a:t>20% -- Spanish </a:t>
            </a:r>
          </a:p>
          <a:p>
            <a:r>
              <a:rPr lang="en-US" dirty="0"/>
              <a:t>20% -- Hindi (conversation)</a:t>
            </a:r>
          </a:p>
          <a:p>
            <a:r>
              <a:rPr lang="en-US" dirty="0"/>
              <a:t>10% -- Punjabi (conversation)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2CE1DD-5CF9-4A3A-9A1C-98459275EB93}"/>
              </a:ext>
            </a:extLst>
          </p:cNvPr>
          <p:cNvSpPr txBox="1"/>
          <p:nvPr/>
        </p:nvSpPr>
        <p:spPr>
          <a:xfrm>
            <a:off x="9081857" y="4532051"/>
            <a:ext cx="2648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Emotional Processing:</a:t>
            </a:r>
          </a:p>
          <a:p>
            <a:r>
              <a:rPr lang="en-US" dirty="0"/>
              <a:t>60% -- Dopamine</a:t>
            </a:r>
          </a:p>
          <a:p>
            <a:r>
              <a:rPr lang="en-US" dirty="0"/>
              <a:t>25% -- Cortisol</a:t>
            </a:r>
          </a:p>
          <a:p>
            <a:r>
              <a:rPr lang="en-US" dirty="0"/>
              <a:t>10% -- Endorphins</a:t>
            </a:r>
          </a:p>
          <a:p>
            <a:r>
              <a:rPr lang="en-US" dirty="0"/>
              <a:t>5% -- Personal Satisfaction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93BA55-26B3-45CB-993B-BBA802B7FF0C}"/>
              </a:ext>
            </a:extLst>
          </p:cNvPr>
          <p:cNvCxnSpPr>
            <a:cxnSpLocks/>
          </p:cNvCxnSpPr>
          <p:nvPr/>
        </p:nvCxnSpPr>
        <p:spPr>
          <a:xfrm flipH="1">
            <a:off x="6920145" y="848621"/>
            <a:ext cx="2274162" cy="2194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F2F240-A45D-416A-A5A4-65C3BB82A130}"/>
              </a:ext>
            </a:extLst>
          </p:cNvPr>
          <p:cNvCxnSpPr>
            <a:cxnSpLocks/>
          </p:cNvCxnSpPr>
          <p:nvPr/>
        </p:nvCxnSpPr>
        <p:spPr>
          <a:xfrm flipH="1" flipV="1">
            <a:off x="5981459" y="4523173"/>
            <a:ext cx="3100398" cy="173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18CA34-3AC2-4315-B0C0-6AA9132075A5}"/>
              </a:ext>
            </a:extLst>
          </p:cNvPr>
          <p:cNvCxnSpPr>
            <a:cxnSpLocks/>
          </p:cNvCxnSpPr>
          <p:nvPr/>
        </p:nvCxnSpPr>
        <p:spPr>
          <a:xfrm flipH="1">
            <a:off x="8291747" y="2259367"/>
            <a:ext cx="902560" cy="1779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 Srejan</dc:creator>
  <cp:lastModifiedBy>Neel Srejan</cp:lastModifiedBy>
  <cp:revision>1</cp:revision>
  <dcterms:created xsi:type="dcterms:W3CDTF">2022-01-30T23:00:48Z</dcterms:created>
  <dcterms:modified xsi:type="dcterms:W3CDTF">2022-01-31T03:48:31Z</dcterms:modified>
</cp:coreProperties>
</file>