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neeltron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Neel Adwani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Ending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Adwani. I build seamless tools. I built this tool. I built QuickSesh, too.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 </a:t>
            </a:r>
          </a:p>
          <a:p>
            <a:pPr/>
            <a:r>
              <a:t> I build seamless tools </a:t>
            </a:r>
          </a:p>
          <a:p>
            <a:pPr/>
            <a:r>
              <a:t> I built this tool </a:t>
            </a:r>
          </a:p>
          <a:p>
            <a:pPr/>
            <a:r>
              <a:t> I built QuickSesh, too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Adwani. I build seamless tools. I built this tool. I built QuickSesh, too.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Neel Adwani. I build seamless tools. I built this tool. I built QuickSesh, too.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