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neeltron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neel adwani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Ending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 name is neel. i built presentquick. which is a tool that summarizes research. it also creates an automated presentation.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 name is neel </a:t>
            </a:r>
          </a:p>
          <a:p>
            <a:pPr/>
            <a:r>
              <a:t> i built presentquick </a:t>
            </a:r>
          </a:p>
          <a:p>
            <a:pPr/>
            <a:r>
              <a:t> which is a tool that summarizes research </a:t>
            </a:r>
          </a:p>
          <a:p>
            <a:pPr/>
            <a:r>
              <a:t> it also creates an automated presentation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 name is neel </a:t>
            </a:r>
          </a:p>
          <a:p>
            <a:pPr/>
            <a:r>
              <a:t> i built presentquick </a:t>
            </a:r>
          </a:p>
          <a:p>
            <a:pPr/>
            <a:r>
              <a:t> which is a tool that summarizes research </a:t>
            </a:r>
          </a:p>
          <a:p>
            <a:pPr/>
            <a:r>
              <a:t> it also creates an automated presentation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 name is neel </a:t>
            </a:r>
          </a:p>
          <a:p>
            <a:pPr/>
            <a:r>
              <a:t> i built presentquick </a:t>
            </a:r>
          </a:p>
          <a:p>
            <a:pPr/>
            <a:r>
              <a:t> which is a tool that summarizes research </a:t>
            </a:r>
          </a:p>
          <a:p>
            <a:pPr/>
            <a:r>
              <a:t> it also creates an automated presentation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 name is neel </a:t>
            </a:r>
          </a:p>
          <a:p>
            <a:pPr/>
            <a:r>
              <a:t> i built presentquick </a:t>
            </a:r>
          </a:p>
          <a:p>
            <a:pPr/>
            <a:r>
              <a:t> which is a tool that summarizes research </a:t>
            </a:r>
          </a:p>
          <a:p>
            <a:pPr/>
            <a:r>
              <a:t> it also creates an automated presentation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 name is neel </a:t>
            </a:r>
          </a:p>
          <a:p>
            <a:pPr/>
            <a:r>
              <a:t> i built presentquick </a:t>
            </a:r>
          </a:p>
          <a:p>
            <a:pPr/>
            <a:r>
              <a:t> which is a tool that summarizes research </a:t>
            </a:r>
          </a:p>
          <a:p>
            <a:pPr/>
            <a:r>
              <a:t> it also creates an automated presentation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 name is neel </a:t>
            </a:r>
          </a:p>
          <a:p>
            <a:pPr/>
            <a:r>
              <a:t> i built presentquick </a:t>
            </a:r>
          </a:p>
          <a:p>
            <a:pPr/>
            <a:r>
              <a:t> which is a tool that summarizes research </a:t>
            </a:r>
          </a:p>
          <a:p>
            <a:pPr/>
            <a:r>
              <a:t> it also creates an automated presentation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 name is neel. i built presentquick. which is a tool that summarizes research. it also creates an automated presentation.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 name is neel. i built presentquick. which is a tool that summarizes research. it also creates an automated presentation.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