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59" r:id="rId5"/>
    <p:sldId id="260" r:id="rId6"/>
    <p:sldId id="261" r:id="rId7"/>
    <p:sldId id="264" r:id="rId8"/>
    <p:sldId id="269" r:id="rId9"/>
    <p:sldId id="263" r:id="rId10"/>
    <p:sldId id="265" r:id="rId11"/>
    <p:sldId id="266" r:id="rId12"/>
    <p:sldId id="267" r:id="rId13"/>
    <p:sldId id="268"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9AA4A-312C-45D2-B80E-187081225828}" v="34" dt="2020-12-14T02:22:03.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lima Patnaik" userId="ca759a27a8f7c3c7" providerId="LiveId" clId="{6139AA4A-312C-45D2-B80E-187081225828}"/>
    <pc:docChg chg="undo custSel mod addSld delSld modSld sldOrd addMainMaster delMainMaster">
      <pc:chgData name="Neelima Patnaik" userId="ca759a27a8f7c3c7" providerId="LiveId" clId="{6139AA4A-312C-45D2-B80E-187081225828}" dt="2020-12-14T02:26:18.816" v="3743" actId="14100"/>
      <pc:docMkLst>
        <pc:docMk/>
      </pc:docMkLst>
      <pc:sldChg chg="addSp delSp modSp mod setBg modClrScheme setClrOvrMap chgLayout">
        <pc:chgData name="Neelima Patnaik" userId="ca759a27a8f7c3c7" providerId="LiveId" clId="{6139AA4A-312C-45D2-B80E-187081225828}" dt="2020-12-14T02:20:30.288" v="3704" actId="255"/>
        <pc:sldMkLst>
          <pc:docMk/>
          <pc:sldMk cId="560075889" sldId="256"/>
        </pc:sldMkLst>
        <pc:spChg chg="mod">
          <ac:chgData name="Neelima Patnaik" userId="ca759a27a8f7c3c7" providerId="LiveId" clId="{6139AA4A-312C-45D2-B80E-187081225828}" dt="2020-12-14T02:20:30.288" v="3704" actId="255"/>
          <ac:spMkLst>
            <pc:docMk/>
            <pc:sldMk cId="560075889" sldId="256"/>
            <ac:spMk id="2" creationId="{27D415AB-372B-446B-9D31-36B00BAED780}"/>
          </ac:spMkLst>
        </pc:spChg>
        <pc:spChg chg="mod">
          <ac:chgData name="Neelima Patnaik" userId="ca759a27a8f7c3c7" providerId="LiveId" clId="{6139AA4A-312C-45D2-B80E-187081225828}" dt="2020-12-13T14:44:12.893" v="196" actId="26606"/>
          <ac:spMkLst>
            <pc:docMk/>
            <pc:sldMk cId="560075889" sldId="256"/>
            <ac:spMk id="3" creationId="{A5994A6E-904B-43CD-A023-D7CF366C846D}"/>
          </ac:spMkLst>
        </pc:spChg>
        <pc:spChg chg="add del">
          <ac:chgData name="Neelima Patnaik" userId="ca759a27a8f7c3c7" providerId="LiveId" clId="{6139AA4A-312C-45D2-B80E-187081225828}" dt="2020-12-13T14:42:55.256" v="185" actId="26606"/>
          <ac:spMkLst>
            <pc:docMk/>
            <pc:sldMk cId="560075889" sldId="256"/>
            <ac:spMk id="39" creationId="{0671A8AE-40A1-4631-A6B8-581AFF065482}"/>
          </ac:spMkLst>
        </pc:spChg>
        <pc:spChg chg="add del">
          <ac:chgData name="Neelima Patnaik" userId="ca759a27a8f7c3c7" providerId="LiveId" clId="{6139AA4A-312C-45D2-B80E-187081225828}" dt="2020-12-13T14:42:55.256" v="185" actId="26606"/>
          <ac:spMkLst>
            <pc:docMk/>
            <pc:sldMk cId="560075889" sldId="256"/>
            <ac:spMk id="41" creationId="{A44CD100-6267-4E62-AA64-2182A3A6A1C0}"/>
          </ac:spMkLst>
        </pc:spChg>
        <pc:spChg chg="add del">
          <ac:chgData name="Neelima Patnaik" userId="ca759a27a8f7c3c7" providerId="LiveId" clId="{6139AA4A-312C-45D2-B80E-187081225828}" dt="2020-12-13T14:42:55.256" v="185" actId="26606"/>
          <ac:spMkLst>
            <pc:docMk/>
            <pc:sldMk cId="560075889" sldId="256"/>
            <ac:spMk id="43" creationId="{AF2F604E-43BE-4DC3-B983-E071523364F8}"/>
          </ac:spMkLst>
        </pc:spChg>
        <pc:spChg chg="add del">
          <ac:chgData name="Neelima Patnaik" userId="ca759a27a8f7c3c7" providerId="LiveId" clId="{6139AA4A-312C-45D2-B80E-187081225828}" dt="2020-12-13T14:42:55.256" v="185" actId="26606"/>
          <ac:spMkLst>
            <pc:docMk/>
            <pc:sldMk cId="560075889" sldId="256"/>
            <ac:spMk id="45" creationId="{08C9B587-E65E-4B52-B37C-ABEBB6E87928}"/>
          </ac:spMkLst>
        </pc:spChg>
        <pc:spChg chg="add del">
          <ac:chgData name="Neelima Patnaik" userId="ca759a27a8f7c3c7" providerId="LiveId" clId="{6139AA4A-312C-45D2-B80E-187081225828}" dt="2020-12-13T14:43:02.766" v="186" actId="26606"/>
          <ac:spMkLst>
            <pc:docMk/>
            <pc:sldMk cId="560075889" sldId="256"/>
            <ac:spMk id="50" creationId="{2FB82883-1DC0-4BE1-A607-009095F3355A}"/>
          </ac:spMkLst>
        </pc:spChg>
        <pc:spChg chg="add del">
          <ac:chgData name="Neelima Patnaik" userId="ca759a27a8f7c3c7" providerId="LiveId" clId="{6139AA4A-312C-45D2-B80E-187081225828}" dt="2020-12-13T14:43:02.766" v="186" actId="26606"/>
          <ac:spMkLst>
            <pc:docMk/>
            <pc:sldMk cId="560075889" sldId="256"/>
            <ac:spMk id="52" creationId="{9FA98EAA-A866-4C95-A2A8-44E46FBAD5A0}"/>
          </ac:spMkLst>
        </pc:spChg>
        <pc:spChg chg="add del">
          <ac:chgData name="Neelima Patnaik" userId="ca759a27a8f7c3c7" providerId="LiveId" clId="{6139AA4A-312C-45D2-B80E-187081225828}" dt="2020-12-13T04:10:03.563" v="30" actId="26606"/>
          <ac:spMkLst>
            <pc:docMk/>
            <pc:sldMk cId="560075889" sldId="256"/>
            <ac:spMk id="54" creationId="{08C9B587-E65E-4B52-B37C-ABEBB6E87928}"/>
          </ac:spMkLst>
        </pc:spChg>
        <pc:spChg chg="add del">
          <ac:chgData name="Neelima Patnaik" userId="ca759a27a8f7c3c7" providerId="LiveId" clId="{6139AA4A-312C-45D2-B80E-187081225828}" dt="2020-12-13T04:10:03.563" v="30" actId="26606"/>
          <ac:spMkLst>
            <pc:docMk/>
            <pc:sldMk cId="560075889" sldId="256"/>
            <ac:spMk id="55" creationId="{031EA4A4-5D79-4817-B146-24029A2F3CC7}"/>
          </ac:spMkLst>
        </pc:spChg>
        <pc:spChg chg="add del">
          <ac:chgData name="Neelima Patnaik" userId="ca759a27a8f7c3c7" providerId="LiveId" clId="{6139AA4A-312C-45D2-B80E-187081225828}" dt="2020-12-13T04:10:03.563" v="30" actId="26606"/>
          <ac:spMkLst>
            <pc:docMk/>
            <pc:sldMk cId="560075889" sldId="256"/>
            <ac:spMk id="56" creationId="{AF2F604E-43BE-4DC3-B983-E071523364F8}"/>
          </ac:spMkLst>
        </pc:spChg>
        <pc:spChg chg="add del">
          <ac:chgData name="Neelima Patnaik" userId="ca759a27a8f7c3c7" providerId="LiveId" clId="{6139AA4A-312C-45D2-B80E-187081225828}" dt="2020-12-13T14:44:12.893" v="196" actId="26606"/>
          <ac:spMkLst>
            <pc:docMk/>
            <pc:sldMk cId="560075889" sldId="256"/>
            <ac:spMk id="57" creationId="{5A59F003-E00A-43F9-91DC-CC54E3B87466}"/>
          </ac:spMkLst>
        </pc:spChg>
        <pc:spChg chg="add del">
          <ac:chgData name="Neelima Patnaik" userId="ca759a27a8f7c3c7" providerId="LiveId" clId="{6139AA4A-312C-45D2-B80E-187081225828}" dt="2020-12-13T14:44:12.893" v="196" actId="26606"/>
          <ac:spMkLst>
            <pc:docMk/>
            <pc:sldMk cId="560075889" sldId="256"/>
            <ac:spMk id="58" creationId="{79F40191-0F44-4FD1-82CC-ACB507C14BE6}"/>
          </ac:spMkLst>
        </pc:spChg>
        <pc:spChg chg="add del">
          <ac:chgData name="Neelima Patnaik" userId="ca759a27a8f7c3c7" providerId="LiveId" clId="{6139AA4A-312C-45D2-B80E-187081225828}" dt="2020-12-13T14:44:12.893" v="196" actId="26606"/>
          <ac:spMkLst>
            <pc:docMk/>
            <pc:sldMk cId="560075889" sldId="256"/>
            <ac:spMk id="59" creationId="{D74A4382-E3AD-430A-9A1F-DFA3E0E77A7D}"/>
          </ac:spMkLst>
        </pc:spChg>
        <pc:spChg chg="add del">
          <ac:chgData name="Neelima Patnaik" userId="ca759a27a8f7c3c7" providerId="LiveId" clId="{6139AA4A-312C-45D2-B80E-187081225828}" dt="2020-12-13T04:07:53.045" v="1" actId="26606"/>
          <ac:spMkLst>
            <pc:docMk/>
            <pc:sldMk cId="560075889" sldId="256"/>
            <ac:spMk id="61" creationId="{463B06BE-EA23-41F8-95FA-C2121903AA0B}"/>
          </ac:spMkLst>
        </pc:spChg>
        <pc:spChg chg="add del">
          <ac:chgData name="Neelima Patnaik" userId="ca759a27a8f7c3c7" providerId="LiveId" clId="{6139AA4A-312C-45D2-B80E-187081225828}" dt="2020-12-13T04:07:53.045" v="1" actId="26606"/>
          <ac:spMkLst>
            <pc:docMk/>
            <pc:sldMk cId="560075889" sldId="256"/>
            <ac:spMk id="63" creationId="{DBD58E42-9528-4E37-BD4B-D2153C0E39BE}"/>
          </ac:spMkLst>
        </pc:spChg>
        <pc:spChg chg="add del">
          <ac:chgData name="Neelima Patnaik" userId="ca759a27a8f7c3c7" providerId="LiveId" clId="{6139AA4A-312C-45D2-B80E-187081225828}" dt="2020-12-13T14:44:06.783" v="190" actId="26606"/>
          <ac:spMkLst>
            <pc:docMk/>
            <pc:sldMk cId="560075889" sldId="256"/>
            <ac:spMk id="64" creationId="{58789E63-C78D-4210-8A38-DD6FB3B6BACD}"/>
          </ac:spMkLst>
        </pc:spChg>
        <pc:spChg chg="add del">
          <ac:chgData name="Neelima Patnaik" userId="ca759a27a8f7c3c7" providerId="LiveId" clId="{6139AA4A-312C-45D2-B80E-187081225828}" dt="2020-12-13T04:07:53.045" v="1" actId="26606"/>
          <ac:spMkLst>
            <pc:docMk/>
            <pc:sldMk cId="560075889" sldId="256"/>
            <ac:spMk id="65" creationId="{2644B391-9BFE-445C-A9EC-F544BB85FBC7}"/>
          </ac:spMkLst>
        </pc:spChg>
        <pc:spChg chg="add del">
          <ac:chgData name="Neelima Patnaik" userId="ca759a27a8f7c3c7" providerId="LiveId" clId="{6139AA4A-312C-45D2-B80E-187081225828}" dt="2020-12-13T14:44:06.783" v="190" actId="26606"/>
          <ac:spMkLst>
            <pc:docMk/>
            <pc:sldMk cId="560075889" sldId="256"/>
            <ac:spMk id="66" creationId="{AC8494C5-ED44-4EAD-9213-4FBAA4BB74CA}"/>
          </ac:spMkLst>
        </pc:spChg>
        <pc:spChg chg="add del">
          <ac:chgData name="Neelima Patnaik" userId="ca759a27a8f7c3c7" providerId="LiveId" clId="{6139AA4A-312C-45D2-B80E-187081225828}" dt="2020-12-13T04:07:53.045" v="1" actId="26606"/>
          <ac:spMkLst>
            <pc:docMk/>
            <pc:sldMk cId="560075889" sldId="256"/>
            <ac:spMk id="67" creationId="{4ABD1344-3ECB-4121-9DA5-5803B789FB24}"/>
          </ac:spMkLst>
        </pc:spChg>
        <pc:spChg chg="add del">
          <ac:chgData name="Neelima Patnaik" userId="ca759a27a8f7c3c7" providerId="LiveId" clId="{6139AA4A-312C-45D2-B80E-187081225828}" dt="2020-12-13T14:44:09.040" v="193" actId="26606"/>
          <ac:spMkLst>
            <pc:docMk/>
            <pc:sldMk cId="560075889" sldId="256"/>
            <ac:spMk id="68" creationId="{9325F979-D3F9-4926-81B7-7ACCB31A501B}"/>
          </ac:spMkLst>
        </pc:spChg>
        <pc:spChg chg="add del">
          <ac:chgData name="Neelima Patnaik" userId="ca759a27a8f7c3c7" providerId="LiveId" clId="{6139AA4A-312C-45D2-B80E-187081225828}" dt="2020-12-13T14:44:09.040" v="193" actId="26606"/>
          <ac:spMkLst>
            <pc:docMk/>
            <pc:sldMk cId="560075889" sldId="256"/>
            <ac:spMk id="70" creationId="{6F40FBDA-CEB1-40F0-9AB9-BD9C402D70FE}"/>
          </ac:spMkLst>
        </pc:spChg>
        <pc:spChg chg="add del">
          <ac:chgData name="Neelima Patnaik" userId="ca759a27a8f7c3c7" providerId="LiveId" clId="{6139AA4A-312C-45D2-B80E-187081225828}" dt="2020-12-13T14:44:09.040" v="193" actId="26606"/>
          <ac:spMkLst>
            <pc:docMk/>
            <pc:sldMk cId="560075889" sldId="256"/>
            <ac:spMk id="72" creationId="{0344D4FE-ABEF-4230-9E4E-AD5782FC78AC}"/>
          </ac:spMkLst>
        </pc:spChg>
        <pc:spChg chg="add del">
          <ac:chgData name="Neelima Patnaik" userId="ca759a27a8f7c3c7" providerId="LiveId" clId="{6139AA4A-312C-45D2-B80E-187081225828}" dt="2020-12-13T14:44:12.877" v="195" actId="26606"/>
          <ac:spMkLst>
            <pc:docMk/>
            <pc:sldMk cId="560075889" sldId="256"/>
            <ac:spMk id="74" creationId="{58789E63-C78D-4210-8A38-DD6FB3B6BACD}"/>
          </ac:spMkLst>
        </pc:spChg>
        <pc:spChg chg="add del">
          <ac:chgData name="Neelima Patnaik" userId="ca759a27a8f7c3c7" providerId="LiveId" clId="{6139AA4A-312C-45D2-B80E-187081225828}" dt="2020-12-13T04:07:54.575" v="3" actId="26606"/>
          <ac:spMkLst>
            <pc:docMk/>
            <pc:sldMk cId="560075889" sldId="256"/>
            <ac:spMk id="75" creationId="{75955B3A-C08D-43E6-ABEF-A4F616FB682B}"/>
          </ac:spMkLst>
        </pc:spChg>
        <pc:spChg chg="add del">
          <ac:chgData name="Neelima Patnaik" userId="ca759a27a8f7c3c7" providerId="LiveId" clId="{6139AA4A-312C-45D2-B80E-187081225828}" dt="2020-12-13T04:07:54.575" v="3" actId="26606"/>
          <ac:spMkLst>
            <pc:docMk/>
            <pc:sldMk cId="560075889" sldId="256"/>
            <ac:spMk id="76" creationId="{C719694A-8B4E-4127-9C08-9B8F39B6F284}"/>
          </ac:spMkLst>
        </pc:spChg>
        <pc:spChg chg="add del">
          <ac:chgData name="Neelima Patnaik" userId="ca759a27a8f7c3c7" providerId="LiveId" clId="{6139AA4A-312C-45D2-B80E-187081225828}" dt="2020-12-13T04:07:54.575" v="3" actId="26606"/>
          <ac:spMkLst>
            <pc:docMk/>
            <pc:sldMk cId="560075889" sldId="256"/>
            <ac:spMk id="77" creationId="{52D36E6B-D7EF-409B-B48D-1628C06EE123}"/>
          </ac:spMkLst>
        </pc:spChg>
        <pc:spChg chg="add del">
          <ac:chgData name="Neelima Patnaik" userId="ca759a27a8f7c3c7" providerId="LiveId" clId="{6139AA4A-312C-45D2-B80E-187081225828}" dt="2020-12-13T04:07:54.575" v="3" actId="26606"/>
          <ac:spMkLst>
            <pc:docMk/>
            <pc:sldMk cId="560075889" sldId="256"/>
            <ac:spMk id="78" creationId="{816D2053-BB10-4615-A38D-86EEC0D863E8}"/>
          </ac:spMkLst>
        </pc:spChg>
        <pc:spChg chg="add del">
          <ac:chgData name="Neelima Patnaik" userId="ca759a27a8f7c3c7" providerId="LiveId" clId="{6139AA4A-312C-45D2-B80E-187081225828}" dt="2020-12-13T14:44:12.877" v="195" actId="26606"/>
          <ac:spMkLst>
            <pc:docMk/>
            <pc:sldMk cId="560075889" sldId="256"/>
            <ac:spMk id="81" creationId="{AC8494C5-ED44-4EAD-9213-4FBAA4BB74CA}"/>
          </ac:spMkLst>
        </pc:spChg>
        <pc:spChg chg="add del">
          <ac:chgData name="Neelima Patnaik" userId="ca759a27a8f7c3c7" providerId="LiveId" clId="{6139AA4A-312C-45D2-B80E-187081225828}" dt="2020-12-13T04:08:01.250" v="5" actId="26606"/>
          <ac:spMkLst>
            <pc:docMk/>
            <pc:sldMk cId="560075889" sldId="256"/>
            <ac:spMk id="82" creationId="{68AF5748-FED8-45BA-8631-26D1D10F3246}"/>
          </ac:spMkLst>
        </pc:spChg>
        <pc:spChg chg="add del">
          <ac:chgData name="Neelima Patnaik" userId="ca759a27a8f7c3c7" providerId="LiveId" clId="{6139AA4A-312C-45D2-B80E-187081225828}" dt="2020-12-13T04:08:01.250" v="5" actId="26606"/>
          <ac:spMkLst>
            <pc:docMk/>
            <pc:sldMk cId="560075889" sldId="256"/>
            <ac:spMk id="83" creationId="{AF2F604E-43BE-4DC3-B983-E071523364F8}"/>
          </ac:spMkLst>
        </pc:spChg>
        <pc:spChg chg="add del">
          <ac:chgData name="Neelima Patnaik" userId="ca759a27a8f7c3c7" providerId="LiveId" clId="{6139AA4A-312C-45D2-B80E-187081225828}" dt="2020-12-13T04:08:01.250" v="5" actId="26606"/>
          <ac:spMkLst>
            <pc:docMk/>
            <pc:sldMk cId="560075889" sldId="256"/>
            <ac:spMk id="84" creationId="{08C9B587-E65E-4B52-B37C-ABEBB6E87928}"/>
          </ac:spMkLst>
        </pc:spChg>
        <pc:spChg chg="add">
          <ac:chgData name="Neelima Patnaik" userId="ca759a27a8f7c3c7" providerId="LiveId" clId="{6139AA4A-312C-45D2-B80E-187081225828}" dt="2020-12-13T14:44:12.893" v="196" actId="26606"/>
          <ac:spMkLst>
            <pc:docMk/>
            <pc:sldMk cId="560075889" sldId="256"/>
            <ac:spMk id="85" creationId="{6CCA5F87-1D1E-45CB-8D83-FC7EEFAD9935}"/>
          </ac:spMkLst>
        </pc:spChg>
        <pc:spChg chg="add del">
          <ac:chgData name="Neelima Patnaik" userId="ca759a27a8f7c3c7" providerId="LiveId" clId="{6139AA4A-312C-45D2-B80E-187081225828}" dt="2020-12-13T04:08:04.988" v="7" actId="26606"/>
          <ac:spMkLst>
            <pc:docMk/>
            <pc:sldMk cId="560075889" sldId="256"/>
            <ac:spMk id="86" creationId="{37FDDF72-DE39-4F99-A3C1-DD9D7815D7DB}"/>
          </ac:spMkLst>
        </pc:spChg>
        <pc:spChg chg="add del">
          <ac:chgData name="Neelima Patnaik" userId="ca759a27a8f7c3c7" providerId="LiveId" clId="{6139AA4A-312C-45D2-B80E-187081225828}" dt="2020-12-13T04:08:04.988" v="7" actId="26606"/>
          <ac:spMkLst>
            <pc:docMk/>
            <pc:sldMk cId="560075889" sldId="256"/>
            <ac:spMk id="87" creationId="{5E4ECE80-3AD1-450C-B62A-98788F193948}"/>
          </ac:spMkLst>
        </pc:spChg>
        <pc:spChg chg="add del">
          <ac:chgData name="Neelima Patnaik" userId="ca759a27a8f7c3c7" providerId="LiveId" clId="{6139AA4A-312C-45D2-B80E-187081225828}" dt="2020-12-13T04:08:04.988" v="7" actId="26606"/>
          <ac:spMkLst>
            <pc:docMk/>
            <pc:sldMk cId="560075889" sldId="256"/>
            <ac:spMk id="88" creationId="{C4056FD6-9767-4B1A-ACC2-9883F6A5B86D}"/>
          </ac:spMkLst>
        </pc:spChg>
        <pc:spChg chg="add">
          <ac:chgData name="Neelima Patnaik" userId="ca759a27a8f7c3c7" providerId="LiveId" clId="{6139AA4A-312C-45D2-B80E-187081225828}" dt="2020-12-13T14:44:12.893" v="196" actId="26606"/>
          <ac:spMkLst>
            <pc:docMk/>
            <pc:sldMk cId="560075889" sldId="256"/>
            <ac:spMk id="89" creationId="{7CCFC2C6-6238-4A2F-93DE-2ADF74AF635E}"/>
          </ac:spMkLst>
        </pc:spChg>
        <pc:spChg chg="add del">
          <ac:chgData name="Neelima Patnaik" userId="ca759a27a8f7c3c7" providerId="LiveId" clId="{6139AA4A-312C-45D2-B80E-187081225828}" dt="2020-12-13T04:08:36.471" v="9" actId="26606"/>
          <ac:spMkLst>
            <pc:docMk/>
            <pc:sldMk cId="560075889" sldId="256"/>
            <ac:spMk id="90" creationId="{D6F5F07B-A917-442C-82D5-5719737E9E68}"/>
          </ac:spMkLst>
        </pc:spChg>
        <pc:spChg chg="add del">
          <ac:chgData name="Neelima Patnaik" userId="ca759a27a8f7c3c7" providerId="LiveId" clId="{6139AA4A-312C-45D2-B80E-187081225828}" dt="2020-12-13T04:08:36.471" v="9" actId="26606"/>
          <ac:spMkLst>
            <pc:docMk/>
            <pc:sldMk cId="560075889" sldId="256"/>
            <ac:spMk id="91" creationId="{C6C3E48C-655A-4982-8E73-7FB0D9E650FE}"/>
          </ac:spMkLst>
        </pc:spChg>
        <pc:spChg chg="add">
          <ac:chgData name="Neelima Patnaik" userId="ca759a27a8f7c3c7" providerId="LiveId" clId="{6139AA4A-312C-45D2-B80E-187081225828}" dt="2020-12-13T14:44:12.893" v="196" actId="26606"/>
          <ac:spMkLst>
            <pc:docMk/>
            <pc:sldMk cId="560075889" sldId="256"/>
            <ac:spMk id="92" creationId="{AF2F604E-43BE-4DC3-B983-E071523364F8}"/>
          </ac:spMkLst>
        </pc:spChg>
        <pc:spChg chg="add del">
          <ac:chgData name="Neelima Patnaik" userId="ca759a27a8f7c3c7" providerId="LiveId" clId="{6139AA4A-312C-45D2-B80E-187081225828}" dt="2020-12-13T04:10:02.335" v="25" actId="26606"/>
          <ac:spMkLst>
            <pc:docMk/>
            <pc:sldMk cId="560075889" sldId="256"/>
            <ac:spMk id="93" creationId="{031EA4A4-5D79-4817-B146-24029A2F3CC7}"/>
          </ac:spMkLst>
        </pc:spChg>
        <pc:spChg chg="add del">
          <ac:chgData name="Neelima Patnaik" userId="ca759a27a8f7c3c7" providerId="LiveId" clId="{6139AA4A-312C-45D2-B80E-187081225828}" dt="2020-12-13T04:10:02.335" v="25" actId="26606"/>
          <ac:spMkLst>
            <pc:docMk/>
            <pc:sldMk cId="560075889" sldId="256"/>
            <ac:spMk id="94" creationId="{AF2F604E-43BE-4DC3-B983-E071523364F8}"/>
          </ac:spMkLst>
        </pc:spChg>
        <pc:spChg chg="add del">
          <ac:chgData name="Neelima Patnaik" userId="ca759a27a8f7c3c7" providerId="LiveId" clId="{6139AA4A-312C-45D2-B80E-187081225828}" dt="2020-12-13T04:10:02.335" v="25" actId="26606"/>
          <ac:spMkLst>
            <pc:docMk/>
            <pc:sldMk cId="560075889" sldId="256"/>
            <ac:spMk id="95" creationId="{08C9B587-E65E-4B52-B37C-ABEBB6E87928}"/>
          </ac:spMkLst>
        </pc:spChg>
        <pc:spChg chg="add">
          <ac:chgData name="Neelima Patnaik" userId="ca759a27a8f7c3c7" providerId="LiveId" clId="{6139AA4A-312C-45D2-B80E-187081225828}" dt="2020-12-13T14:44:12.893" v="196" actId="26606"/>
          <ac:spMkLst>
            <pc:docMk/>
            <pc:sldMk cId="560075889" sldId="256"/>
            <ac:spMk id="96" creationId="{08C9B587-E65E-4B52-B37C-ABEBB6E87928}"/>
          </ac:spMkLst>
        </pc:spChg>
        <pc:spChg chg="add del">
          <ac:chgData name="Neelima Patnaik" userId="ca759a27a8f7c3c7" providerId="LiveId" clId="{6139AA4A-312C-45D2-B80E-187081225828}" dt="2020-12-13T04:09:24.072" v="13" actId="26606"/>
          <ac:spMkLst>
            <pc:docMk/>
            <pc:sldMk cId="560075889" sldId="256"/>
            <ac:spMk id="100" creationId="{BF9FFE17-DE95-4821-ACC1-B90C95449294}"/>
          </ac:spMkLst>
        </pc:spChg>
        <pc:spChg chg="add del">
          <ac:chgData name="Neelima Patnaik" userId="ca759a27a8f7c3c7" providerId="LiveId" clId="{6139AA4A-312C-45D2-B80E-187081225828}" dt="2020-12-13T04:09:24.072" v="13" actId="26606"/>
          <ac:spMkLst>
            <pc:docMk/>
            <pc:sldMk cId="560075889" sldId="256"/>
            <ac:spMk id="102" creationId="{03CF76AF-FF72-4430-A772-05840329020B}"/>
          </ac:spMkLst>
        </pc:spChg>
        <pc:spChg chg="add del">
          <ac:chgData name="Neelima Patnaik" userId="ca759a27a8f7c3c7" providerId="LiveId" clId="{6139AA4A-312C-45D2-B80E-187081225828}" dt="2020-12-13T04:09:24.072" v="13" actId="26606"/>
          <ac:spMkLst>
            <pc:docMk/>
            <pc:sldMk cId="560075889" sldId="256"/>
            <ac:spMk id="104" creationId="{0B1C8180-2FDD-4202-8C45-4057CB1AB26F}"/>
          </ac:spMkLst>
        </pc:spChg>
        <pc:spChg chg="add del">
          <ac:chgData name="Neelima Patnaik" userId="ca759a27a8f7c3c7" providerId="LiveId" clId="{6139AA4A-312C-45D2-B80E-187081225828}" dt="2020-12-13T04:10:01.531" v="24" actId="26606"/>
          <ac:spMkLst>
            <pc:docMk/>
            <pc:sldMk cId="560075889" sldId="256"/>
            <ac:spMk id="112" creationId="{168AB93A-48BC-4C25-A3AD-C17B5A682A94}"/>
          </ac:spMkLst>
        </pc:spChg>
        <pc:spChg chg="add del">
          <ac:chgData name="Neelima Patnaik" userId="ca759a27a8f7c3c7" providerId="LiveId" clId="{6139AA4A-312C-45D2-B80E-187081225828}" dt="2020-12-13T04:10:01.531" v="24" actId="26606"/>
          <ac:spMkLst>
            <pc:docMk/>
            <pc:sldMk cId="560075889" sldId="256"/>
            <ac:spMk id="113" creationId="{3FCFB1DE-0B7E-48CC-BA90-B2AB0889F9D6}"/>
          </ac:spMkLst>
        </pc:spChg>
        <pc:spChg chg="add del">
          <ac:chgData name="Neelima Patnaik" userId="ca759a27a8f7c3c7" providerId="LiveId" clId="{6139AA4A-312C-45D2-B80E-187081225828}" dt="2020-12-13T04:09:57.126" v="18" actId="26606"/>
          <ac:spMkLst>
            <pc:docMk/>
            <pc:sldMk cId="560075889" sldId="256"/>
            <ac:spMk id="118" creationId="{EA164D6B-6878-4B9F-A2D0-985D39B17B46}"/>
          </ac:spMkLst>
        </pc:spChg>
        <pc:spChg chg="add del">
          <ac:chgData name="Neelima Patnaik" userId="ca759a27a8f7c3c7" providerId="LiveId" clId="{6139AA4A-312C-45D2-B80E-187081225828}" dt="2020-12-13T04:09:57.126" v="18" actId="26606"/>
          <ac:spMkLst>
            <pc:docMk/>
            <pc:sldMk cId="560075889" sldId="256"/>
            <ac:spMk id="120" creationId="{064738AB-B6BE-4867-889A-52CE4AC8DBD0}"/>
          </ac:spMkLst>
        </pc:spChg>
        <pc:spChg chg="add del">
          <ac:chgData name="Neelima Patnaik" userId="ca759a27a8f7c3c7" providerId="LiveId" clId="{6139AA4A-312C-45D2-B80E-187081225828}" dt="2020-12-13T04:09:57.126" v="18" actId="26606"/>
          <ac:spMkLst>
            <pc:docMk/>
            <pc:sldMk cId="560075889" sldId="256"/>
            <ac:spMk id="122" creationId="{57851D67-7085-40E2-B146-F91433A28E08}"/>
          </ac:spMkLst>
        </pc:spChg>
        <pc:spChg chg="add del">
          <ac:chgData name="Neelima Patnaik" userId="ca759a27a8f7c3c7" providerId="LiveId" clId="{6139AA4A-312C-45D2-B80E-187081225828}" dt="2020-12-13T04:09:57.126" v="18" actId="26606"/>
          <ac:spMkLst>
            <pc:docMk/>
            <pc:sldMk cId="560075889" sldId="256"/>
            <ac:spMk id="124" creationId="{985AAE23-FCB6-4663-907C-0110B0FDC58E}"/>
          </ac:spMkLst>
        </pc:spChg>
        <pc:spChg chg="add del">
          <ac:chgData name="Neelima Patnaik" userId="ca759a27a8f7c3c7" providerId="LiveId" clId="{6139AA4A-312C-45D2-B80E-187081225828}" dt="2020-12-13T04:09:57.126" v="18" actId="26606"/>
          <ac:spMkLst>
            <pc:docMk/>
            <pc:sldMk cId="560075889" sldId="256"/>
            <ac:spMk id="126" creationId="{9C969C2C-E7E3-4052-87D4-61E733EC1BBD}"/>
          </ac:spMkLst>
        </pc:spChg>
        <pc:spChg chg="add del">
          <ac:chgData name="Neelima Patnaik" userId="ca759a27a8f7c3c7" providerId="LiveId" clId="{6139AA4A-312C-45D2-B80E-187081225828}" dt="2020-12-13T04:09:57.126" v="18" actId="26606"/>
          <ac:spMkLst>
            <pc:docMk/>
            <pc:sldMk cId="560075889" sldId="256"/>
            <ac:spMk id="128" creationId="{7C60369F-A41B-4D6E-8990-30E2715C5730}"/>
          </ac:spMkLst>
        </pc:spChg>
        <pc:spChg chg="add del">
          <ac:chgData name="Neelima Patnaik" userId="ca759a27a8f7c3c7" providerId="LiveId" clId="{6139AA4A-312C-45D2-B80E-187081225828}" dt="2020-12-13T04:10:00.884" v="22" actId="26606"/>
          <ac:spMkLst>
            <pc:docMk/>
            <pc:sldMk cId="560075889" sldId="256"/>
            <ac:spMk id="130" creationId="{6CCA5F87-1D1E-45CB-8D83-FC7EEFAD9935}"/>
          </ac:spMkLst>
        </pc:spChg>
        <pc:spChg chg="add del">
          <ac:chgData name="Neelima Patnaik" userId="ca759a27a8f7c3c7" providerId="LiveId" clId="{6139AA4A-312C-45D2-B80E-187081225828}" dt="2020-12-13T04:10:00.884" v="22" actId="26606"/>
          <ac:spMkLst>
            <pc:docMk/>
            <pc:sldMk cId="560075889" sldId="256"/>
            <ac:spMk id="131" creationId="{7CCFC2C6-6238-4A2F-93DE-2ADF74AF635E}"/>
          </ac:spMkLst>
        </pc:spChg>
        <pc:spChg chg="add del">
          <ac:chgData name="Neelima Patnaik" userId="ca759a27a8f7c3c7" providerId="LiveId" clId="{6139AA4A-312C-45D2-B80E-187081225828}" dt="2020-12-13T04:10:00.884" v="22" actId="26606"/>
          <ac:spMkLst>
            <pc:docMk/>
            <pc:sldMk cId="560075889" sldId="256"/>
            <ac:spMk id="132" creationId="{AF2F604E-43BE-4DC3-B983-E071523364F8}"/>
          </ac:spMkLst>
        </pc:spChg>
        <pc:spChg chg="add del">
          <ac:chgData name="Neelima Patnaik" userId="ca759a27a8f7c3c7" providerId="LiveId" clId="{6139AA4A-312C-45D2-B80E-187081225828}" dt="2020-12-13T04:10:00.884" v="22" actId="26606"/>
          <ac:spMkLst>
            <pc:docMk/>
            <pc:sldMk cId="560075889" sldId="256"/>
            <ac:spMk id="133" creationId="{08C9B587-E65E-4B52-B37C-ABEBB6E87928}"/>
          </ac:spMkLst>
        </pc:spChg>
        <pc:picChg chg="mod ord">
          <ac:chgData name="Neelima Patnaik" userId="ca759a27a8f7c3c7" providerId="LiveId" clId="{6139AA4A-312C-45D2-B80E-187081225828}" dt="2020-12-13T14:51:47.700" v="197" actId="27614"/>
          <ac:picMkLst>
            <pc:docMk/>
            <pc:sldMk cId="560075889" sldId="256"/>
            <ac:picMk id="4" creationId="{11F375B3-93CE-40D5-92DB-A3C8039F372C}"/>
          </ac:picMkLst>
        </pc:picChg>
        <pc:cxnChg chg="add del">
          <ac:chgData name="Neelima Patnaik" userId="ca759a27a8f7c3c7" providerId="LiveId" clId="{6139AA4A-312C-45D2-B80E-187081225828}" dt="2020-12-13T04:07:53.045" v="1" actId="26606"/>
          <ac:cxnSpMkLst>
            <pc:docMk/>
            <pc:sldMk cId="560075889" sldId="256"/>
            <ac:cxnSpMk id="69" creationId="{10777ED6-C75F-413D-B1A7-A87484859406}"/>
          </ac:cxnSpMkLst>
        </pc:cxnChg>
        <pc:cxnChg chg="add del">
          <ac:chgData name="Neelima Patnaik" userId="ca759a27a8f7c3c7" providerId="LiveId" clId="{6139AA4A-312C-45D2-B80E-187081225828}" dt="2020-12-13T04:07:53.045" v="1" actId="26606"/>
          <ac:cxnSpMkLst>
            <pc:docMk/>
            <pc:sldMk cId="560075889" sldId="256"/>
            <ac:cxnSpMk id="71" creationId="{9738CB9E-8778-46C8-9564-691BCFA6C74B}"/>
          </ac:cxnSpMkLst>
        </pc:cxnChg>
        <pc:cxnChg chg="add del">
          <ac:chgData name="Neelima Patnaik" userId="ca759a27a8f7c3c7" providerId="LiveId" clId="{6139AA4A-312C-45D2-B80E-187081225828}" dt="2020-12-13T04:07:53.045" v="1" actId="26606"/>
          <ac:cxnSpMkLst>
            <pc:docMk/>
            <pc:sldMk cId="560075889" sldId="256"/>
            <ac:cxnSpMk id="73" creationId="{9FAAFDA8-0685-4629-AEF8-A47DD6E975BF}"/>
          </ac:cxnSpMkLst>
        </pc:cxnChg>
        <pc:cxnChg chg="add del">
          <ac:chgData name="Neelima Patnaik" userId="ca759a27a8f7c3c7" providerId="LiveId" clId="{6139AA4A-312C-45D2-B80E-187081225828}" dt="2020-12-13T04:07:54.575" v="3" actId="26606"/>
          <ac:cxnSpMkLst>
            <pc:docMk/>
            <pc:sldMk cId="560075889" sldId="256"/>
            <ac:cxnSpMk id="79" creationId="{CF2CC60F-C99A-48C5-856F-3C79856E9E9F}"/>
          </ac:cxnSpMkLst>
        </pc:cxnChg>
        <pc:cxnChg chg="add del">
          <ac:chgData name="Neelima Patnaik" userId="ca759a27a8f7c3c7" providerId="LiveId" clId="{6139AA4A-312C-45D2-B80E-187081225828}" dt="2020-12-13T04:07:54.575" v="3" actId="26606"/>
          <ac:cxnSpMkLst>
            <pc:docMk/>
            <pc:sldMk cId="560075889" sldId="256"/>
            <ac:cxnSpMk id="80" creationId="{D8A2ED1C-4B10-41E7-9BF6-7447B99B9850}"/>
          </ac:cxnSpMkLst>
        </pc:cxnChg>
        <pc:cxnChg chg="add del">
          <ac:chgData name="Neelima Patnaik" userId="ca759a27a8f7c3c7" providerId="LiveId" clId="{6139AA4A-312C-45D2-B80E-187081225828}" dt="2020-12-13T04:09:24.072" v="13" actId="26606"/>
          <ac:cxnSpMkLst>
            <pc:docMk/>
            <pc:sldMk cId="560075889" sldId="256"/>
            <ac:cxnSpMk id="106" creationId="{D6E86CC6-13EA-4A88-86AD-CF27BF52CC95}"/>
          </ac:cxnSpMkLst>
        </pc:cxnChg>
        <pc:cxnChg chg="add del">
          <ac:chgData name="Neelima Patnaik" userId="ca759a27a8f7c3c7" providerId="LiveId" clId="{6139AA4A-312C-45D2-B80E-187081225828}" dt="2020-12-13T04:09:24.072" v="13" actId="26606"/>
          <ac:cxnSpMkLst>
            <pc:docMk/>
            <pc:sldMk cId="560075889" sldId="256"/>
            <ac:cxnSpMk id="108" creationId="{3F80B441-4F7D-4B40-8A13-FED03A1F3A16}"/>
          </ac:cxnSpMkLst>
        </pc:cxnChg>
        <pc:cxnChg chg="add del">
          <ac:chgData name="Neelima Patnaik" userId="ca759a27a8f7c3c7" providerId="LiveId" clId="{6139AA4A-312C-45D2-B80E-187081225828}" dt="2020-12-13T04:09:24.072" v="13" actId="26606"/>
          <ac:cxnSpMkLst>
            <pc:docMk/>
            <pc:sldMk cId="560075889" sldId="256"/>
            <ac:cxnSpMk id="110" creationId="{70C7FD1A-44B1-4E4C-B0C9-A8103DCCDCC2}"/>
          </ac:cxnSpMkLst>
        </pc:cxnChg>
      </pc:sldChg>
      <pc:sldChg chg="addSp delSp modSp new del mod setBg">
        <pc:chgData name="Neelima Patnaik" userId="ca759a27a8f7c3c7" providerId="LiveId" clId="{6139AA4A-312C-45D2-B80E-187081225828}" dt="2020-12-13T14:43:35.436" v="188" actId="47"/>
        <pc:sldMkLst>
          <pc:docMk/>
          <pc:sldMk cId="1624599604" sldId="257"/>
        </pc:sldMkLst>
        <pc:spChg chg="mod">
          <ac:chgData name="Neelima Patnaik" userId="ca759a27a8f7c3c7" providerId="LiveId" clId="{6139AA4A-312C-45D2-B80E-187081225828}" dt="2020-12-13T14:41:53.655" v="183" actId="26606"/>
          <ac:spMkLst>
            <pc:docMk/>
            <pc:sldMk cId="1624599604" sldId="257"/>
            <ac:spMk id="2" creationId="{FD6A09C8-95B3-46CB-8386-CAF57F96839D}"/>
          </ac:spMkLst>
        </pc:spChg>
        <pc:spChg chg="add del">
          <ac:chgData name="Neelima Patnaik" userId="ca759a27a8f7c3c7" providerId="LiveId" clId="{6139AA4A-312C-45D2-B80E-187081225828}" dt="2020-12-13T14:41:38.026" v="177" actId="26606"/>
          <ac:spMkLst>
            <pc:docMk/>
            <pc:sldMk cId="1624599604" sldId="257"/>
            <ac:spMk id="3" creationId="{15547F6D-97D8-4D48-ABD0-C96CD1825CDD}"/>
          </ac:spMkLst>
        </pc:spChg>
        <pc:spChg chg="add del">
          <ac:chgData name="Neelima Patnaik" userId="ca759a27a8f7c3c7" providerId="LiveId" clId="{6139AA4A-312C-45D2-B80E-187081225828}" dt="2020-12-13T14:41:38.014" v="176" actId="26606"/>
          <ac:spMkLst>
            <pc:docMk/>
            <pc:sldMk cId="1624599604" sldId="257"/>
            <ac:spMk id="9" creationId="{8D06CE56-3881-4ADA-8CEF-D18B02C242A3}"/>
          </ac:spMkLst>
        </pc:spChg>
        <pc:spChg chg="add del">
          <ac:chgData name="Neelima Patnaik" userId="ca759a27a8f7c3c7" providerId="LiveId" clId="{6139AA4A-312C-45D2-B80E-187081225828}" dt="2020-12-13T14:41:38.014" v="176" actId="26606"/>
          <ac:spMkLst>
            <pc:docMk/>
            <pc:sldMk cId="1624599604" sldId="257"/>
            <ac:spMk id="11" creationId="{79F3C543-62EC-4433-9C93-A2CD8764E9B4}"/>
          </ac:spMkLst>
        </pc:spChg>
        <pc:spChg chg="add del">
          <ac:chgData name="Neelima Patnaik" userId="ca759a27a8f7c3c7" providerId="LiveId" clId="{6139AA4A-312C-45D2-B80E-187081225828}" dt="2020-12-13T14:41:38.014" v="176" actId="26606"/>
          <ac:spMkLst>
            <pc:docMk/>
            <pc:sldMk cId="1624599604" sldId="257"/>
            <ac:spMk id="13" creationId="{6CCA5F87-1D1E-45CB-8D83-FC7EEFAD9935}"/>
          </ac:spMkLst>
        </pc:spChg>
        <pc:spChg chg="add del">
          <ac:chgData name="Neelima Patnaik" userId="ca759a27a8f7c3c7" providerId="LiveId" clId="{6139AA4A-312C-45D2-B80E-187081225828}" dt="2020-12-13T14:41:38.014" v="176" actId="26606"/>
          <ac:spMkLst>
            <pc:docMk/>
            <pc:sldMk cId="1624599604" sldId="257"/>
            <ac:spMk id="15" creationId="{7CCFC2C6-6238-4A2F-93DE-2ADF74AF635E}"/>
          </ac:spMkLst>
        </pc:spChg>
        <pc:spChg chg="add del">
          <ac:chgData name="Neelima Patnaik" userId="ca759a27a8f7c3c7" providerId="LiveId" clId="{6139AA4A-312C-45D2-B80E-187081225828}" dt="2020-12-13T14:41:38.014" v="176" actId="26606"/>
          <ac:spMkLst>
            <pc:docMk/>
            <pc:sldMk cId="1624599604" sldId="257"/>
            <ac:spMk id="17" creationId="{AF2F604E-43BE-4DC3-B983-E071523364F8}"/>
          </ac:spMkLst>
        </pc:spChg>
        <pc:spChg chg="add del">
          <ac:chgData name="Neelima Patnaik" userId="ca759a27a8f7c3c7" providerId="LiveId" clId="{6139AA4A-312C-45D2-B80E-187081225828}" dt="2020-12-13T14:41:38.014" v="176" actId="26606"/>
          <ac:spMkLst>
            <pc:docMk/>
            <pc:sldMk cId="1624599604" sldId="257"/>
            <ac:spMk id="19" creationId="{08C9B587-E65E-4B52-B37C-ABEBB6E87928}"/>
          </ac:spMkLst>
        </pc:spChg>
        <pc:spChg chg="add del">
          <ac:chgData name="Neelima Patnaik" userId="ca759a27a8f7c3c7" providerId="LiveId" clId="{6139AA4A-312C-45D2-B80E-187081225828}" dt="2020-12-13T14:41:53.655" v="183" actId="26606"/>
          <ac:spMkLst>
            <pc:docMk/>
            <pc:sldMk cId="1624599604" sldId="257"/>
            <ac:spMk id="21" creationId="{8D06CE56-3881-4ADA-8CEF-D18B02C242A3}"/>
          </ac:spMkLst>
        </pc:spChg>
        <pc:spChg chg="add del">
          <ac:chgData name="Neelima Patnaik" userId="ca759a27a8f7c3c7" providerId="LiveId" clId="{6139AA4A-312C-45D2-B80E-187081225828}" dt="2020-12-13T14:41:53.655" v="183" actId="26606"/>
          <ac:spMkLst>
            <pc:docMk/>
            <pc:sldMk cId="1624599604" sldId="257"/>
            <ac:spMk id="22" creationId="{79F3C543-62EC-4433-9C93-A2CD8764E9B4}"/>
          </ac:spMkLst>
        </pc:spChg>
        <pc:spChg chg="add del">
          <ac:chgData name="Neelima Patnaik" userId="ca759a27a8f7c3c7" providerId="LiveId" clId="{6139AA4A-312C-45D2-B80E-187081225828}" dt="2020-12-13T14:41:53.655" v="183" actId="26606"/>
          <ac:spMkLst>
            <pc:docMk/>
            <pc:sldMk cId="1624599604" sldId="257"/>
            <ac:spMk id="23" creationId="{6CCA5F87-1D1E-45CB-8D83-FC7EEFAD9935}"/>
          </ac:spMkLst>
        </pc:spChg>
        <pc:spChg chg="add del">
          <ac:chgData name="Neelima Patnaik" userId="ca759a27a8f7c3c7" providerId="LiveId" clId="{6139AA4A-312C-45D2-B80E-187081225828}" dt="2020-12-13T14:41:53.655" v="183" actId="26606"/>
          <ac:spMkLst>
            <pc:docMk/>
            <pc:sldMk cId="1624599604" sldId="257"/>
            <ac:spMk id="25" creationId="{7CCFC2C6-6238-4A2F-93DE-2ADF74AF635E}"/>
          </ac:spMkLst>
        </pc:spChg>
        <pc:spChg chg="add del">
          <ac:chgData name="Neelima Patnaik" userId="ca759a27a8f7c3c7" providerId="LiveId" clId="{6139AA4A-312C-45D2-B80E-187081225828}" dt="2020-12-13T14:41:53.655" v="183" actId="26606"/>
          <ac:spMkLst>
            <pc:docMk/>
            <pc:sldMk cId="1624599604" sldId="257"/>
            <ac:spMk id="26" creationId="{AF2F604E-43BE-4DC3-B983-E071523364F8}"/>
          </ac:spMkLst>
        </pc:spChg>
        <pc:spChg chg="add del">
          <ac:chgData name="Neelima Patnaik" userId="ca759a27a8f7c3c7" providerId="LiveId" clId="{6139AA4A-312C-45D2-B80E-187081225828}" dt="2020-12-13T14:41:53.655" v="183" actId="26606"/>
          <ac:spMkLst>
            <pc:docMk/>
            <pc:sldMk cId="1624599604" sldId="257"/>
            <ac:spMk id="27" creationId="{08C9B587-E65E-4B52-B37C-ABEBB6E87928}"/>
          </ac:spMkLst>
        </pc:spChg>
        <pc:spChg chg="add">
          <ac:chgData name="Neelima Patnaik" userId="ca759a27a8f7c3c7" providerId="LiveId" clId="{6139AA4A-312C-45D2-B80E-187081225828}" dt="2020-12-13T14:41:53.655" v="183" actId="26606"/>
          <ac:spMkLst>
            <pc:docMk/>
            <pc:sldMk cId="1624599604" sldId="257"/>
            <ac:spMk id="32" creationId="{8D06CE56-3881-4ADA-8CEF-D18B02C242A3}"/>
          </ac:spMkLst>
        </pc:spChg>
        <pc:spChg chg="add">
          <ac:chgData name="Neelima Patnaik" userId="ca759a27a8f7c3c7" providerId="LiveId" clId="{6139AA4A-312C-45D2-B80E-187081225828}" dt="2020-12-13T14:41:53.655" v="183" actId="26606"/>
          <ac:spMkLst>
            <pc:docMk/>
            <pc:sldMk cId="1624599604" sldId="257"/>
            <ac:spMk id="34" creationId="{79F3C543-62EC-4433-9C93-A2CD8764E9B4}"/>
          </ac:spMkLst>
        </pc:spChg>
        <pc:spChg chg="add">
          <ac:chgData name="Neelima Patnaik" userId="ca759a27a8f7c3c7" providerId="LiveId" clId="{6139AA4A-312C-45D2-B80E-187081225828}" dt="2020-12-13T14:41:53.655" v="183" actId="26606"/>
          <ac:spMkLst>
            <pc:docMk/>
            <pc:sldMk cId="1624599604" sldId="257"/>
            <ac:spMk id="36" creationId="{5A59F003-E00A-43F9-91DC-CC54E3B87466}"/>
          </ac:spMkLst>
        </pc:spChg>
        <pc:spChg chg="add">
          <ac:chgData name="Neelima Patnaik" userId="ca759a27a8f7c3c7" providerId="LiveId" clId="{6139AA4A-312C-45D2-B80E-187081225828}" dt="2020-12-13T14:41:53.655" v="183" actId="26606"/>
          <ac:spMkLst>
            <pc:docMk/>
            <pc:sldMk cId="1624599604" sldId="257"/>
            <ac:spMk id="38" creationId="{D74A4382-E3AD-430A-9A1F-DFA3E0E77A7D}"/>
          </ac:spMkLst>
        </pc:spChg>
        <pc:picChg chg="add del">
          <ac:chgData name="Neelima Patnaik" userId="ca759a27a8f7c3c7" providerId="LiveId" clId="{6139AA4A-312C-45D2-B80E-187081225828}" dt="2020-12-13T14:41:38.014" v="176" actId="26606"/>
          <ac:picMkLst>
            <pc:docMk/>
            <pc:sldMk cId="1624599604" sldId="257"/>
            <ac:picMk id="5" creationId="{33B3D0B0-5C48-46F1-9428-14882CB2D8A9}"/>
          </ac:picMkLst>
        </pc:picChg>
        <pc:picChg chg="add mod">
          <ac:chgData name="Neelima Patnaik" userId="ca759a27a8f7c3c7" providerId="LiveId" clId="{6139AA4A-312C-45D2-B80E-187081225828}" dt="2020-12-13T14:42:00.145" v="184" actId="27614"/>
          <ac:picMkLst>
            <pc:docMk/>
            <pc:sldMk cId="1624599604" sldId="257"/>
            <ac:picMk id="24" creationId="{AB3FF6C4-ABDA-4549-B312-383E10282C47}"/>
          </ac:picMkLst>
        </pc:picChg>
      </pc:sldChg>
      <pc:sldChg chg="addSp delSp modSp new mod setBg">
        <pc:chgData name="Neelima Patnaik" userId="ca759a27a8f7c3c7" providerId="LiveId" clId="{6139AA4A-312C-45D2-B80E-187081225828}" dt="2020-12-14T02:21:09.498" v="3711" actId="255"/>
        <pc:sldMkLst>
          <pc:docMk/>
          <pc:sldMk cId="3591976768" sldId="257"/>
        </pc:sldMkLst>
        <pc:spChg chg="mod">
          <ac:chgData name="Neelima Patnaik" userId="ca759a27a8f7c3c7" providerId="LiveId" clId="{6139AA4A-312C-45D2-B80E-187081225828}" dt="2020-12-14T02:21:09.498" v="3711" actId="255"/>
          <ac:spMkLst>
            <pc:docMk/>
            <pc:sldMk cId="3591976768" sldId="257"/>
            <ac:spMk id="2" creationId="{F29A7B10-D286-438A-81AB-82D7DDA63B00}"/>
          </ac:spMkLst>
        </pc:spChg>
        <pc:spChg chg="del mod">
          <ac:chgData name="Neelima Patnaik" userId="ca759a27a8f7c3c7" providerId="LiveId" clId="{6139AA4A-312C-45D2-B80E-187081225828}" dt="2020-12-13T14:54:47.877" v="350" actId="26606"/>
          <ac:spMkLst>
            <pc:docMk/>
            <pc:sldMk cId="3591976768" sldId="257"/>
            <ac:spMk id="3" creationId="{3796D1BB-5B8F-4340-B3B8-4362BD85AAF0}"/>
          </ac:spMkLst>
        </pc:spChg>
        <pc:spChg chg="add del">
          <ac:chgData name="Neelima Patnaik" userId="ca759a27a8f7c3c7" providerId="LiveId" clId="{6139AA4A-312C-45D2-B80E-187081225828}" dt="2020-12-13T14:55:03.201" v="351" actId="26606"/>
          <ac:spMkLst>
            <pc:docMk/>
            <pc:sldMk cId="3591976768" sldId="257"/>
            <ac:spMk id="9" creationId="{53B021B3-DE93-4AB7-8A18-CF5F1CED88B8}"/>
          </ac:spMkLst>
        </pc:spChg>
        <pc:spChg chg="add del">
          <ac:chgData name="Neelima Patnaik" userId="ca759a27a8f7c3c7" providerId="LiveId" clId="{6139AA4A-312C-45D2-B80E-187081225828}" dt="2020-12-13T14:55:03.201" v="351" actId="26606"/>
          <ac:spMkLst>
            <pc:docMk/>
            <pc:sldMk cId="3591976768" sldId="257"/>
            <ac:spMk id="11" creationId="{52D502E5-F6B4-4D58-B4AE-FC466FF15EE8}"/>
          </ac:spMkLst>
        </pc:spChg>
        <pc:spChg chg="add del">
          <ac:chgData name="Neelima Patnaik" userId="ca759a27a8f7c3c7" providerId="LiveId" clId="{6139AA4A-312C-45D2-B80E-187081225828}" dt="2020-12-13T14:55:03.201" v="351" actId="26606"/>
          <ac:spMkLst>
            <pc:docMk/>
            <pc:sldMk cId="3591976768" sldId="257"/>
            <ac:spMk id="13" creationId="{9DECDBF4-02B6-4BB4-B65B-B8107AD6A9E8}"/>
          </ac:spMkLst>
        </pc:spChg>
        <pc:spChg chg="add del">
          <ac:chgData name="Neelima Patnaik" userId="ca759a27a8f7c3c7" providerId="LiveId" clId="{6139AA4A-312C-45D2-B80E-187081225828}" dt="2020-12-14T02:08:06.999" v="3657" actId="26606"/>
          <ac:spMkLst>
            <pc:docMk/>
            <pc:sldMk cId="3591976768" sldId="257"/>
            <ac:spMk id="18" creationId="{AFF8D2E5-2C4E-47B1-930B-6C82B7C31331}"/>
          </ac:spMkLst>
        </pc:spChg>
        <pc:spChg chg="add del">
          <ac:chgData name="Neelima Patnaik" userId="ca759a27a8f7c3c7" providerId="LiveId" clId="{6139AA4A-312C-45D2-B80E-187081225828}" dt="2020-12-14T02:08:06.999" v="3657" actId="26606"/>
          <ac:spMkLst>
            <pc:docMk/>
            <pc:sldMk cId="3591976768" sldId="257"/>
            <ac:spMk id="20" creationId="{801E4ADA-0EA9-4930-846E-3C11E8BED6DD}"/>
          </ac:spMkLst>
        </pc:spChg>
        <pc:spChg chg="add del">
          <ac:chgData name="Neelima Patnaik" userId="ca759a27a8f7c3c7" providerId="LiveId" clId="{6139AA4A-312C-45D2-B80E-187081225828}" dt="2020-12-14T02:08:06.999" v="3657" actId="26606"/>
          <ac:spMkLst>
            <pc:docMk/>
            <pc:sldMk cId="3591976768" sldId="257"/>
            <ac:spMk id="22" creationId="{FB92FFCE-0C90-454E-AA25-D4EE9A6C39C5}"/>
          </ac:spMkLst>
        </pc:spChg>
        <pc:spChg chg="add del">
          <ac:chgData name="Neelima Patnaik" userId="ca759a27a8f7c3c7" providerId="LiveId" clId="{6139AA4A-312C-45D2-B80E-187081225828}" dt="2020-12-14T02:08:06.999" v="3657" actId="26606"/>
          <ac:spMkLst>
            <pc:docMk/>
            <pc:sldMk cId="3591976768" sldId="257"/>
            <ac:spMk id="27" creationId="{81D377EB-C9D2-4ED0-86A6-740A297E3EAC}"/>
          </ac:spMkLst>
        </pc:spChg>
        <pc:spChg chg="add del">
          <ac:chgData name="Neelima Patnaik" userId="ca759a27a8f7c3c7" providerId="LiveId" clId="{6139AA4A-312C-45D2-B80E-187081225828}" dt="2020-12-14T02:08:06.999" v="3657" actId="26606"/>
          <ac:spMkLst>
            <pc:docMk/>
            <pc:sldMk cId="3591976768" sldId="257"/>
            <ac:spMk id="29" creationId="{066346BE-FDB4-4772-A696-0719490ABD64}"/>
          </ac:spMkLst>
        </pc:spChg>
        <pc:spChg chg="add del">
          <ac:chgData name="Neelima Patnaik" userId="ca759a27a8f7c3c7" providerId="LiveId" clId="{6139AA4A-312C-45D2-B80E-187081225828}" dt="2020-12-14T02:08:06.999" v="3657" actId="26606"/>
          <ac:spMkLst>
            <pc:docMk/>
            <pc:sldMk cId="3591976768" sldId="257"/>
            <ac:spMk id="31" creationId="{FB92FFCE-0C90-454E-AA25-D4EE9A6C39C5}"/>
          </ac:spMkLst>
        </pc:spChg>
        <pc:graphicFrameChg chg="add mod modGraphic">
          <ac:chgData name="Neelima Patnaik" userId="ca759a27a8f7c3c7" providerId="LiveId" clId="{6139AA4A-312C-45D2-B80E-187081225828}" dt="2020-12-14T02:21:06.870" v="3710"/>
          <ac:graphicFrameMkLst>
            <pc:docMk/>
            <pc:sldMk cId="3591976768" sldId="257"/>
            <ac:graphicFrameMk id="5" creationId="{595D50FE-FCE6-4518-AC89-C14F2557159B}"/>
          </ac:graphicFrameMkLst>
        </pc:graphicFrameChg>
      </pc:sldChg>
      <pc:sldChg chg="addSp delSp modSp new mod setBg">
        <pc:chgData name="Neelima Patnaik" userId="ca759a27a8f7c3c7" providerId="LiveId" clId="{6139AA4A-312C-45D2-B80E-187081225828}" dt="2020-12-14T02:24:20.125" v="3737" actId="5793"/>
        <pc:sldMkLst>
          <pc:docMk/>
          <pc:sldMk cId="131705436" sldId="258"/>
        </pc:sldMkLst>
        <pc:spChg chg="mod">
          <ac:chgData name="Neelima Patnaik" userId="ca759a27a8f7c3c7" providerId="LiveId" clId="{6139AA4A-312C-45D2-B80E-187081225828}" dt="2020-12-14T02:21:25.911" v="3714" actId="255"/>
          <ac:spMkLst>
            <pc:docMk/>
            <pc:sldMk cId="131705436" sldId="258"/>
            <ac:spMk id="2" creationId="{CF07FF71-E103-4081-9698-298EC5F4585E}"/>
          </ac:spMkLst>
        </pc:spChg>
        <pc:spChg chg="mod">
          <ac:chgData name="Neelima Patnaik" userId="ca759a27a8f7c3c7" providerId="LiveId" clId="{6139AA4A-312C-45D2-B80E-187081225828}" dt="2020-12-14T02:24:20.125" v="3737" actId="5793"/>
          <ac:spMkLst>
            <pc:docMk/>
            <pc:sldMk cId="131705436" sldId="258"/>
            <ac:spMk id="3" creationId="{FD58A987-FA6B-4E7E-9AAA-10602C26532B}"/>
          </ac:spMkLst>
        </pc:spChg>
        <pc:spChg chg="add del">
          <ac:chgData name="Neelima Patnaik" userId="ca759a27a8f7c3c7" providerId="LiveId" clId="{6139AA4A-312C-45D2-B80E-187081225828}" dt="2020-12-13T15:01:20.552" v="530" actId="26606"/>
          <ac:spMkLst>
            <pc:docMk/>
            <pc:sldMk cId="131705436" sldId="258"/>
            <ac:spMk id="8" creationId="{E777E57D-6A88-4B5B-A068-2BA7FF4E8CCA}"/>
          </ac:spMkLst>
        </pc:spChg>
        <pc:spChg chg="add del">
          <ac:chgData name="Neelima Patnaik" userId="ca759a27a8f7c3c7" providerId="LiveId" clId="{6139AA4A-312C-45D2-B80E-187081225828}" dt="2020-12-13T15:01:33.591" v="538" actId="26606"/>
          <ac:spMkLst>
            <pc:docMk/>
            <pc:sldMk cId="131705436" sldId="258"/>
            <ac:spMk id="9" creationId="{8380AD67-C5CA-4918-B4BB-C359BB03EEDD}"/>
          </ac:spMkLst>
        </pc:spChg>
        <pc:spChg chg="add del">
          <ac:chgData name="Neelima Patnaik" userId="ca759a27a8f7c3c7" providerId="LiveId" clId="{6139AA4A-312C-45D2-B80E-187081225828}" dt="2020-12-13T15:01:20.552" v="530" actId="26606"/>
          <ac:spMkLst>
            <pc:docMk/>
            <pc:sldMk cId="131705436" sldId="258"/>
            <ac:spMk id="10" creationId="{F7117410-A2A4-4085-9ADC-46744551DBDE}"/>
          </ac:spMkLst>
        </pc:spChg>
        <pc:spChg chg="add del">
          <ac:chgData name="Neelima Patnaik" userId="ca759a27a8f7c3c7" providerId="LiveId" clId="{6139AA4A-312C-45D2-B80E-187081225828}" dt="2020-12-13T15:01:33.591" v="538" actId="26606"/>
          <ac:spMkLst>
            <pc:docMk/>
            <pc:sldMk cId="131705436" sldId="258"/>
            <ac:spMk id="11" creationId="{EABAD4DA-87BA-4F70-9EF0-45C6BCF17823}"/>
          </ac:spMkLst>
        </pc:spChg>
        <pc:spChg chg="add del">
          <ac:chgData name="Neelima Patnaik" userId="ca759a27a8f7c3c7" providerId="LiveId" clId="{6139AA4A-312C-45D2-B80E-187081225828}" dt="2020-12-13T15:01:20.552" v="530" actId="26606"/>
          <ac:spMkLst>
            <pc:docMk/>
            <pc:sldMk cId="131705436" sldId="258"/>
            <ac:spMk id="12" creationId="{99F74EB5-E547-4FB4-95F5-BCC788F3C4A0}"/>
          </ac:spMkLst>
        </pc:spChg>
        <pc:spChg chg="add del">
          <ac:chgData name="Neelima Patnaik" userId="ca759a27a8f7c3c7" providerId="LiveId" clId="{6139AA4A-312C-45D2-B80E-187081225828}" dt="2020-12-13T15:01:33.591" v="538" actId="26606"/>
          <ac:spMkLst>
            <pc:docMk/>
            <pc:sldMk cId="131705436" sldId="258"/>
            <ac:spMk id="13" creationId="{915128D9-2797-47FA-B6FE-EC24E6B8437A}"/>
          </ac:spMkLst>
        </pc:spChg>
        <pc:spChg chg="add del">
          <ac:chgData name="Neelima Patnaik" userId="ca759a27a8f7c3c7" providerId="LiveId" clId="{6139AA4A-312C-45D2-B80E-187081225828}" dt="2020-12-13T15:01:23.147" v="532" actId="26606"/>
          <ac:spMkLst>
            <pc:docMk/>
            <pc:sldMk cId="131705436" sldId="258"/>
            <ac:spMk id="14" creationId="{801B3EC0-C865-4E52-A0F6-CB02B29A45FF}"/>
          </ac:spMkLst>
        </pc:spChg>
        <pc:spChg chg="add del">
          <ac:chgData name="Neelima Patnaik" userId="ca759a27a8f7c3c7" providerId="LiveId" clId="{6139AA4A-312C-45D2-B80E-187081225828}" dt="2020-12-13T15:01:23.147" v="532" actId="26606"/>
          <ac:spMkLst>
            <pc:docMk/>
            <pc:sldMk cId="131705436" sldId="258"/>
            <ac:spMk id="15" creationId="{066346BE-FDB4-4772-A696-0719490ABD64}"/>
          </ac:spMkLst>
        </pc:spChg>
        <pc:spChg chg="add del">
          <ac:chgData name="Neelima Patnaik" userId="ca759a27a8f7c3c7" providerId="LiveId" clId="{6139AA4A-312C-45D2-B80E-187081225828}" dt="2020-12-13T15:01:23.147" v="532" actId="26606"/>
          <ac:spMkLst>
            <pc:docMk/>
            <pc:sldMk cId="131705436" sldId="258"/>
            <ac:spMk id="16" creationId="{FB92FFCE-0C90-454E-AA25-D4EE9A6C39C5}"/>
          </ac:spMkLst>
        </pc:spChg>
        <pc:spChg chg="add del">
          <ac:chgData name="Neelima Patnaik" userId="ca759a27a8f7c3c7" providerId="LiveId" clId="{6139AA4A-312C-45D2-B80E-187081225828}" dt="2020-12-13T15:01:38.927" v="540" actId="26606"/>
          <ac:spMkLst>
            <pc:docMk/>
            <pc:sldMk cId="131705436" sldId="258"/>
            <ac:spMk id="17" creationId="{1C799903-48D5-4A31-A1A2-541072D9771E}"/>
          </ac:spMkLst>
        </pc:spChg>
        <pc:spChg chg="add del">
          <ac:chgData name="Neelima Patnaik" userId="ca759a27a8f7c3c7" providerId="LiveId" clId="{6139AA4A-312C-45D2-B80E-187081225828}" dt="2020-12-13T15:01:25.016" v="534" actId="26606"/>
          <ac:spMkLst>
            <pc:docMk/>
            <pc:sldMk cId="131705436" sldId="258"/>
            <ac:spMk id="18" creationId="{B4CE5841-C184-4A70-A609-5FE4A50783C7}"/>
          </ac:spMkLst>
        </pc:spChg>
        <pc:spChg chg="add del">
          <ac:chgData name="Neelima Patnaik" userId="ca759a27a8f7c3c7" providerId="LiveId" clId="{6139AA4A-312C-45D2-B80E-187081225828}" dt="2020-12-13T15:01:25.016" v="534" actId="26606"/>
          <ac:spMkLst>
            <pc:docMk/>
            <pc:sldMk cId="131705436" sldId="258"/>
            <ac:spMk id="19" creationId="{CD1AAA2C-FBBE-42AA-B869-31D524B7653F}"/>
          </ac:spMkLst>
        </pc:spChg>
        <pc:spChg chg="add del">
          <ac:chgData name="Neelima Patnaik" userId="ca759a27a8f7c3c7" providerId="LiveId" clId="{6139AA4A-312C-45D2-B80E-187081225828}" dt="2020-12-13T15:01:25.016" v="534" actId="26606"/>
          <ac:spMkLst>
            <pc:docMk/>
            <pc:sldMk cId="131705436" sldId="258"/>
            <ac:spMk id="20" creationId="{5F937BBF-9326-4230-AB1B-F1795E350559}"/>
          </ac:spMkLst>
        </pc:spChg>
        <pc:spChg chg="add del">
          <ac:chgData name="Neelima Patnaik" userId="ca759a27a8f7c3c7" providerId="LiveId" clId="{6139AA4A-312C-45D2-B80E-187081225828}" dt="2020-12-13T15:01:38.927" v="540" actId="26606"/>
          <ac:spMkLst>
            <pc:docMk/>
            <pc:sldMk cId="131705436" sldId="258"/>
            <ac:spMk id="21" creationId="{8EFFF109-FC58-4FD3-BE05-9775A1310F55}"/>
          </ac:spMkLst>
        </pc:spChg>
        <pc:spChg chg="add del">
          <ac:chgData name="Neelima Patnaik" userId="ca759a27a8f7c3c7" providerId="LiveId" clId="{6139AA4A-312C-45D2-B80E-187081225828}" dt="2020-12-13T15:01:29.714" v="536" actId="26606"/>
          <ac:spMkLst>
            <pc:docMk/>
            <pc:sldMk cId="131705436" sldId="258"/>
            <ac:spMk id="22" creationId="{CBB2B1F0-0DD6-4744-9A46-7A344FB48E40}"/>
          </ac:spMkLst>
        </pc:spChg>
        <pc:spChg chg="add del">
          <ac:chgData name="Neelima Patnaik" userId="ca759a27a8f7c3c7" providerId="LiveId" clId="{6139AA4A-312C-45D2-B80E-187081225828}" dt="2020-12-13T15:01:29.714" v="536" actId="26606"/>
          <ac:spMkLst>
            <pc:docMk/>
            <pc:sldMk cId="131705436" sldId="258"/>
            <ac:spMk id="23" creationId="{7A0B5DEA-ADF6-4BA5-9307-147F0A4685A0}"/>
          </ac:spMkLst>
        </pc:spChg>
        <pc:spChg chg="add del">
          <ac:chgData name="Neelima Patnaik" userId="ca759a27a8f7c3c7" providerId="LiveId" clId="{6139AA4A-312C-45D2-B80E-187081225828}" dt="2020-12-13T15:01:29.714" v="536" actId="26606"/>
          <ac:spMkLst>
            <pc:docMk/>
            <pc:sldMk cId="131705436" sldId="258"/>
            <ac:spMk id="24" creationId="{9DECDBF4-02B6-4BB4-B65B-B8107AD6A9E8}"/>
          </ac:spMkLst>
        </pc:spChg>
        <pc:spChg chg="add del">
          <ac:chgData name="Neelima Patnaik" userId="ca759a27a8f7c3c7" providerId="LiveId" clId="{6139AA4A-312C-45D2-B80E-187081225828}" dt="2020-12-13T15:01:38.927" v="540" actId="26606"/>
          <ac:spMkLst>
            <pc:docMk/>
            <pc:sldMk cId="131705436" sldId="258"/>
            <ac:spMk id="25" creationId="{E1B96AD6-92A9-4273-A62B-96A1C3E0BA95}"/>
          </ac:spMkLst>
        </pc:spChg>
        <pc:spChg chg="add del">
          <ac:chgData name="Neelima Patnaik" userId="ca759a27a8f7c3c7" providerId="LiveId" clId="{6139AA4A-312C-45D2-B80E-187081225828}" dt="2020-12-13T15:01:38.927" v="540" actId="26606"/>
          <ac:spMkLst>
            <pc:docMk/>
            <pc:sldMk cId="131705436" sldId="258"/>
            <ac:spMk id="26" creationId="{463EEC44-1BA3-44ED-81FC-A644B04B2A44}"/>
          </ac:spMkLst>
        </pc:spChg>
        <pc:spChg chg="add">
          <ac:chgData name="Neelima Patnaik" userId="ca759a27a8f7c3c7" providerId="LiveId" clId="{6139AA4A-312C-45D2-B80E-187081225828}" dt="2020-12-13T15:01:38.935" v="541" actId="26606"/>
          <ac:spMkLst>
            <pc:docMk/>
            <pc:sldMk cId="131705436" sldId="258"/>
            <ac:spMk id="28" creationId="{E777E57D-6A88-4B5B-A068-2BA7FF4E8CCA}"/>
          </ac:spMkLst>
        </pc:spChg>
        <pc:spChg chg="add">
          <ac:chgData name="Neelima Patnaik" userId="ca759a27a8f7c3c7" providerId="LiveId" clId="{6139AA4A-312C-45D2-B80E-187081225828}" dt="2020-12-13T15:01:38.935" v="541" actId="26606"/>
          <ac:spMkLst>
            <pc:docMk/>
            <pc:sldMk cId="131705436" sldId="258"/>
            <ac:spMk id="29" creationId="{F7117410-A2A4-4085-9ADC-46744551DBDE}"/>
          </ac:spMkLst>
        </pc:spChg>
        <pc:spChg chg="add">
          <ac:chgData name="Neelima Patnaik" userId="ca759a27a8f7c3c7" providerId="LiveId" clId="{6139AA4A-312C-45D2-B80E-187081225828}" dt="2020-12-13T15:01:38.935" v="541" actId="26606"/>
          <ac:spMkLst>
            <pc:docMk/>
            <pc:sldMk cId="131705436" sldId="258"/>
            <ac:spMk id="30" creationId="{99F74EB5-E547-4FB4-95F5-BCC788F3C4A0}"/>
          </ac:spMkLst>
        </pc:spChg>
        <pc:picChg chg="add del">
          <ac:chgData name="Neelima Patnaik" userId="ca759a27a8f7c3c7" providerId="LiveId" clId="{6139AA4A-312C-45D2-B80E-187081225828}" dt="2020-12-13T15:01:33.591" v="538" actId="26606"/>
          <ac:picMkLst>
            <pc:docMk/>
            <pc:sldMk cId="131705436" sldId="258"/>
            <ac:picMk id="5" creationId="{E16019DB-2B49-4C64-AA65-A3DF428A576C}"/>
          </ac:picMkLst>
        </pc:picChg>
      </pc:sldChg>
      <pc:sldChg chg="addSp delSp modSp new mod setBg">
        <pc:chgData name="Neelima Patnaik" userId="ca759a27a8f7c3c7" providerId="LiveId" clId="{6139AA4A-312C-45D2-B80E-187081225828}" dt="2020-12-13T15:07:58.850" v="701" actId="26606"/>
        <pc:sldMkLst>
          <pc:docMk/>
          <pc:sldMk cId="3649039073" sldId="259"/>
        </pc:sldMkLst>
        <pc:spChg chg="mod ord">
          <ac:chgData name="Neelima Patnaik" userId="ca759a27a8f7c3c7" providerId="LiveId" clId="{6139AA4A-312C-45D2-B80E-187081225828}" dt="2020-12-13T15:07:58.842" v="700" actId="26606"/>
          <ac:spMkLst>
            <pc:docMk/>
            <pc:sldMk cId="3649039073" sldId="259"/>
            <ac:spMk id="2" creationId="{FEBB2516-76DC-44AE-A5B8-8E38E175BCFE}"/>
          </ac:spMkLst>
        </pc:spChg>
        <pc:spChg chg="del">
          <ac:chgData name="Neelima Patnaik" userId="ca759a27a8f7c3c7" providerId="LiveId" clId="{6139AA4A-312C-45D2-B80E-187081225828}" dt="2020-12-13T15:04:53.836" v="657" actId="22"/>
          <ac:spMkLst>
            <pc:docMk/>
            <pc:sldMk cId="3649039073" sldId="259"/>
            <ac:spMk id="3" creationId="{459211FC-5EF9-440F-BB5F-6F4478EDD315}"/>
          </ac:spMkLst>
        </pc:spChg>
        <pc:spChg chg="add del">
          <ac:chgData name="Neelima Patnaik" userId="ca759a27a8f7c3c7" providerId="LiveId" clId="{6139AA4A-312C-45D2-B80E-187081225828}" dt="2020-12-13T15:05:03.057" v="663" actId="26606"/>
          <ac:spMkLst>
            <pc:docMk/>
            <pc:sldMk cId="3649039073" sldId="259"/>
            <ac:spMk id="9" creationId="{342D1BC3-841A-4E20-AB61-6276040DD927}"/>
          </ac:spMkLst>
        </pc:spChg>
        <pc:spChg chg="add del">
          <ac:chgData name="Neelima Patnaik" userId="ca759a27a8f7c3c7" providerId="LiveId" clId="{6139AA4A-312C-45D2-B80E-187081225828}" dt="2020-12-13T15:04:59.666" v="659" actId="26606"/>
          <ac:spMkLst>
            <pc:docMk/>
            <pc:sldMk cId="3649039073" sldId="259"/>
            <ac:spMk id="10" creationId="{8D06CE56-3881-4ADA-8CEF-D18B02C242A3}"/>
          </ac:spMkLst>
        </pc:spChg>
        <pc:spChg chg="add del">
          <ac:chgData name="Neelima Patnaik" userId="ca759a27a8f7c3c7" providerId="LiveId" clId="{6139AA4A-312C-45D2-B80E-187081225828}" dt="2020-12-13T15:04:59.666" v="659" actId="26606"/>
          <ac:spMkLst>
            <pc:docMk/>
            <pc:sldMk cId="3649039073" sldId="259"/>
            <ac:spMk id="12" creationId="{79F3C543-62EC-4433-9C93-A2CD8764E9B4}"/>
          </ac:spMkLst>
        </pc:spChg>
        <pc:spChg chg="add del">
          <ac:chgData name="Neelima Patnaik" userId="ca759a27a8f7c3c7" providerId="LiveId" clId="{6139AA4A-312C-45D2-B80E-187081225828}" dt="2020-12-13T15:04:59.666" v="659" actId="26606"/>
          <ac:spMkLst>
            <pc:docMk/>
            <pc:sldMk cId="3649039073" sldId="259"/>
            <ac:spMk id="14" creationId="{C7B352FC-1F44-4AB9-A2BD-FBF231C6B1C1}"/>
          </ac:spMkLst>
        </pc:spChg>
        <pc:spChg chg="add del">
          <ac:chgData name="Neelima Patnaik" userId="ca759a27a8f7c3c7" providerId="LiveId" clId="{6139AA4A-312C-45D2-B80E-187081225828}" dt="2020-12-13T15:04:59.666" v="659" actId="26606"/>
          <ac:spMkLst>
            <pc:docMk/>
            <pc:sldMk cId="3649039073" sldId="259"/>
            <ac:spMk id="16" creationId="{0ADDB668-2CA4-4D2B-9C34-3487CA330BA8}"/>
          </ac:spMkLst>
        </pc:spChg>
        <pc:spChg chg="add del">
          <ac:chgData name="Neelima Patnaik" userId="ca759a27a8f7c3c7" providerId="LiveId" clId="{6139AA4A-312C-45D2-B80E-187081225828}" dt="2020-12-13T15:04:59.666" v="659" actId="26606"/>
          <ac:spMkLst>
            <pc:docMk/>
            <pc:sldMk cId="3649039073" sldId="259"/>
            <ac:spMk id="18" creationId="{2568BC19-F052-4108-93E1-6A3D1DEC072F}"/>
          </ac:spMkLst>
        </pc:spChg>
        <pc:spChg chg="add del">
          <ac:chgData name="Neelima Patnaik" userId="ca759a27a8f7c3c7" providerId="LiveId" clId="{6139AA4A-312C-45D2-B80E-187081225828}" dt="2020-12-13T15:04:59.666" v="659" actId="26606"/>
          <ac:spMkLst>
            <pc:docMk/>
            <pc:sldMk cId="3649039073" sldId="259"/>
            <ac:spMk id="20" creationId="{D5FD337D-4D6B-4C8B-B6F5-121097E09881}"/>
          </ac:spMkLst>
        </pc:spChg>
        <pc:spChg chg="add del">
          <ac:chgData name="Neelima Patnaik" userId="ca759a27a8f7c3c7" providerId="LiveId" clId="{6139AA4A-312C-45D2-B80E-187081225828}" dt="2020-12-13T15:05:01.445" v="661" actId="26606"/>
          <ac:spMkLst>
            <pc:docMk/>
            <pc:sldMk cId="3649039073" sldId="259"/>
            <ac:spMk id="22" creationId="{8D06CE56-3881-4ADA-8CEF-D18B02C242A3}"/>
          </ac:spMkLst>
        </pc:spChg>
        <pc:spChg chg="add del">
          <ac:chgData name="Neelima Patnaik" userId="ca759a27a8f7c3c7" providerId="LiveId" clId="{6139AA4A-312C-45D2-B80E-187081225828}" dt="2020-12-13T15:05:01.445" v="661" actId="26606"/>
          <ac:spMkLst>
            <pc:docMk/>
            <pc:sldMk cId="3649039073" sldId="259"/>
            <ac:spMk id="23" creationId="{79F3C543-62EC-4433-9C93-A2CD8764E9B4}"/>
          </ac:spMkLst>
        </pc:spChg>
        <pc:spChg chg="add del">
          <ac:chgData name="Neelima Patnaik" userId="ca759a27a8f7c3c7" providerId="LiveId" clId="{6139AA4A-312C-45D2-B80E-187081225828}" dt="2020-12-13T15:05:01.445" v="661" actId="26606"/>
          <ac:spMkLst>
            <pc:docMk/>
            <pc:sldMk cId="3649039073" sldId="259"/>
            <ac:spMk id="24" creationId="{C7B352FC-1F44-4AB9-A2BD-FBF231C6B1C1}"/>
          </ac:spMkLst>
        </pc:spChg>
        <pc:spChg chg="add del">
          <ac:chgData name="Neelima Patnaik" userId="ca759a27a8f7c3c7" providerId="LiveId" clId="{6139AA4A-312C-45D2-B80E-187081225828}" dt="2020-12-13T15:05:01.445" v="661" actId="26606"/>
          <ac:spMkLst>
            <pc:docMk/>
            <pc:sldMk cId="3649039073" sldId="259"/>
            <ac:spMk id="25" creationId="{0ADDB668-2CA4-4D2B-9C34-3487CA330BA8}"/>
          </ac:spMkLst>
        </pc:spChg>
        <pc:spChg chg="add del">
          <ac:chgData name="Neelima Patnaik" userId="ca759a27a8f7c3c7" providerId="LiveId" clId="{6139AA4A-312C-45D2-B80E-187081225828}" dt="2020-12-13T15:05:01.445" v="661" actId="26606"/>
          <ac:spMkLst>
            <pc:docMk/>
            <pc:sldMk cId="3649039073" sldId="259"/>
            <ac:spMk id="26" creationId="{2568BC19-F052-4108-93E1-6A3D1DEC072F}"/>
          </ac:spMkLst>
        </pc:spChg>
        <pc:spChg chg="add del">
          <ac:chgData name="Neelima Patnaik" userId="ca759a27a8f7c3c7" providerId="LiveId" clId="{6139AA4A-312C-45D2-B80E-187081225828}" dt="2020-12-13T15:05:01.445" v="661" actId="26606"/>
          <ac:spMkLst>
            <pc:docMk/>
            <pc:sldMk cId="3649039073" sldId="259"/>
            <ac:spMk id="27" creationId="{D5FD337D-4D6B-4C8B-B6F5-121097E09881}"/>
          </ac:spMkLst>
        </pc:spChg>
        <pc:spChg chg="add del">
          <ac:chgData name="Neelima Patnaik" userId="ca759a27a8f7c3c7" providerId="LiveId" clId="{6139AA4A-312C-45D2-B80E-187081225828}" dt="2020-12-13T15:05:03.057" v="663" actId="26606"/>
          <ac:spMkLst>
            <pc:docMk/>
            <pc:sldMk cId="3649039073" sldId="259"/>
            <ac:spMk id="29" creationId="{8108D317-7CBD-4897-BD1F-959436D2A3BE}"/>
          </ac:spMkLst>
        </pc:spChg>
        <pc:spChg chg="add del">
          <ac:chgData name="Neelima Patnaik" userId="ca759a27a8f7c3c7" providerId="LiveId" clId="{6139AA4A-312C-45D2-B80E-187081225828}" dt="2020-12-13T15:05:03.057" v="663" actId="26606"/>
          <ac:spMkLst>
            <pc:docMk/>
            <pc:sldMk cId="3649039073" sldId="259"/>
            <ac:spMk id="30" creationId="{D6297641-8B9F-4767-9606-8A11313227BF}"/>
          </ac:spMkLst>
        </pc:spChg>
        <pc:spChg chg="add del">
          <ac:chgData name="Neelima Patnaik" userId="ca759a27a8f7c3c7" providerId="LiveId" clId="{6139AA4A-312C-45D2-B80E-187081225828}" dt="2020-12-13T15:05:03.057" v="663" actId="26606"/>
          <ac:spMkLst>
            <pc:docMk/>
            <pc:sldMk cId="3649039073" sldId="259"/>
            <ac:spMk id="31" creationId="{D8F3CA65-EA00-46B4-9616-39E6853F7BED}"/>
          </ac:spMkLst>
        </pc:spChg>
        <pc:spChg chg="add del">
          <ac:chgData name="Neelima Patnaik" userId="ca759a27a8f7c3c7" providerId="LiveId" clId="{6139AA4A-312C-45D2-B80E-187081225828}" dt="2020-12-13T15:05:08.967" v="665" actId="26606"/>
          <ac:spMkLst>
            <pc:docMk/>
            <pc:sldMk cId="3649039073" sldId="259"/>
            <ac:spMk id="33" creationId="{57F72BCA-EE24-40BE-9ECA-E10C9BA55F90}"/>
          </ac:spMkLst>
        </pc:spChg>
        <pc:spChg chg="add del">
          <ac:chgData name="Neelima Patnaik" userId="ca759a27a8f7c3c7" providerId="LiveId" clId="{6139AA4A-312C-45D2-B80E-187081225828}" dt="2020-12-13T15:05:08.967" v="665" actId="26606"/>
          <ac:spMkLst>
            <pc:docMk/>
            <pc:sldMk cId="3649039073" sldId="259"/>
            <ac:spMk id="34" creationId="{42EA3B9D-C779-4154-8756-904A5C2D6671}"/>
          </ac:spMkLst>
        </pc:spChg>
        <pc:spChg chg="add del">
          <ac:chgData name="Neelima Patnaik" userId="ca759a27a8f7c3c7" providerId="LiveId" clId="{6139AA4A-312C-45D2-B80E-187081225828}" dt="2020-12-13T15:05:08.967" v="665" actId="26606"/>
          <ac:spMkLst>
            <pc:docMk/>
            <pc:sldMk cId="3649039073" sldId="259"/>
            <ac:spMk id="35" creationId="{6B3C4597-DD46-4BFC-B999-C52879B95B16}"/>
          </ac:spMkLst>
        </pc:spChg>
        <pc:spChg chg="add del">
          <ac:chgData name="Neelima Patnaik" userId="ca759a27a8f7c3c7" providerId="LiveId" clId="{6139AA4A-312C-45D2-B80E-187081225828}" dt="2020-12-13T15:05:08.967" v="665" actId="26606"/>
          <ac:spMkLst>
            <pc:docMk/>
            <pc:sldMk cId="3649039073" sldId="259"/>
            <ac:spMk id="36" creationId="{632B59AC-0160-4F1D-934F-B7D8B6AE44A1}"/>
          </ac:spMkLst>
        </pc:spChg>
        <pc:spChg chg="add del">
          <ac:chgData name="Neelima Patnaik" userId="ca759a27a8f7c3c7" providerId="LiveId" clId="{6139AA4A-312C-45D2-B80E-187081225828}" dt="2020-12-13T15:05:20.162" v="667" actId="26606"/>
          <ac:spMkLst>
            <pc:docMk/>
            <pc:sldMk cId="3649039073" sldId="259"/>
            <ac:spMk id="38" creationId="{E45CA849-654C-4173-AD99-B3A2528275F5}"/>
          </ac:spMkLst>
        </pc:spChg>
        <pc:spChg chg="add del">
          <ac:chgData name="Neelima Patnaik" userId="ca759a27a8f7c3c7" providerId="LiveId" clId="{6139AA4A-312C-45D2-B80E-187081225828}" dt="2020-12-13T15:05:20.162" v="667" actId="26606"/>
          <ac:spMkLst>
            <pc:docMk/>
            <pc:sldMk cId="3649039073" sldId="259"/>
            <ac:spMk id="39" creationId="{3E23A947-2D45-4208-AE2B-64948C87A3EB}"/>
          </ac:spMkLst>
        </pc:spChg>
        <pc:spChg chg="add del">
          <ac:chgData name="Neelima Patnaik" userId="ca759a27a8f7c3c7" providerId="LiveId" clId="{6139AA4A-312C-45D2-B80E-187081225828}" dt="2020-12-13T15:05:20.162" v="667" actId="26606"/>
          <ac:spMkLst>
            <pc:docMk/>
            <pc:sldMk cId="3649039073" sldId="259"/>
            <ac:spMk id="40" creationId="{E5BBB0F9-6A59-4D02-A9C7-A2D6516684CE}"/>
          </ac:spMkLst>
        </pc:spChg>
        <pc:spChg chg="add del">
          <ac:chgData name="Neelima Patnaik" userId="ca759a27a8f7c3c7" providerId="LiveId" clId="{6139AA4A-312C-45D2-B80E-187081225828}" dt="2020-12-13T15:05:20.162" v="667" actId="26606"/>
          <ac:spMkLst>
            <pc:docMk/>
            <pc:sldMk cId="3649039073" sldId="259"/>
            <ac:spMk id="41" creationId="{A574E40E-C087-476E-BA88-28395B44CDD4}"/>
          </ac:spMkLst>
        </pc:spChg>
        <pc:spChg chg="add del">
          <ac:chgData name="Neelima Patnaik" userId="ca759a27a8f7c3c7" providerId="LiveId" clId="{6139AA4A-312C-45D2-B80E-187081225828}" dt="2020-12-13T15:05:34.396" v="670" actId="26606"/>
          <ac:spMkLst>
            <pc:docMk/>
            <pc:sldMk cId="3649039073" sldId="259"/>
            <ac:spMk id="43" creationId="{8D06CE56-3881-4ADA-8CEF-D18B02C242A3}"/>
          </ac:spMkLst>
        </pc:spChg>
        <pc:spChg chg="add del">
          <ac:chgData name="Neelima Patnaik" userId="ca759a27a8f7c3c7" providerId="LiveId" clId="{6139AA4A-312C-45D2-B80E-187081225828}" dt="2020-12-13T15:05:34.396" v="670" actId="26606"/>
          <ac:spMkLst>
            <pc:docMk/>
            <pc:sldMk cId="3649039073" sldId="259"/>
            <ac:spMk id="44" creationId="{79F3C543-62EC-4433-9C93-A2CD8764E9B4}"/>
          </ac:spMkLst>
        </pc:spChg>
        <pc:spChg chg="add del">
          <ac:chgData name="Neelima Patnaik" userId="ca759a27a8f7c3c7" providerId="LiveId" clId="{6139AA4A-312C-45D2-B80E-187081225828}" dt="2020-12-13T15:05:34.396" v="670" actId="26606"/>
          <ac:spMkLst>
            <pc:docMk/>
            <pc:sldMk cId="3649039073" sldId="259"/>
            <ac:spMk id="45" creationId="{C7B352FC-1F44-4AB9-A2BD-FBF231C6B1C1}"/>
          </ac:spMkLst>
        </pc:spChg>
        <pc:spChg chg="add del">
          <ac:chgData name="Neelima Patnaik" userId="ca759a27a8f7c3c7" providerId="LiveId" clId="{6139AA4A-312C-45D2-B80E-187081225828}" dt="2020-12-13T15:05:34.396" v="670" actId="26606"/>
          <ac:spMkLst>
            <pc:docMk/>
            <pc:sldMk cId="3649039073" sldId="259"/>
            <ac:spMk id="46" creationId="{0ADDB668-2CA4-4D2B-9C34-3487CA330BA8}"/>
          </ac:spMkLst>
        </pc:spChg>
        <pc:spChg chg="add del">
          <ac:chgData name="Neelima Patnaik" userId="ca759a27a8f7c3c7" providerId="LiveId" clId="{6139AA4A-312C-45D2-B80E-187081225828}" dt="2020-12-13T15:05:34.396" v="670" actId="26606"/>
          <ac:spMkLst>
            <pc:docMk/>
            <pc:sldMk cId="3649039073" sldId="259"/>
            <ac:spMk id="47" creationId="{2568BC19-F052-4108-93E1-6A3D1DEC072F}"/>
          </ac:spMkLst>
        </pc:spChg>
        <pc:spChg chg="add del">
          <ac:chgData name="Neelima Patnaik" userId="ca759a27a8f7c3c7" providerId="LiveId" clId="{6139AA4A-312C-45D2-B80E-187081225828}" dt="2020-12-13T15:05:34.396" v="670" actId="26606"/>
          <ac:spMkLst>
            <pc:docMk/>
            <pc:sldMk cId="3649039073" sldId="259"/>
            <ac:spMk id="48" creationId="{D5FD337D-4D6B-4C8B-B6F5-121097E09881}"/>
          </ac:spMkLst>
        </pc:spChg>
        <pc:spChg chg="add del">
          <ac:chgData name="Neelima Patnaik" userId="ca759a27a8f7c3c7" providerId="LiveId" clId="{6139AA4A-312C-45D2-B80E-187081225828}" dt="2020-12-13T15:05:44.997" v="673" actId="26606"/>
          <ac:spMkLst>
            <pc:docMk/>
            <pc:sldMk cId="3649039073" sldId="259"/>
            <ac:spMk id="53" creationId="{8D06CE56-3881-4ADA-8CEF-D18B02C242A3}"/>
          </ac:spMkLst>
        </pc:spChg>
        <pc:spChg chg="add del">
          <ac:chgData name="Neelima Patnaik" userId="ca759a27a8f7c3c7" providerId="LiveId" clId="{6139AA4A-312C-45D2-B80E-187081225828}" dt="2020-12-13T15:05:44.997" v="673" actId="26606"/>
          <ac:spMkLst>
            <pc:docMk/>
            <pc:sldMk cId="3649039073" sldId="259"/>
            <ac:spMk id="55" creationId="{79F3C543-62EC-4433-9C93-A2CD8764E9B4}"/>
          </ac:spMkLst>
        </pc:spChg>
        <pc:spChg chg="add del">
          <ac:chgData name="Neelima Patnaik" userId="ca759a27a8f7c3c7" providerId="LiveId" clId="{6139AA4A-312C-45D2-B80E-187081225828}" dt="2020-12-13T15:05:44.997" v="673" actId="26606"/>
          <ac:spMkLst>
            <pc:docMk/>
            <pc:sldMk cId="3649039073" sldId="259"/>
            <ac:spMk id="57" creationId="{16F48AD3-C8B3-4F74-B546-F12937F7DD9F}"/>
          </ac:spMkLst>
        </pc:spChg>
        <pc:spChg chg="add del">
          <ac:chgData name="Neelima Patnaik" userId="ca759a27a8f7c3c7" providerId="LiveId" clId="{6139AA4A-312C-45D2-B80E-187081225828}" dt="2020-12-13T15:05:44.997" v="673" actId="26606"/>
          <ac:spMkLst>
            <pc:docMk/>
            <pc:sldMk cId="3649039073" sldId="259"/>
            <ac:spMk id="59" creationId="{AF2F604E-43BE-4DC3-B983-E071523364F8}"/>
          </ac:spMkLst>
        </pc:spChg>
        <pc:spChg chg="add del">
          <ac:chgData name="Neelima Patnaik" userId="ca759a27a8f7c3c7" providerId="LiveId" clId="{6139AA4A-312C-45D2-B80E-187081225828}" dt="2020-12-13T15:05:44.997" v="673" actId="26606"/>
          <ac:spMkLst>
            <pc:docMk/>
            <pc:sldMk cId="3649039073" sldId="259"/>
            <ac:spMk id="61" creationId="{08C9B587-E65E-4B52-B37C-ABEBB6E87928}"/>
          </ac:spMkLst>
        </pc:spChg>
        <pc:spChg chg="add del">
          <ac:chgData name="Neelima Patnaik" userId="ca759a27a8f7c3c7" providerId="LiveId" clId="{6139AA4A-312C-45D2-B80E-187081225828}" dt="2020-12-13T15:07:58.850" v="701" actId="26606"/>
          <ac:spMkLst>
            <pc:docMk/>
            <pc:sldMk cId="3649039073" sldId="259"/>
            <ac:spMk id="66" creationId="{8D06CE56-3881-4ADA-8CEF-D18B02C242A3}"/>
          </ac:spMkLst>
        </pc:spChg>
        <pc:spChg chg="add del">
          <ac:chgData name="Neelima Patnaik" userId="ca759a27a8f7c3c7" providerId="LiveId" clId="{6139AA4A-312C-45D2-B80E-187081225828}" dt="2020-12-13T15:07:58.850" v="701" actId="26606"/>
          <ac:spMkLst>
            <pc:docMk/>
            <pc:sldMk cId="3649039073" sldId="259"/>
            <ac:spMk id="68" creationId="{79F3C543-62EC-4433-9C93-A2CD8764E9B4}"/>
          </ac:spMkLst>
        </pc:spChg>
        <pc:spChg chg="add del">
          <ac:chgData name="Neelima Patnaik" userId="ca759a27a8f7c3c7" providerId="LiveId" clId="{6139AA4A-312C-45D2-B80E-187081225828}" dt="2020-12-13T15:07:58.850" v="701" actId="26606"/>
          <ac:spMkLst>
            <pc:docMk/>
            <pc:sldMk cId="3649039073" sldId="259"/>
            <ac:spMk id="70" creationId="{5DCB5928-DC7D-4612-9922-441966E15627}"/>
          </ac:spMkLst>
        </pc:spChg>
        <pc:spChg chg="add del">
          <ac:chgData name="Neelima Patnaik" userId="ca759a27a8f7c3c7" providerId="LiveId" clId="{6139AA4A-312C-45D2-B80E-187081225828}" dt="2020-12-13T15:07:58.850" v="701" actId="26606"/>
          <ac:spMkLst>
            <pc:docMk/>
            <pc:sldMk cId="3649039073" sldId="259"/>
            <ac:spMk id="72" creationId="{682C1161-1736-45EC-99B7-33F3CAE9D517}"/>
          </ac:spMkLst>
        </pc:spChg>
        <pc:spChg chg="add del">
          <ac:chgData name="Neelima Patnaik" userId="ca759a27a8f7c3c7" providerId="LiveId" clId="{6139AA4A-312C-45D2-B80E-187081225828}" dt="2020-12-13T15:07:58.850" v="701" actId="26606"/>
          <ac:spMkLst>
            <pc:docMk/>
            <pc:sldMk cId="3649039073" sldId="259"/>
            <ac:spMk id="74" creationId="{84D4DDB8-B68F-45B0-9F62-C4279996F672}"/>
          </ac:spMkLst>
        </pc:spChg>
        <pc:spChg chg="add del">
          <ac:chgData name="Neelima Patnaik" userId="ca759a27a8f7c3c7" providerId="LiveId" clId="{6139AA4A-312C-45D2-B80E-187081225828}" dt="2020-12-13T15:07:58.850" v="701" actId="26606"/>
          <ac:spMkLst>
            <pc:docMk/>
            <pc:sldMk cId="3649039073" sldId="259"/>
            <ac:spMk id="76" creationId="{AF2F604E-43BE-4DC3-B983-E071523364F8}"/>
          </ac:spMkLst>
        </pc:spChg>
        <pc:spChg chg="add del">
          <ac:chgData name="Neelima Patnaik" userId="ca759a27a8f7c3c7" providerId="LiveId" clId="{6139AA4A-312C-45D2-B80E-187081225828}" dt="2020-12-13T15:07:58.850" v="701" actId="26606"/>
          <ac:spMkLst>
            <pc:docMk/>
            <pc:sldMk cId="3649039073" sldId="259"/>
            <ac:spMk id="78" creationId="{08C9B587-E65E-4B52-B37C-ABEBB6E87928}"/>
          </ac:spMkLst>
        </pc:spChg>
        <pc:spChg chg="add del">
          <ac:chgData name="Neelima Patnaik" userId="ca759a27a8f7c3c7" providerId="LiveId" clId="{6139AA4A-312C-45D2-B80E-187081225828}" dt="2020-12-13T15:07:52.326" v="696" actId="26606"/>
          <ac:spMkLst>
            <pc:docMk/>
            <pc:sldMk cId="3649039073" sldId="259"/>
            <ac:spMk id="82" creationId="{B456803E-0094-43AE-94AA-257DA3039734}"/>
          </ac:spMkLst>
        </pc:spChg>
        <pc:spChg chg="add del">
          <ac:chgData name="Neelima Patnaik" userId="ca759a27a8f7c3c7" providerId="LiveId" clId="{6139AA4A-312C-45D2-B80E-187081225828}" dt="2020-12-13T15:07:45.460" v="692" actId="26606"/>
          <ac:spMkLst>
            <pc:docMk/>
            <pc:sldMk cId="3649039073" sldId="259"/>
            <ac:spMk id="83" creationId="{8D06CE56-3881-4ADA-8CEF-D18B02C242A3}"/>
          </ac:spMkLst>
        </pc:spChg>
        <pc:spChg chg="add del">
          <ac:chgData name="Neelima Patnaik" userId="ca759a27a8f7c3c7" providerId="LiveId" clId="{6139AA4A-312C-45D2-B80E-187081225828}" dt="2020-12-13T15:07:45.460" v="692" actId="26606"/>
          <ac:spMkLst>
            <pc:docMk/>
            <pc:sldMk cId="3649039073" sldId="259"/>
            <ac:spMk id="85" creationId="{79F3C543-62EC-4433-9C93-A2CD8764E9B4}"/>
          </ac:spMkLst>
        </pc:spChg>
        <pc:spChg chg="add del">
          <ac:chgData name="Neelima Patnaik" userId="ca759a27a8f7c3c7" providerId="LiveId" clId="{6139AA4A-312C-45D2-B80E-187081225828}" dt="2020-12-13T15:07:45.460" v="692" actId="26606"/>
          <ac:spMkLst>
            <pc:docMk/>
            <pc:sldMk cId="3649039073" sldId="259"/>
            <ac:spMk id="87" creationId="{16F48AD3-C8B3-4F74-B546-F12937F7DD9F}"/>
          </ac:spMkLst>
        </pc:spChg>
        <pc:spChg chg="add del">
          <ac:chgData name="Neelima Patnaik" userId="ca759a27a8f7c3c7" providerId="LiveId" clId="{6139AA4A-312C-45D2-B80E-187081225828}" dt="2020-12-13T15:07:45.460" v="692" actId="26606"/>
          <ac:spMkLst>
            <pc:docMk/>
            <pc:sldMk cId="3649039073" sldId="259"/>
            <ac:spMk id="89" creationId="{AF2F604E-43BE-4DC3-B983-E071523364F8}"/>
          </ac:spMkLst>
        </pc:spChg>
        <pc:spChg chg="add del">
          <ac:chgData name="Neelima Patnaik" userId="ca759a27a8f7c3c7" providerId="LiveId" clId="{6139AA4A-312C-45D2-B80E-187081225828}" dt="2020-12-13T15:07:45.460" v="692" actId="26606"/>
          <ac:spMkLst>
            <pc:docMk/>
            <pc:sldMk cId="3649039073" sldId="259"/>
            <ac:spMk id="91" creationId="{08C9B587-E65E-4B52-B37C-ABEBB6E87928}"/>
          </ac:spMkLst>
        </pc:spChg>
        <pc:spChg chg="add del">
          <ac:chgData name="Neelima Patnaik" userId="ca759a27a8f7c3c7" providerId="LiveId" clId="{6139AA4A-312C-45D2-B80E-187081225828}" dt="2020-12-13T15:07:50.749" v="694" actId="26606"/>
          <ac:spMkLst>
            <pc:docMk/>
            <pc:sldMk cId="3649039073" sldId="259"/>
            <ac:spMk id="93" creationId="{AF2F604E-43BE-4DC3-B983-E071523364F8}"/>
          </ac:spMkLst>
        </pc:spChg>
        <pc:spChg chg="add del">
          <ac:chgData name="Neelima Patnaik" userId="ca759a27a8f7c3c7" providerId="LiveId" clId="{6139AA4A-312C-45D2-B80E-187081225828}" dt="2020-12-13T15:07:50.749" v="694" actId="26606"/>
          <ac:spMkLst>
            <pc:docMk/>
            <pc:sldMk cId="3649039073" sldId="259"/>
            <ac:spMk id="94" creationId="{8D06CE56-3881-4ADA-8CEF-D18B02C242A3}"/>
          </ac:spMkLst>
        </pc:spChg>
        <pc:spChg chg="add del">
          <ac:chgData name="Neelima Patnaik" userId="ca759a27a8f7c3c7" providerId="LiveId" clId="{6139AA4A-312C-45D2-B80E-187081225828}" dt="2020-12-13T15:07:50.749" v="694" actId="26606"/>
          <ac:spMkLst>
            <pc:docMk/>
            <pc:sldMk cId="3649039073" sldId="259"/>
            <ac:spMk id="95" creationId="{08C9B587-E65E-4B52-B37C-ABEBB6E87928}"/>
          </ac:spMkLst>
        </pc:spChg>
        <pc:spChg chg="add del">
          <ac:chgData name="Neelima Patnaik" userId="ca759a27a8f7c3c7" providerId="LiveId" clId="{6139AA4A-312C-45D2-B80E-187081225828}" dt="2020-12-13T15:07:50.749" v="694" actId="26606"/>
          <ac:spMkLst>
            <pc:docMk/>
            <pc:sldMk cId="3649039073" sldId="259"/>
            <ac:spMk id="96" creationId="{79F3C543-62EC-4433-9C93-A2CD8764E9B4}"/>
          </ac:spMkLst>
        </pc:spChg>
        <pc:spChg chg="add del">
          <ac:chgData name="Neelima Patnaik" userId="ca759a27a8f7c3c7" providerId="LiveId" clId="{6139AA4A-312C-45D2-B80E-187081225828}" dt="2020-12-13T15:07:50.749" v="694" actId="26606"/>
          <ac:spMkLst>
            <pc:docMk/>
            <pc:sldMk cId="3649039073" sldId="259"/>
            <ac:spMk id="97" creationId="{5DCB5928-DC7D-4612-9922-441966E15627}"/>
          </ac:spMkLst>
        </pc:spChg>
        <pc:spChg chg="add del">
          <ac:chgData name="Neelima Patnaik" userId="ca759a27a8f7c3c7" providerId="LiveId" clId="{6139AA4A-312C-45D2-B80E-187081225828}" dt="2020-12-13T15:07:50.749" v="694" actId="26606"/>
          <ac:spMkLst>
            <pc:docMk/>
            <pc:sldMk cId="3649039073" sldId="259"/>
            <ac:spMk id="98" creationId="{682C1161-1736-45EC-99B7-33F3CAE9D517}"/>
          </ac:spMkLst>
        </pc:spChg>
        <pc:spChg chg="add del">
          <ac:chgData name="Neelima Patnaik" userId="ca759a27a8f7c3c7" providerId="LiveId" clId="{6139AA4A-312C-45D2-B80E-187081225828}" dt="2020-12-13T15:07:50.749" v="694" actId="26606"/>
          <ac:spMkLst>
            <pc:docMk/>
            <pc:sldMk cId="3649039073" sldId="259"/>
            <ac:spMk id="99" creationId="{84D4DDB8-B68F-45B0-9F62-C4279996F672}"/>
          </ac:spMkLst>
        </pc:spChg>
        <pc:spChg chg="add del">
          <ac:chgData name="Neelima Patnaik" userId="ca759a27a8f7c3c7" providerId="LiveId" clId="{6139AA4A-312C-45D2-B80E-187081225828}" dt="2020-12-13T15:07:52.326" v="696" actId="26606"/>
          <ac:spMkLst>
            <pc:docMk/>
            <pc:sldMk cId="3649039073" sldId="259"/>
            <ac:spMk id="101" creationId="{0C2F8F76-4F55-4ED5-AC3D-1714C449C867}"/>
          </ac:spMkLst>
        </pc:spChg>
        <pc:spChg chg="add del">
          <ac:chgData name="Neelima Patnaik" userId="ca759a27a8f7c3c7" providerId="LiveId" clId="{6139AA4A-312C-45D2-B80E-187081225828}" dt="2020-12-13T15:07:52.326" v="696" actId="26606"/>
          <ac:spMkLst>
            <pc:docMk/>
            <pc:sldMk cId="3649039073" sldId="259"/>
            <ac:spMk id="102" creationId="{57F6BDD4-E066-4008-8011-6CC31AEB4556}"/>
          </ac:spMkLst>
        </pc:spChg>
        <pc:spChg chg="add del">
          <ac:chgData name="Neelima Patnaik" userId="ca759a27a8f7c3c7" providerId="LiveId" clId="{6139AA4A-312C-45D2-B80E-187081225828}" dt="2020-12-13T15:07:52.326" v="696" actId="26606"/>
          <ac:spMkLst>
            <pc:docMk/>
            <pc:sldMk cId="3649039073" sldId="259"/>
            <ac:spMk id="103" creationId="{2711A8FB-68FC-45FC-B01E-38F809E2D439}"/>
          </ac:spMkLst>
        </pc:spChg>
        <pc:spChg chg="add del">
          <ac:chgData name="Neelima Patnaik" userId="ca759a27a8f7c3c7" providerId="LiveId" clId="{6139AA4A-312C-45D2-B80E-187081225828}" dt="2020-12-13T15:07:52.326" v="696" actId="26606"/>
          <ac:spMkLst>
            <pc:docMk/>
            <pc:sldMk cId="3649039073" sldId="259"/>
            <ac:spMk id="104" creationId="{281E2DF8-F6D8-4E5C-B76E-E082FD8C1FBD}"/>
          </ac:spMkLst>
        </pc:spChg>
        <pc:spChg chg="add del">
          <ac:chgData name="Neelima Patnaik" userId="ca759a27a8f7c3c7" providerId="LiveId" clId="{6139AA4A-312C-45D2-B80E-187081225828}" dt="2020-12-13T15:07:53.969" v="698" actId="26606"/>
          <ac:spMkLst>
            <pc:docMk/>
            <pc:sldMk cId="3649039073" sldId="259"/>
            <ac:spMk id="106" creationId="{92468898-5A6E-4D55-85EC-308E785EE06C}"/>
          </ac:spMkLst>
        </pc:spChg>
        <pc:spChg chg="add del">
          <ac:chgData name="Neelima Patnaik" userId="ca759a27a8f7c3c7" providerId="LiveId" clId="{6139AA4A-312C-45D2-B80E-187081225828}" dt="2020-12-13T15:07:53.969" v="698" actId="26606"/>
          <ac:spMkLst>
            <pc:docMk/>
            <pc:sldMk cId="3649039073" sldId="259"/>
            <ac:spMk id="107" creationId="{3E23A947-2D45-4208-AE2B-64948C87A3EB}"/>
          </ac:spMkLst>
        </pc:spChg>
        <pc:spChg chg="add del">
          <ac:chgData name="Neelima Patnaik" userId="ca759a27a8f7c3c7" providerId="LiveId" clId="{6139AA4A-312C-45D2-B80E-187081225828}" dt="2020-12-13T15:07:53.969" v="698" actId="26606"/>
          <ac:spMkLst>
            <pc:docMk/>
            <pc:sldMk cId="3649039073" sldId="259"/>
            <ac:spMk id="108" creationId="{E5BBB0F9-6A59-4D02-A9C7-A2D6516684CE}"/>
          </ac:spMkLst>
        </pc:spChg>
        <pc:spChg chg="add del">
          <ac:chgData name="Neelima Patnaik" userId="ca759a27a8f7c3c7" providerId="LiveId" clId="{6139AA4A-312C-45D2-B80E-187081225828}" dt="2020-12-13T15:07:53.969" v="698" actId="26606"/>
          <ac:spMkLst>
            <pc:docMk/>
            <pc:sldMk cId="3649039073" sldId="259"/>
            <ac:spMk id="109" creationId="{32EB34C8-62D8-4FF6-A98B-9DC0A9810259}"/>
          </ac:spMkLst>
        </pc:spChg>
        <pc:spChg chg="add del">
          <ac:chgData name="Neelima Patnaik" userId="ca759a27a8f7c3c7" providerId="LiveId" clId="{6139AA4A-312C-45D2-B80E-187081225828}" dt="2020-12-13T15:07:58.842" v="700" actId="26606"/>
          <ac:spMkLst>
            <pc:docMk/>
            <pc:sldMk cId="3649039073" sldId="259"/>
            <ac:spMk id="111" creationId="{8108D317-7CBD-4897-BD1F-959436D2A3BE}"/>
          </ac:spMkLst>
        </pc:spChg>
        <pc:spChg chg="add del">
          <ac:chgData name="Neelima Patnaik" userId="ca759a27a8f7c3c7" providerId="LiveId" clId="{6139AA4A-312C-45D2-B80E-187081225828}" dt="2020-12-13T15:07:58.842" v="700" actId="26606"/>
          <ac:spMkLst>
            <pc:docMk/>
            <pc:sldMk cId="3649039073" sldId="259"/>
            <ac:spMk id="112" creationId="{D6297641-8B9F-4767-9606-8A11313227BF}"/>
          </ac:spMkLst>
        </pc:spChg>
        <pc:spChg chg="add del">
          <ac:chgData name="Neelima Patnaik" userId="ca759a27a8f7c3c7" providerId="LiveId" clId="{6139AA4A-312C-45D2-B80E-187081225828}" dt="2020-12-13T15:07:58.842" v="700" actId="26606"/>
          <ac:spMkLst>
            <pc:docMk/>
            <pc:sldMk cId="3649039073" sldId="259"/>
            <ac:spMk id="113" creationId="{D8F3CA65-EA00-46B4-9616-39E6853F7BED}"/>
          </ac:spMkLst>
        </pc:spChg>
        <pc:spChg chg="add del">
          <ac:chgData name="Neelima Patnaik" userId="ca759a27a8f7c3c7" providerId="LiveId" clId="{6139AA4A-312C-45D2-B80E-187081225828}" dt="2020-12-13T15:07:58.842" v="700" actId="26606"/>
          <ac:spMkLst>
            <pc:docMk/>
            <pc:sldMk cId="3649039073" sldId="259"/>
            <ac:spMk id="114" creationId="{A4E28BA6-866B-47B4-BB0F-73FFFC0B5E34}"/>
          </ac:spMkLst>
        </pc:spChg>
        <pc:spChg chg="add">
          <ac:chgData name="Neelima Patnaik" userId="ca759a27a8f7c3c7" providerId="LiveId" clId="{6139AA4A-312C-45D2-B80E-187081225828}" dt="2020-12-13T15:07:58.850" v="701" actId="26606"/>
          <ac:spMkLst>
            <pc:docMk/>
            <pc:sldMk cId="3649039073" sldId="259"/>
            <ac:spMk id="116" creationId="{8D06CE56-3881-4ADA-8CEF-D18B02C242A3}"/>
          </ac:spMkLst>
        </pc:spChg>
        <pc:spChg chg="add">
          <ac:chgData name="Neelima Patnaik" userId="ca759a27a8f7c3c7" providerId="LiveId" clId="{6139AA4A-312C-45D2-B80E-187081225828}" dt="2020-12-13T15:07:58.850" v="701" actId="26606"/>
          <ac:spMkLst>
            <pc:docMk/>
            <pc:sldMk cId="3649039073" sldId="259"/>
            <ac:spMk id="117" creationId="{79F3C543-62EC-4433-9C93-A2CD8764E9B4}"/>
          </ac:spMkLst>
        </pc:spChg>
        <pc:spChg chg="add">
          <ac:chgData name="Neelima Patnaik" userId="ca759a27a8f7c3c7" providerId="LiveId" clId="{6139AA4A-312C-45D2-B80E-187081225828}" dt="2020-12-13T15:07:58.850" v="701" actId="26606"/>
          <ac:spMkLst>
            <pc:docMk/>
            <pc:sldMk cId="3649039073" sldId="259"/>
            <ac:spMk id="118" creationId="{68AF5748-FED8-45BA-8631-26D1D10F3246}"/>
          </ac:spMkLst>
        </pc:spChg>
        <pc:spChg chg="add">
          <ac:chgData name="Neelima Patnaik" userId="ca759a27a8f7c3c7" providerId="LiveId" clId="{6139AA4A-312C-45D2-B80E-187081225828}" dt="2020-12-13T15:07:58.850" v="701" actId="26606"/>
          <ac:spMkLst>
            <pc:docMk/>
            <pc:sldMk cId="3649039073" sldId="259"/>
            <ac:spMk id="119" creationId="{AF2F604E-43BE-4DC3-B983-E071523364F8}"/>
          </ac:spMkLst>
        </pc:spChg>
        <pc:spChg chg="add">
          <ac:chgData name="Neelima Patnaik" userId="ca759a27a8f7c3c7" providerId="LiveId" clId="{6139AA4A-312C-45D2-B80E-187081225828}" dt="2020-12-13T15:07:58.850" v="701" actId="26606"/>
          <ac:spMkLst>
            <pc:docMk/>
            <pc:sldMk cId="3649039073" sldId="259"/>
            <ac:spMk id="120" creationId="{08C9B587-E65E-4B52-B37C-ABEBB6E87928}"/>
          </ac:spMkLst>
        </pc:spChg>
        <pc:picChg chg="add mod ord">
          <ac:chgData name="Neelima Patnaik" userId="ca759a27a8f7c3c7" providerId="LiveId" clId="{6139AA4A-312C-45D2-B80E-187081225828}" dt="2020-12-13T15:07:58.850" v="701" actId="26606"/>
          <ac:picMkLst>
            <pc:docMk/>
            <pc:sldMk cId="3649039073" sldId="259"/>
            <ac:picMk id="5" creationId="{945AB73D-E1BA-4133-B280-C78D93714267}"/>
          </ac:picMkLst>
        </pc:picChg>
      </pc:sldChg>
      <pc:sldChg chg="addSp delSp modSp new del mod setBg">
        <pc:chgData name="Neelima Patnaik" userId="ca759a27a8f7c3c7" providerId="LiveId" clId="{6139AA4A-312C-45D2-B80E-187081225828}" dt="2020-12-13T15:09:17.588" v="719" actId="47"/>
        <pc:sldMkLst>
          <pc:docMk/>
          <pc:sldMk cId="1490573453" sldId="260"/>
        </pc:sldMkLst>
        <pc:spChg chg="mod">
          <ac:chgData name="Neelima Patnaik" userId="ca759a27a8f7c3c7" providerId="LiveId" clId="{6139AA4A-312C-45D2-B80E-187081225828}" dt="2020-12-13T15:09:14.576" v="718" actId="26606"/>
          <ac:spMkLst>
            <pc:docMk/>
            <pc:sldMk cId="1490573453" sldId="260"/>
            <ac:spMk id="2" creationId="{C7F5BF97-C015-4132-A973-619138D45DA0}"/>
          </ac:spMkLst>
        </pc:spChg>
        <pc:spChg chg="add del">
          <ac:chgData name="Neelima Patnaik" userId="ca759a27a8f7c3c7" providerId="LiveId" clId="{6139AA4A-312C-45D2-B80E-187081225828}" dt="2020-12-13T15:09:14.576" v="718" actId="26606"/>
          <ac:spMkLst>
            <pc:docMk/>
            <pc:sldMk cId="1490573453" sldId="260"/>
            <ac:spMk id="3" creationId="{ABF695BE-04C7-4858-A938-E6E930F95922}"/>
          </ac:spMkLst>
        </pc:spChg>
        <pc:spChg chg="add del">
          <ac:chgData name="Neelima Patnaik" userId="ca759a27a8f7c3c7" providerId="LiveId" clId="{6139AA4A-312C-45D2-B80E-187081225828}" dt="2020-12-13T15:09:14.566" v="717" actId="26606"/>
          <ac:spMkLst>
            <pc:docMk/>
            <pc:sldMk cId="1490573453" sldId="260"/>
            <ac:spMk id="8" creationId="{8D06CE56-3881-4ADA-8CEF-D18B02C242A3}"/>
          </ac:spMkLst>
        </pc:spChg>
        <pc:spChg chg="add del">
          <ac:chgData name="Neelima Patnaik" userId="ca759a27a8f7c3c7" providerId="LiveId" clId="{6139AA4A-312C-45D2-B80E-187081225828}" dt="2020-12-13T15:09:14.566" v="717" actId="26606"/>
          <ac:spMkLst>
            <pc:docMk/>
            <pc:sldMk cId="1490573453" sldId="260"/>
            <ac:spMk id="10" creationId="{79F3C543-62EC-4433-9C93-A2CD8764E9B4}"/>
          </ac:spMkLst>
        </pc:spChg>
        <pc:spChg chg="add del">
          <ac:chgData name="Neelima Patnaik" userId="ca759a27a8f7c3c7" providerId="LiveId" clId="{6139AA4A-312C-45D2-B80E-187081225828}" dt="2020-12-13T15:09:14.566" v="717" actId="26606"/>
          <ac:spMkLst>
            <pc:docMk/>
            <pc:sldMk cId="1490573453" sldId="260"/>
            <ac:spMk id="12" creationId="{1ACA2EA0-FFD3-42EC-9406-B595015ED96E}"/>
          </ac:spMkLst>
        </pc:spChg>
        <pc:spChg chg="add del">
          <ac:chgData name="Neelima Patnaik" userId="ca759a27a8f7c3c7" providerId="LiveId" clId="{6139AA4A-312C-45D2-B80E-187081225828}" dt="2020-12-13T15:09:14.566" v="717" actId="26606"/>
          <ac:spMkLst>
            <pc:docMk/>
            <pc:sldMk cId="1490573453" sldId="260"/>
            <ac:spMk id="14" creationId="{D5288BCE-665C-472A-8C43-664BCFA31E43}"/>
          </ac:spMkLst>
        </pc:spChg>
        <pc:spChg chg="add del">
          <ac:chgData name="Neelima Patnaik" userId="ca759a27a8f7c3c7" providerId="LiveId" clId="{6139AA4A-312C-45D2-B80E-187081225828}" dt="2020-12-13T15:09:14.566" v="717" actId="26606"/>
          <ac:spMkLst>
            <pc:docMk/>
            <pc:sldMk cId="1490573453" sldId="260"/>
            <ac:spMk id="16" creationId="{46C57131-53A7-4C1A-BEA8-25F06A06AD29}"/>
          </ac:spMkLst>
        </pc:spChg>
        <pc:spChg chg="add">
          <ac:chgData name="Neelima Patnaik" userId="ca759a27a8f7c3c7" providerId="LiveId" clId="{6139AA4A-312C-45D2-B80E-187081225828}" dt="2020-12-13T15:09:14.576" v="718" actId="26606"/>
          <ac:spMkLst>
            <pc:docMk/>
            <pc:sldMk cId="1490573453" sldId="260"/>
            <ac:spMk id="18" creationId="{3629484E-3792-4B3D-89AD-7C8A1ED0E0D4}"/>
          </ac:spMkLst>
        </pc:spChg>
        <pc:spChg chg="add">
          <ac:chgData name="Neelima Patnaik" userId="ca759a27a8f7c3c7" providerId="LiveId" clId="{6139AA4A-312C-45D2-B80E-187081225828}" dt="2020-12-13T15:09:14.576" v="718" actId="26606"/>
          <ac:spMkLst>
            <pc:docMk/>
            <pc:sldMk cId="1490573453" sldId="260"/>
            <ac:spMk id="19" creationId="{8D06CE56-3881-4ADA-8CEF-D18B02C242A3}"/>
          </ac:spMkLst>
        </pc:spChg>
        <pc:spChg chg="add">
          <ac:chgData name="Neelima Patnaik" userId="ca759a27a8f7c3c7" providerId="LiveId" clId="{6139AA4A-312C-45D2-B80E-187081225828}" dt="2020-12-13T15:09:14.576" v="718" actId="26606"/>
          <ac:spMkLst>
            <pc:docMk/>
            <pc:sldMk cId="1490573453" sldId="260"/>
            <ac:spMk id="20" creationId="{79F3C543-62EC-4433-9C93-A2CD8764E9B4}"/>
          </ac:spMkLst>
        </pc:spChg>
        <pc:spChg chg="add">
          <ac:chgData name="Neelima Patnaik" userId="ca759a27a8f7c3c7" providerId="LiveId" clId="{6139AA4A-312C-45D2-B80E-187081225828}" dt="2020-12-13T15:09:14.576" v="718" actId="26606"/>
          <ac:spMkLst>
            <pc:docMk/>
            <pc:sldMk cId="1490573453" sldId="260"/>
            <ac:spMk id="21" creationId="{FFD48BC7-DC40-47DE-87EE-9F4B6ECB9ABB}"/>
          </ac:spMkLst>
        </pc:spChg>
        <pc:spChg chg="add">
          <ac:chgData name="Neelima Patnaik" userId="ca759a27a8f7c3c7" providerId="LiveId" clId="{6139AA4A-312C-45D2-B80E-187081225828}" dt="2020-12-13T15:09:14.576" v="718" actId="26606"/>
          <ac:spMkLst>
            <pc:docMk/>
            <pc:sldMk cId="1490573453" sldId="260"/>
            <ac:spMk id="22" creationId="{E502BBC7-2C76-46F3-BC24-5985BC13DB88}"/>
          </ac:spMkLst>
        </pc:spChg>
        <pc:spChg chg="add">
          <ac:chgData name="Neelima Patnaik" userId="ca759a27a8f7c3c7" providerId="LiveId" clId="{6139AA4A-312C-45D2-B80E-187081225828}" dt="2020-12-13T15:09:14.576" v="718" actId="26606"/>
          <ac:spMkLst>
            <pc:docMk/>
            <pc:sldMk cId="1490573453" sldId="260"/>
            <ac:spMk id="23" creationId="{9C45F024-2468-4D8A-9E11-BB2B1E0A3B37}"/>
          </ac:spMkLst>
        </pc:spChg>
      </pc:sldChg>
      <pc:sldChg chg="modSp new mod">
        <pc:chgData name="Neelima Patnaik" userId="ca759a27a8f7c3c7" providerId="LiveId" clId="{6139AA4A-312C-45D2-B80E-187081225828}" dt="2020-12-13T15:09:55.817" v="739" actId="33524"/>
        <pc:sldMkLst>
          <pc:docMk/>
          <pc:sldMk cId="3822956553" sldId="260"/>
        </pc:sldMkLst>
        <pc:spChg chg="mod">
          <ac:chgData name="Neelima Patnaik" userId="ca759a27a8f7c3c7" providerId="LiveId" clId="{6139AA4A-312C-45D2-B80E-187081225828}" dt="2020-12-13T15:09:33.128" v="723" actId="27636"/>
          <ac:spMkLst>
            <pc:docMk/>
            <pc:sldMk cId="3822956553" sldId="260"/>
            <ac:spMk id="2" creationId="{8AAF0AA1-6622-4B7F-B0E1-B6FAB1F3DA97}"/>
          </ac:spMkLst>
        </pc:spChg>
        <pc:spChg chg="mod">
          <ac:chgData name="Neelima Patnaik" userId="ca759a27a8f7c3c7" providerId="LiveId" clId="{6139AA4A-312C-45D2-B80E-187081225828}" dt="2020-12-13T15:09:55.817" v="739" actId="33524"/>
          <ac:spMkLst>
            <pc:docMk/>
            <pc:sldMk cId="3822956553" sldId="260"/>
            <ac:spMk id="3" creationId="{D11E614D-A9E5-44A2-A756-5B3C5B18BE91}"/>
          </ac:spMkLst>
        </pc:spChg>
      </pc:sldChg>
      <pc:sldChg chg="modSp new mod">
        <pc:chgData name="Neelima Patnaik" userId="ca759a27a8f7c3c7" providerId="LiveId" clId="{6139AA4A-312C-45D2-B80E-187081225828}" dt="2020-12-14T02:26:18.816" v="3743" actId="14100"/>
        <pc:sldMkLst>
          <pc:docMk/>
          <pc:sldMk cId="3398229678" sldId="261"/>
        </pc:sldMkLst>
        <pc:spChg chg="mod">
          <ac:chgData name="Neelima Patnaik" userId="ca759a27a8f7c3c7" providerId="LiveId" clId="{6139AA4A-312C-45D2-B80E-187081225828}" dt="2020-12-14T02:26:10.368" v="3741" actId="2711"/>
          <ac:spMkLst>
            <pc:docMk/>
            <pc:sldMk cId="3398229678" sldId="261"/>
            <ac:spMk id="2" creationId="{B31A9FA5-F715-4E03-B515-3FF8508EECBB}"/>
          </ac:spMkLst>
        </pc:spChg>
        <pc:spChg chg="mod">
          <ac:chgData name="Neelima Patnaik" userId="ca759a27a8f7c3c7" providerId="LiveId" clId="{6139AA4A-312C-45D2-B80E-187081225828}" dt="2020-12-14T02:26:18.816" v="3743" actId="14100"/>
          <ac:spMkLst>
            <pc:docMk/>
            <pc:sldMk cId="3398229678" sldId="261"/>
            <ac:spMk id="3" creationId="{AD55065E-14EE-4D6C-8831-69E041F41DAA}"/>
          </ac:spMkLst>
        </pc:spChg>
      </pc:sldChg>
      <pc:sldChg chg="addSp delSp modSp new mod setBg">
        <pc:chgData name="Neelima Patnaik" userId="ca759a27a8f7c3c7" providerId="LiveId" clId="{6139AA4A-312C-45D2-B80E-187081225828}" dt="2020-12-14T02:22:03.347" v="3717" actId="20577"/>
        <pc:sldMkLst>
          <pc:docMk/>
          <pc:sldMk cId="3357987186" sldId="262"/>
        </pc:sldMkLst>
        <pc:spChg chg="mod">
          <ac:chgData name="Neelima Patnaik" userId="ca759a27a8f7c3c7" providerId="LiveId" clId="{6139AA4A-312C-45D2-B80E-187081225828}" dt="2020-12-14T02:20:09.262" v="3702" actId="255"/>
          <ac:spMkLst>
            <pc:docMk/>
            <pc:sldMk cId="3357987186" sldId="262"/>
            <ac:spMk id="2" creationId="{AE9FFFB8-3786-4F27-86D4-EA934DECADFA}"/>
          </ac:spMkLst>
        </pc:spChg>
        <pc:spChg chg="mod">
          <ac:chgData name="Neelima Patnaik" userId="ca759a27a8f7c3c7" providerId="LiveId" clId="{6139AA4A-312C-45D2-B80E-187081225828}" dt="2020-12-14T02:22:03.347" v="3717" actId="20577"/>
          <ac:spMkLst>
            <pc:docMk/>
            <pc:sldMk cId="3357987186" sldId="262"/>
            <ac:spMk id="3" creationId="{73FF6663-64D2-4F03-A5E1-9B23D682B9C4}"/>
          </ac:spMkLst>
        </pc:spChg>
        <pc:spChg chg="add del">
          <ac:chgData name="Neelima Patnaik" userId="ca759a27a8f7c3c7" providerId="LiveId" clId="{6139AA4A-312C-45D2-B80E-187081225828}" dt="2020-12-13T16:01:59.632" v="1019" actId="26606"/>
          <ac:spMkLst>
            <pc:docMk/>
            <pc:sldMk cId="3357987186" sldId="262"/>
            <ac:spMk id="8" creationId="{8D06CE56-3881-4ADA-8CEF-D18B02C242A3}"/>
          </ac:spMkLst>
        </pc:spChg>
        <pc:spChg chg="add del">
          <ac:chgData name="Neelima Patnaik" userId="ca759a27a8f7c3c7" providerId="LiveId" clId="{6139AA4A-312C-45D2-B80E-187081225828}" dt="2020-12-13T16:01:59.632" v="1019" actId="26606"/>
          <ac:spMkLst>
            <pc:docMk/>
            <pc:sldMk cId="3357987186" sldId="262"/>
            <ac:spMk id="10" creationId="{79F3C543-62EC-4433-9C93-A2CD8764E9B4}"/>
          </ac:spMkLst>
        </pc:spChg>
        <pc:spChg chg="add del">
          <ac:chgData name="Neelima Patnaik" userId="ca759a27a8f7c3c7" providerId="LiveId" clId="{6139AA4A-312C-45D2-B80E-187081225828}" dt="2020-12-13T16:01:59.632" v="1019" actId="26606"/>
          <ac:spMkLst>
            <pc:docMk/>
            <pc:sldMk cId="3357987186" sldId="262"/>
            <ac:spMk id="12" creationId="{FFD48BC7-DC40-47DE-87EE-9F4B6ECB9ABB}"/>
          </ac:spMkLst>
        </pc:spChg>
        <pc:spChg chg="add del">
          <ac:chgData name="Neelima Patnaik" userId="ca759a27a8f7c3c7" providerId="LiveId" clId="{6139AA4A-312C-45D2-B80E-187081225828}" dt="2020-12-13T16:01:59.632" v="1019" actId="26606"/>
          <ac:spMkLst>
            <pc:docMk/>
            <pc:sldMk cId="3357987186" sldId="262"/>
            <ac:spMk id="14" creationId="{E502BBC7-2C76-46F3-BC24-5985BC13DB88}"/>
          </ac:spMkLst>
        </pc:spChg>
        <pc:spChg chg="add del">
          <ac:chgData name="Neelima Patnaik" userId="ca759a27a8f7c3c7" providerId="LiveId" clId="{6139AA4A-312C-45D2-B80E-187081225828}" dt="2020-12-13T16:01:59.632" v="1019" actId="26606"/>
          <ac:spMkLst>
            <pc:docMk/>
            <pc:sldMk cId="3357987186" sldId="262"/>
            <ac:spMk id="16" creationId="{9C45F024-2468-4D8A-9E11-BB2B1E0A3B37}"/>
          </ac:spMkLst>
        </pc:spChg>
        <pc:spChg chg="add del">
          <ac:chgData name="Neelima Patnaik" userId="ca759a27a8f7c3c7" providerId="LiveId" clId="{6139AA4A-312C-45D2-B80E-187081225828}" dt="2020-12-13T16:01:59.632" v="1019" actId="26606"/>
          <ac:spMkLst>
            <pc:docMk/>
            <pc:sldMk cId="3357987186" sldId="262"/>
            <ac:spMk id="18" creationId="{3629484E-3792-4B3D-89AD-7C8A1ED0E0D4}"/>
          </ac:spMkLst>
        </pc:spChg>
        <pc:spChg chg="add del">
          <ac:chgData name="Neelima Patnaik" userId="ca759a27a8f7c3c7" providerId="LiveId" clId="{6139AA4A-312C-45D2-B80E-187081225828}" dt="2020-12-13T16:02:03.178" v="1021" actId="26606"/>
          <ac:spMkLst>
            <pc:docMk/>
            <pc:sldMk cId="3357987186" sldId="262"/>
            <ac:spMk id="20" creationId="{AF2F604E-43BE-4DC3-B983-E071523364F8}"/>
          </ac:spMkLst>
        </pc:spChg>
        <pc:spChg chg="add del">
          <ac:chgData name="Neelima Patnaik" userId="ca759a27a8f7c3c7" providerId="LiveId" clId="{6139AA4A-312C-45D2-B80E-187081225828}" dt="2020-12-13T16:02:03.178" v="1021" actId="26606"/>
          <ac:spMkLst>
            <pc:docMk/>
            <pc:sldMk cId="3357987186" sldId="262"/>
            <ac:spMk id="21" creationId="{8D06CE56-3881-4ADA-8CEF-D18B02C242A3}"/>
          </ac:spMkLst>
        </pc:spChg>
        <pc:spChg chg="add del">
          <ac:chgData name="Neelima Patnaik" userId="ca759a27a8f7c3c7" providerId="LiveId" clId="{6139AA4A-312C-45D2-B80E-187081225828}" dt="2020-12-13T16:02:03.178" v="1021" actId="26606"/>
          <ac:spMkLst>
            <pc:docMk/>
            <pc:sldMk cId="3357987186" sldId="262"/>
            <ac:spMk id="22" creationId="{08C9B587-E65E-4B52-B37C-ABEBB6E87928}"/>
          </ac:spMkLst>
        </pc:spChg>
        <pc:spChg chg="add del">
          <ac:chgData name="Neelima Patnaik" userId="ca759a27a8f7c3c7" providerId="LiveId" clId="{6139AA4A-312C-45D2-B80E-187081225828}" dt="2020-12-13T16:02:03.178" v="1021" actId="26606"/>
          <ac:spMkLst>
            <pc:docMk/>
            <pc:sldMk cId="3357987186" sldId="262"/>
            <ac:spMk id="23" creationId="{79F3C543-62EC-4433-9C93-A2CD8764E9B4}"/>
          </ac:spMkLst>
        </pc:spChg>
        <pc:spChg chg="add del">
          <ac:chgData name="Neelima Patnaik" userId="ca759a27a8f7c3c7" providerId="LiveId" clId="{6139AA4A-312C-45D2-B80E-187081225828}" dt="2020-12-13T16:02:03.178" v="1021" actId="26606"/>
          <ac:spMkLst>
            <pc:docMk/>
            <pc:sldMk cId="3357987186" sldId="262"/>
            <ac:spMk id="24" creationId="{5DCB5928-DC7D-4612-9922-441966E15627}"/>
          </ac:spMkLst>
        </pc:spChg>
        <pc:spChg chg="add del">
          <ac:chgData name="Neelima Patnaik" userId="ca759a27a8f7c3c7" providerId="LiveId" clId="{6139AA4A-312C-45D2-B80E-187081225828}" dt="2020-12-13T16:02:03.178" v="1021" actId="26606"/>
          <ac:spMkLst>
            <pc:docMk/>
            <pc:sldMk cId="3357987186" sldId="262"/>
            <ac:spMk id="25" creationId="{682C1161-1736-45EC-99B7-33F3CAE9D517}"/>
          </ac:spMkLst>
        </pc:spChg>
        <pc:spChg chg="add del">
          <ac:chgData name="Neelima Patnaik" userId="ca759a27a8f7c3c7" providerId="LiveId" clId="{6139AA4A-312C-45D2-B80E-187081225828}" dt="2020-12-13T16:02:03.178" v="1021" actId="26606"/>
          <ac:spMkLst>
            <pc:docMk/>
            <pc:sldMk cId="3357987186" sldId="262"/>
            <ac:spMk id="26" creationId="{84D4DDB8-B68F-45B0-9F62-C4279996F672}"/>
          </ac:spMkLst>
        </pc:spChg>
        <pc:spChg chg="add del">
          <ac:chgData name="Neelima Patnaik" userId="ca759a27a8f7c3c7" providerId="LiveId" clId="{6139AA4A-312C-45D2-B80E-187081225828}" dt="2020-12-14T02:10:06.730" v="3666" actId="26606"/>
          <ac:spMkLst>
            <pc:docMk/>
            <pc:sldMk cId="3357987186" sldId="262"/>
            <ac:spMk id="28" creationId="{8D06CE56-3881-4ADA-8CEF-D18B02C242A3}"/>
          </ac:spMkLst>
        </pc:spChg>
        <pc:spChg chg="add del">
          <ac:chgData name="Neelima Patnaik" userId="ca759a27a8f7c3c7" providerId="LiveId" clId="{6139AA4A-312C-45D2-B80E-187081225828}" dt="2020-12-14T02:10:06.730" v="3666" actId="26606"/>
          <ac:spMkLst>
            <pc:docMk/>
            <pc:sldMk cId="3357987186" sldId="262"/>
            <ac:spMk id="29" creationId="{79F3C543-62EC-4433-9C93-A2CD8764E9B4}"/>
          </ac:spMkLst>
        </pc:spChg>
        <pc:spChg chg="add del">
          <ac:chgData name="Neelima Patnaik" userId="ca759a27a8f7c3c7" providerId="LiveId" clId="{6139AA4A-312C-45D2-B80E-187081225828}" dt="2020-12-14T02:10:06.730" v="3666" actId="26606"/>
          <ac:spMkLst>
            <pc:docMk/>
            <pc:sldMk cId="3357987186" sldId="262"/>
            <ac:spMk id="30" creationId="{FFD48BC7-DC40-47DE-87EE-9F4B6ECB9ABB}"/>
          </ac:spMkLst>
        </pc:spChg>
        <pc:spChg chg="add del">
          <ac:chgData name="Neelima Patnaik" userId="ca759a27a8f7c3c7" providerId="LiveId" clId="{6139AA4A-312C-45D2-B80E-187081225828}" dt="2020-12-14T02:10:06.730" v="3666" actId="26606"/>
          <ac:spMkLst>
            <pc:docMk/>
            <pc:sldMk cId="3357987186" sldId="262"/>
            <ac:spMk id="31" creationId="{E502BBC7-2C76-46F3-BC24-5985BC13DB88}"/>
          </ac:spMkLst>
        </pc:spChg>
        <pc:spChg chg="add del">
          <ac:chgData name="Neelima Patnaik" userId="ca759a27a8f7c3c7" providerId="LiveId" clId="{6139AA4A-312C-45D2-B80E-187081225828}" dt="2020-12-14T02:10:06.730" v="3666" actId="26606"/>
          <ac:spMkLst>
            <pc:docMk/>
            <pc:sldMk cId="3357987186" sldId="262"/>
            <ac:spMk id="32" creationId="{9C45F024-2468-4D8A-9E11-BB2B1E0A3B37}"/>
          </ac:spMkLst>
        </pc:spChg>
        <pc:spChg chg="add del">
          <ac:chgData name="Neelima Patnaik" userId="ca759a27a8f7c3c7" providerId="LiveId" clId="{6139AA4A-312C-45D2-B80E-187081225828}" dt="2020-12-14T02:10:06.730" v="3666" actId="26606"/>
          <ac:spMkLst>
            <pc:docMk/>
            <pc:sldMk cId="3357987186" sldId="262"/>
            <ac:spMk id="33" creationId="{3629484E-3792-4B3D-89AD-7C8A1ED0E0D4}"/>
          </ac:spMkLst>
        </pc:spChg>
        <pc:spChg chg="add">
          <ac:chgData name="Neelima Patnaik" userId="ca759a27a8f7c3c7" providerId="LiveId" clId="{6139AA4A-312C-45D2-B80E-187081225828}" dt="2020-12-14T02:10:06.730" v="3666" actId="26606"/>
          <ac:spMkLst>
            <pc:docMk/>
            <pc:sldMk cId="3357987186" sldId="262"/>
            <ac:spMk id="38" creationId="{E777E57D-6A88-4B5B-A068-2BA7FF4E8CCA}"/>
          </ac:spMkLst>
        </pc:spChg>
        <pc:spChg chg="add del">
          <ac:chgData name="Neelima Patnaik" userId="ca759a27a8f7c3c7" providerId="LiveId" clId="{6139AA4A-312C-45D2-B80E-187081225828}" dt="2020-12-14T02:10:06.722" v="3665" actId="26606"/>
          <ac:spMkLst>
            <pc:docMk/>
            <pc:sldMk cId="3357987186" sldId="262"/>
            <ac:spMk id="39" creationId="{8380AD67-C5CA-4918-B4BB-C359BB03EEDD}"/>
          </ac:spMkLst>
        </pc:spChg>
        <pc:spChg chg="add">
          <ac:chgData name="Neelima Patnaik" userId="ca759a27a8f7c3c7" providerId="LiveId" clId="{6139AA4A-312C-45D2-B80E-187081225828}" dt="2020-12-14T02:10:06.730" v="3666" actId="26606"/>
          <ac:spMkLst>
            <pc:docMk/>
            <pc:sldMk cId="3357987186" sldId="262"/>
            <ac:spMk id="40" creationId="{F7117410-A2A4-4085-9ADC-46744551DBDE}"/>
          </ac:spMkLst>
        </pc:spChg>
        <pc:spChg chg="add del">
          <ac:chgData name="Neelima Patnaik" userId="ca759a27a8f7c3c7" providerId="LiveId" clId="{6139AA4A-312C-45D2-B80E-187081225828}" dt="2020-12-14T02:10:06.722" v="3665" actId="26606"/>
          <ac:spMkLst>
            <pc:docMk/>
            <pc:sldMk cId="3357987186" sldId="262"/>
            <ac:spMk id="41" creationId="{EABAD4DA-87BA-4F70-9EF0-45C6BCF17823}"/>
          </ac:spMkLst>
        </pc:spChg>
        <pc:spChg chg="add">
          <ac:chgData name="Neelima Patnaik" userId="ca759a27a8f7c3c7" providerId="LiveId" clId="{6139AA4A-312C-45D2-B80E-187081225828}" dt="2020-12-14T02:10:06.730" v="3666" actId="26606"/>
          <ac:spMkLst>
            <pc:docMk/>
            <pc:sldMk cId="3357987186" sldId="262"/>
            <ac:spMk id="42" creationId="{99F74EB5-E547-4FB4-95F5-BCC788F3C4A0}"/>
          </ac:spMkLst>
        </pc:spChg>
        <pc:spChg chg="add del">
          <ac:chgData name="Neelima Patnaik" userId="ca759a27a8f7c3c7" providerId="LiveId" clId="{6139AA4A-312C-45D2-B80E-187081225828}" dt="2020-12-14T02:10:06.722" v="3665" actId="26606"/>
          <ac:spMkLst>
            <pc:docMk/>
            <pc:sldMk cId="3357987186" sldId="262"/>
            <ac:spMk id="43" creationId="{915128D9-2797-47FA-B6FE-EC24E6B8437A}"/>
          </ac:spMkLst>
        </pc:spChg>
        <pc:picChg chg="add del">
          <ac:chgData name="Neelima Patnaik" userId="ca759a27a8f7c3c7" providerId="LiveId" clId="{6139AA4A-312C-45D2-B80E-187081225828}" dt="2020-12-13T16:02:03.178" v="1021" actId="26606"/>
          <ac:picMkLst>
            <pc:docMk/>
            <pc:sldMk cId="3357987186" sldId="262"/>
            <ac:picMk id="7" creationId="{58BD9463-1AE8-4827-A648-C5B5FB59E7DA}"/>
          </ac:picMkLst>
        </pc:picChg>
        <pc:picChg chg="add del">
          <ac:chgData name="Neelima Patnaik" userId="ca759a27a8f7c3c7" providerId="LiveId" clId="{6139AA4A-312C-45D2-B80E-187081225828}" dt="2020-12-14T02:10:06.722" v="3665" actId="26606"/>
          <ac:picMkLst>
            <pc:docMk/>
            <pc:sldMk cId="3357987186" sldId="262"/>
            <ac:picMk id="35" creationId="{E5A5885E-6465-4D82-88E0-AA97E64C59D8}"/>
          </ac:picMkLst>
        </pc:picChg>
      </pc:sldChg>
      <pc:sldChg chg="addSp delSp modSp new mod ord setBg">
        <pc:chgData name="Neelima Patnaik" userId="ca759a27a8f7c3c7" providerId="LiveId" clId="{6139AA4A-312C-45D2-B80E-187081225828}" dt="2020-12-14T01:39:06.071" v="2419"/>
        <pc:sldMkLst>
          <pc:docMk/>
          <pc:sldMk cId="4204969150" sldId="263"/>
        </pc:sldMkLst>
        <pc:spChg chg="del">
          <ac:chgData name="Neelima Patnaik" userId="ca759a27a8f7c3c7" providerId="LiveId" clId="{6139AA4A-312C-45D2-B80E-187081225828}" dt="2020-12-13T16:06:20.170" v="1029" actId="26606"/>
          <ac:spMkLst>
            <pc:docMk/>
            <pc:sldMk cId="4204969150" sldId="263"/>
            <ac:spMk id="2" creationId="{E05C5BD5-4E16-43EC-AEFA-6EEF8B19CF65}"/>
          </ac:spMkLst>
        </pc:spChg>
        <pc:spChg chg="del">
          <ac:chgData name="Neelima Patnaik" userId="ca759a27a8f7c3c7" providerId="LiveId" clId="{6139AA4A-312C-45D2-B80E-187081225828}" dt="2020-12-13T16:06:16.689" v="1028"/>
          <ac:spMkLst>
            <pc:docMk/>
            <pc:sldMk cId="4204969150" sldId="263"/>
            <ac:spMk id="3" creationId="{6F9FBFF6-4A12-4D50-BEE1-B6574DF79454}"/>
          </ac:spMkLst>
        </pc:spChg>
        <pc:spChg chg="add">
          <ac:chgData name="Neelima Patnaik" userId="ca759a27a8f7c3c7" providerId="LiveId" clId="{6139AA4A-312C-45D2-B80E-187081225828}" dt="2020-12-13T16:06:20.170" v="1029" actId="26606"/>
          <ac:spMkLst>
            <pc:docMk/>
            <pc:sldMk cId="4204969150" sldId="263"/>
            <ac:spMk id="71" creationId="{69E6EFEE-6516-482C-B143-F97F9BF89D0E}"/>
          </ac:spMkLst>
        </pc:spChg>
        <pc:spChg chg="add">
          <ac:chgData name="Neelima Patnaik" userId="ca759a27a8f7c3c7" providerId="LiveId" clId="{6139AA4A-312C-45D2-B80E-187081225828}" dt="2020-12-13T16:06:20.170" v="1029" actId="26606"/>
          <ac:spMkLst>
            <pc:docMk/>
            <pc:sldMk cId="4204969150" sldId="263"/>
            <ac:spMk id="73" creationId="{3DF0D2C0-CD0C-470C-8851-D8B2CC417CB9}"/>
          </ac:spMkLst>
        </pc:spChg>
        <pc:picChg chg="add mod">
          <ac:chgData name="Neelima Patnaik" userId="ca759a27a8f7c3c7" providerId="LiveId" clId="{6139AA4A-312C-45D2-B80E-187081225828}" dt="2020-12-13T16:06:20.170" v="1029" actId="26606"/>
          <ac:picMkLst>
            <pc:docMk/>
            <pc:sldMk cId="4204969150" sldId="263"/>
            <ac:picMk id="1026" creationId="{35580759-BD8D-4133-A1E7-87DE1540F8E3}"/>
          </ac:picMkLst>
        </pc:picChg>
      </pc:sldChg>
      <pc:sldChg chg="modSp new mod">
        <pc:chgData name="Neelima Patnaik" userId="ca759a27a8f7c3c7" providerId="LiveId" clId="{6139AA4A-312C-45D2-B80E-187081225828}" dt="2020-12-13T16:16:02.869" v="1639" actId="20577"/>
        <pc:sldMkLst>
          <pc:docMk/>
          <pc:sldMk cId="3073098589" sldId="264"/>
        </pc:sldMkLst>
        <pc:spChg chg="mod">
          <ac:chgData name="Neelima Patnaik" userId="ca759a27a8f7c3c7" providerId="LiveId" clId="{6139AA4A-312C-45D2-B80E-187081225828}" dt="2020-12-13T16:07:16.013" v="1048" actId="27636"/>
          <ac:spMkLst>
            <pc:docMk/>
            <pc:sldMk cId="3073098589" sldId="264"/>
            <ac:spMk id="2" creationId="{D4E2664E-8D9A-4E35-A77F-6A61BBF2E8D9}"/>
          </ac:spMkLst>
        </pc:spChg>
        <pc:spChg chg="mod">
          <ac:chgData name="Neelima Patnaik" userId="ca759a27a8f7c3c7" providerId="LiveId" clId="{6139AA4A-312C-45D2-B80E-187081225828}" dt="2020-12-13T16:16:02.869" v="1639" actId="20577"/>
          <ac:spMkLst>
            <pc:docMk/>
            <pc:sldMk cId="3073098589" sldId="264"/>
            <ac:spMk id="3" creationId="{D263F6B4-E938-424D-A8FD-33B57661330D}"/>
          </ac:spMkLst>
        </pc:spChg>
      </pc:sldChg>
      <pc:sldChg chg="addSp delSp modSp new mod setBg">
        <pc:chgData name="Neelima Patnaik" userId="ca759a27a8f7c3c7" providerId="LiveId" clId="{6139AA4A-312C-45D2-B80E-187081225828}" dt="2020-12-14T01:40:25.750" v="2457" actId="26606"/>
        <pc:sldMkLst>
          <pc:docMk/>
          <pc:sldMk cId="2058390817" sldId="265"/>
        </pc:sldMkLst>
        <pc:spChg chg="mod">
          <ac:chgData name="Neelima Patnaik" userId="ca759a27a8f7c3c7" providerId="LiveId" clId="{6139AA4A-312C-45D2-B80E-187081225828}" dt="2020-12-14T01:40:25.750" v="2457" actId="26606"/>
          <ac:spMkLst>
            <pc:docMk/>
            <pc:sldMk cId="2058390817" sldId="265"/>
            <ac:spMk id="2" creationId="{E1DB84EF-83F7-40A0-99ED-EF8B04296D02}"/>
          </ac:spMkLst>
        </pc:spChg>
        <pc:spChg chg="add del mod">
          <ac:chgData name="Neelima Patnaik" userId="ca759a27a8f7c3c7" providerId="LiveId" clId="{6139AA4A-312C-45D2-B80E-187081225828}" dt="2020-12-14T01:24:59.963" v="1989" actId="26606"/>
          <ac:spMkLst>
            <pc:docMk/>
            <pc:sldMk cId="2058390817" sldId="265"/>
            <ac:spMk id="3" creationId="{485F67BE-0CA1-41DC-B04C-B418C6494A8B}"/>
          </ac:spMkLst>
        </pc:spChg>
        <pc:spChg chg="add del">
          <ac:chgData name="Neelima Patnaik" userId="ca759a27a8f7c3c7" providerId="LiveId" clId="{6139AA4A-312C-45D2-B80E-187081225828}" dt="2020-12-13T16:17:01.812" v="1698" actId="26606"/>
          <ac:spMkLst>
            <pc:docMk/>
            <pc:sldMk cId="2058390817" sldId="265"/>
            <ac:spMk id="10" creationId="{2550BE34-C2B8-49B8-8519-67A8CAD51AE9}"/>
          </ac:spMkLst>
        </pc:spChg>
        <pc:spChg chg="add del">
          <ac:chgData name="Neelima Patnaik" userId="ca759a27a8f7c3c7" providerId="LiveId" clId="{6139AA4A-312C-45D2-B80E-187081225828}" dt="2020-12-13T16:17:01.812" v="1698" actId="26606"/>
          <ac:spMkLst>
            <pc:docMk/>
            <pc:sldMk cId="2058390817" sldId="265"/>
            <ac:spMk id="12" creationId="{A7457DD9-5A45-400A-AB4B-4B4EDECA25F1}"/>
          </ac:spMkLst>
        </pc:spChg>
        <pc:spChg chg="add del">
          <ac:chgData name="Neelima Patnaik" userId="ca759a27a8f7c3c7" providerId="LiveId" clId="{6139AA4A-312C-45D2-B80E-187081225828}" dt="2020-12-13T16:17:01.812" v="1698" actId="26606"/>
          <ac:spMkLst>
            <pc:docMk/>
            <pc:sldMk cId="2058390817" sldId="265"/>
            <ac:spMk id="14" creationId="{441CF7D6-A660-431A-B0BB-140A0D5556B6}"/>
          </ac:spMkLst>
        </pc:spChg>
        <pc:spChg chg="add del">
          <ac:chgData name="Neelima Patnaik" userId="ca759a27a8f7c3c7" providerId="LiveId" clId="{6139AA4A-312C-45D2-B80E-187081225828}" dt="2020-12-13T16:17:01.812" v="1698" actId="26606"/>
          <ac:spMkLst>
            <pc:docMk/>
            <pc:sldMk cId="2058390817" sldId="265"/>
            <ac:spMk id="16" creationId="{0570A85B-3810-4F95-97B0-CBF4CCDB381C}"/>
          </ac:spMkLst>
        </pc:spChg>
        <pc:spChg chg="add del">
          <ac:chgData name="Neelima Patnaik" userId="ca759a27a8f7c3c7" providerId="LiveId" clId="{6139AA4A-312C-45D2-B80E-187081225828}" dt="2020-12-14T01:15:40.592" v="1700" actId="26606"/>
          <ac:spMkLst>
            <pc:docMk/>
            <pc:sldMk cId="2058390817" sldId="265"/>
            <ac:spMk id="18" creationId="{2550BE34-C2B8-49B8-8519-67A8CAD51AE9}"/>
          </ac:spMkLst>
        </pc:spChg>
        <pc:spChg chg="add del">
          <ac:chgData name="Neelima Patnaik" userId="ca759a27a8f7c3c7" providerId="LiveId" clId="{6139AA4A-312C-45D2-B80E-187081225828}" dt="2020-12-14T01:15:40.592" v="1700" actId="26606"/>
          <ac:spMkLst>
            <pc:docMk/>
            <pc:sldMk cId="2058390817" sldId="265"/>
            <ac:spMk id="19" creationId="{A7457DD9-5A45-400A-AB4B-4B4EDECA25F1}"/>
          </ac:spMkLst>
        </pc:spChg>
        <pc:spChg chg="add del">
          <ac:chgData name="Neelima Patnaik" userId="ca759a27a8f7c3c7" providerId="LiveId" clId="{6139AA4A-312C-45D2-B80E-187081225828}" dt="2020-12-14T01:15:40.592" v="1700" actId="26606"/>
          <ac:spMkLst>
            <pc:docMk/>
            <pc:sldMk cId="2058390817" sldId="265"/>
            <ac:spMk id="20" creationId="{441CF7D6-A660-431A-B0BB-140A0D5556B6}"/>
          </ac:spMkLst>
        </pc:spChg>
        <pc:spChg chg="add del">
          <ac:chgData name="Neelima Patnaik" userId="ca759a27a8f7c3c7" providerId="LiveId" clId="{6139AA4A-312C-45D2-B80E-187081225828}" dt="2020-12-14T01:15:40.592" v="1700" actId="26606"/>
          <ac:spMkLst>
            <pc:docMk/>
            <pc:sldMk cId="2058390817" sldId="265"/>
            <ac:spMk id="21" creationId="{0570A85B-3810-4F95-97B0-CBF4CCDB381C}"/>
          </ac:spMkLst>
        </pc:spChg>
        <pc:spChg chg="add del">
          <ac:chgData name="Neelima Patnaik" userId="ca759a27a8f7c3c7" providerId="LiveId" clId="{6139AA4A-312C-45D2-B80E-187081225828}" dt="2020-12-14T01:15:53.155" v="1702" actId="26606"/>
          <ac:spMkLst>
            <pc:docMk/>
            <pc:sldMk cId="2058390817" sldId="265"/>
            <ac:spMk id="27" creationId="{0288C6B4-AFC3-407F-A595-EFFD38D4CCAF}"/>
          </ac:spMkLst>
        </pc:spChg>
        <pc:spChg chg="add del">
          <ac:chgData name="Neelima Patnaik" userId="ca759a27a8f7c3c7" providerId="LiveId" clId="{6139AA4A-312C-45D2-B80E-187081225828}" dt="2020-12-14T01:15:53.155" v="1702" actId="26606"/>
          <ac:spMkLst>
            <pc:docMk/>
            <pc:sldMk cId="2058390817" sldId="265"/>
            <ac:spMk id="29" creationId="{CF236821-17FE-429B-8D2C-08E13A64EA40}"/>
          </ac:spMkLst>
        </pc:spChg>
        <pc:spChg chg="add del">
          <ac:chgData name="Neelima Patnaik" userId="ca759a27a8f7c3c7" providerId="LiveId" clId="{6139AA4A-312C-45D2-B80E-187081225828}" dt="2020-12-14T01:15:53.155" v="1702" actId="26606"/>
          <ac:spMkLst>
            <pc:docMk/>
            <pc:sldMk cId="2058390817" sldId="265"/>
            <ac:spMk id="31" creationId="{C0BDBCD2-E081-43AB-9119-C55465E59757}"/>
          </ac:spMkLst>
        </pc:spChg>
        <pc:spChg chg="add del">
          <ac:chgData name="Neelima Patnaik" userId="ca759a27a8f7c3c7" providerId="LiveId" clId="{6139AA4A-312C-45D2-B80E-187081225828}" dt="2020-12-14T01:15:53.155" v="1702" actId="26606"/>
          <ac:spMkLst>
            <pc:docMk/>
            <pc:sldMk cId="2058390817" sldId="265"/>
            <ac:spMk id="33" creationId="{98E79BE4-34FE-485A-98A5-92CE8F7C4743}"/>
          </ac:spMkLst>
        </pc:spChg>
        <pc:spChg chg="add del">
          <ac:chgData name="Neelima Patnaik" userId="ca759a27a8f7c3c7" providerId="LiveId" clId="{6139AA4A-312C-45D2-B80E-187081225828}" dt="2020-12-14T01:15:53.155" v="1702" actId="26606"/>
          <ac:spMkLst>
            <pc:docMk/>
            <pc:sldMk cId="2058390817" sldId="265"/>
            <ac:spMk id="35" creationId="{7A5F0580-5EE9-419F-96EE-B6529EF6E7D0}"/>
          </ac:spMkLst>
        </pc:spChg>
        <pc:spChg chg="add del">
          <ac:chgData name="Neelima Patnaik" userId="ca759a27a8f7c3c7" providerId="LiveId" clId="{6139AA4A-312C-45D2-B80E-187081225828}" dt="2020-12-14T01:20:45.762" v="1844" actId="26606"/>
          <ac:spMkLst>
            <pc:docMk/>
            <pc:sldMk cId="2058390817" sldId="265"/>
            <ac:spMk id="40" creationId="{CBB2B1F0-0DD6-4744-9A46-7A344FB48E40}"/>
          </ac:spMkLst>
        </pc:spChg>
        <pc:spChg chg="add del">
          <ac:chgData name="Neelima Patnaik" userId="ca759a27a8f7c3c7" providerId="LiveId" clId="{6139AA4A-312C-45D2-B80E-187081225828}" dt="2020-12-14T01:20:45.762" v="1844" actId="26606"/>
          <ac:spMkLst>
            <pc:docMk/>
            <pc:sldMk cId="2058390817" sldId="265"/>
            <ac:spMk id="42" creationId="{7A0B5DEA-ADF6-4BA5-9307-147F0A4685A0}"/>
          </ac:spMkLst>
        </pc:spChg>
        <pc:spChg chg="add del">
          <ac:chgData name="Neelima Patnaik" userId="ca759a27a8f7c3c7" providerId="LiveId" clId="{6139AA4A-312C-45D2-B80E-187081225828}" dt="2020-12-14T01:20:45.762" v="1844" actId="26606"/>
          <ac:spMkLst>
            <pc:docMk/>
            <pc:sldMk cId="2058390817" sldId="265"/>
            <ac:spMk id="44" creationId="{9DECDBF4-02B6-4BB4-B65B-B8107AD6A9E8}"/>
          </ac:spMkLst>
        </pc:spChg>
        <pc:spChg chg="add del">
          <ac:chgData name="Neelima Patnaik" userId="ca759a27a8f7c3c7" providerId="LiveId" clId="{6139AA4A-312C-45D2-B80E-187081225828}" dt="2020-12-14T01:20:45.754" v="1843" actId="26606"/>
          <ac:spMkLst>
            <pc:docMk/>
            <pc:sldMk cId="2058390817" sldId="265"/>
            <ac:spMk id="49" creationId="{CBB2B1F0-0DD6-4744-9A46-7A344FB48E40}"/>
          </ac:spMkLst>
        </pc:spChg>
        <pc:spChg chg="add del">
          <ac:chgData name="Neelima Patnaik" userId="ca759a27a8f7c3c7" providerId="LiveId" clId="{6139AA4A-312C-45D2-B80E-187081225828}" dt="2020-12-14T01:20:45.754" v="1843" actId="26606"/>
          <ac:spMkLst>
            <pc:docMk/>
            <pc:sldMk cId="2058390817" sldId="265"/>
            <ac:spMk id="51" creationId="{7A0B5DEA-ADF6-4BA5-9307-147F0A4685A0}"/>
          </ac:spMkLst>
        </pc:spChg>
        <pc:spChg chg="add del">
          <ac:chgData name="Neelima Patnaik" userId="ca759a27a8f7c3c7" providerId="LiveId" clId="{6139AA4A-312C-45D2-B80E-187081225828}" dt="2020-12-14T01:20:45.754" v="1843" actId="26606"/>
          <ac:spMkLst>
            <pc:docMk/>
            <pc:sldMk cId="2058390817" sldId="265"/>
            <ac:spMk id="53" creationId="{9DECDBF4-02B6-4BB4-B65B-B8107AD6A9E8}"/>
          </ac:spMkLst>
        </pc:spChg>
        <pc:spChg chg="add del">
          <ac:chgData name="Neelima Patnaik" userId="ca759a27a8f7c3c7" providerId="LiveId" clId="{6139AA4A-312C-45D2-B80E-187081225828}" dt="2020-12-14T01:20:51.731" v="1846" actId="26606"/>
          <ac:spMkLst>
            <pc:docMk/>
            <pc:sldMk cId="2058390817" sldId="265"/>
            <ac:spMk id="55" creationId="{463EEC44-1BA3-44ED-81FC-A644B04B2A44}"/>
          </ac:spMkLst>
        </pc:spChg>
        <pc:spChg chg="add del">
          <ac:chgData name="Neelima Patnaik" userId="ca759a27a8f7c3c7" providerId="LiveId" clId="{6139AA4A-312C-45D2-B80E-187081225828}" dt="2020-12-14T01:20:51.731" v="1846" actId="26606"/>
          <ac:spMkLst>
            <pc:docMk/>
            <pc:sldMk cId="2058390817" sldId="265"/>
            <ac:spMk id="56" creationId="{1C799903-48D5-4A31-A1A2-541072D9771E}"/>
          </ac:spMkLst>
        </pc:spChg>
        <pc:spChg chg="add del">
          <ac:chgData name="Neelima Patnaik" userId="ca759a27a8f7c3c7" providerId="LiveId" clId="{6139AA4A-312C-45D2-B80E-187081225828}" dt="2020-12-14T01:20:51.731" v="1846" actId="26606"/>
          <ac:spMkLst>
            <pc:docMk/>
            <pc:sldMk cId="2058390817" sldId="265"/>
            <ac:spMk id="57" creationId="{8EFFF109-FC58-4FD3-BE05-9775A1310F55}"/>
          </ac:spMkLst>
        </pc:spChg>
        <pc:spChg chg="add del">
          <ac:chgData name="Neelima Patnaik" userId="ca759a27a8f7c3c7" providerId="LiveId" clId="{6139AA4A-312C-45D2-B80E-187081225828}" dt="2020-12-14T01:20:51.731" v="1846" actId="26606"/>
          <ac:spMkLst>
            <pc:docMk/>
            <pc:sldMk cId="2058390817" sldId="265"/>
            <ac:spMk id="58" creationId="{E1B96AD6-92A9-4273-A62B-96A1C3E0BA95}"/>
          </ac:spMkLst>
        </pc:spChg>
        <pc:spChg chg="add del">
          <ac:chgData name="Neelima Patnaik" userId="ca759a27a8f7c3c7" providerId="LiveId" clId="{6139AA4A-312C-45D2-B80E-187081225828}" dt="2020-12-14T01:24:59.963" v="1989" actId="26606"/>
          <ac:spMkLst>
            <pc:docMk/>
            <pc:sldMk cId="2058390817" sldId="265"/>
            <ac:spMk id="63" creationId="{CBB2B1F0-0DD6-4744-9A46-7A344FB48E40}"/>
          </ac:spMkLst>
        </pc:spChg>
        <pc:spChg chg="add del">
          <ac:chgData name="Neelima Patnaik" userId="ca759a27a8f7c3c7" providerId="LiveId" clId="{6139AA4A-312C-45D2-B80E-187081225828}" dt="2020-12-14T01:24:59.963" v="1989" actId="26606"/>
          <ac:spMkLst>
            <pc:docMk/>
            <pc:sldMk cId="2058390817" sldId="265"/>
            <ac:spMk id="65" creationId="{7A0B5DEA-ADF6-4BA5-9307-147F0A4685A0}"/>
          </ac:spMkLst>
        </pc:spChg>
        <pc:spChg chg="add del">
          <ac:chgData name="Neelima Patnaik" userId="ca759a27a8f7c3c7" providerId="LiveId" clId="{6139AA4A-312C-45D2-B80E-187081225828}" dt="2020-12-14T01:24:59.963" v="1989" actId="26606"/>
          <ac:spMkLst>
            <pc:docMk/>
            <pc:sldMk cId="2058390817" sldId="265"/>
            <ac:spMk id="67" creationId="{9DECDBF4-02B6-4BB4-B65B-B8107AD6A9E8}"/>
          </ac:spMkLst>
        </pc:spChg>
        <pc:spChg chg="add del">
          <ac:chgData name="Neelima Patnaik" userId="ca759a27a8f7c3c7" providerId="LiveId" clId="{6139AA4A-312C-45D2-B80E-187081225828}" dt="2020-12-14T01:38:31.249" v="2415" actId="26606"/>
          <ac:spMkLst>
            <pc:docMk/>
            <pc:sldMk cId="2058390817" sldId="265"/>
            <ac:spMk id="72" creationId="{CBB2B1F0-0DD6-4744-9A46-7A344FB48E40}"/>
          </ac:spMkLst>
        </pc:spChg>
        <pc:spChg chg="add del">
          <ac:chgData name="Neelima Patnaik" userId="ca759a27a8f7c3c7" providerId="LiveId" clId="{6139AA4A-312C-45D2-B80E-187081225828}" dt="2020-12-14T01:24:56.693" v="1984" actId="26606"/>
          <ac:spMkLst>
            <pc:docMk/>
            <pc:sldMk cId="2058390817" sldId="265"/>
            <ac:spMk id="73" creationId="{AFF8D2E5-2C4E-47B1-930B-6C82B7C31331}"/>
          </ac:spMkLst>
        </pc:spChg>
        <pc:spChg chg="add del">
          <ac:chgData name="Neelima Patnaik" userId="ca759a27a8f7c3c7" providerId="LiveId" clId="{6139AA4A-312C-45D2-B80E-187081225828}" dt="2020-12-14T01:38:31.249" v="2415" actId="26606"/>
          <ac:spMkLst>
            <pc:docMk/>
            <pc:sldMk cId="2058390817" sldId="265"/>
            <ac:spMk id="74" creationId="{7A0B5DEA-ADF6-4BA5-9307-147F0A4685A0}"/>
          </ac:spMkLst>
        </pc:spChg>
        <pc:spChg chg="add del">
          <ac:chgData name="Neelima Patnaik" userId="ca759a27a8f7c3c7" providerId="LiveId" clId="{6139AA4A-312C-45D2-B80E-187081225828}" dt="2020-12-14T01:24:56.693" v="1984" actId="26606"/>
          <ac:spMkLst>
            <pc:docMk/>
            <pc:sldMk cId="2058390817" sldId="265"/>
            <ac:spMk id="75" creationId="{801E4ADA-0EA9-4930-846E-3C11E8BED6DD}"/>
          </ac:spMkLst>
        </pc:spChg>
        <pc:spChg chg="add del">
          <ac:chgData name="Neelima Patnaik" userId="ca759a27a8f7c3c7" providerId="LiveId" clId="{6139AA4A-312C-45D2-B80E-187081225828}" dt="2020-12-14T01:38:31.249" v="2415" actId="26606"/>
          <ac:spMkLst>
            <pc:docMk/>
            <pc:sldMk cId="2058390817" sldId="265"/>
            <ac:spMk id="76" creationId="{9DECDBF4-02B6-4BB4-B65B-B8107AD6A9E8}"/>
          </ac:spMkLst>
        </pc:spChg>
        <pc:spChg chg="add del">
          <ac:chgData name="Neelima Patnaik" userId="ca759a27a8f7c3c7" providerId="LiveId" clId="{6139AA4A-312C-45D2-B80E-187081225828}" dt="2020-12-14T01:24:56.693" v="1984" actId="26606"/>
          <ac:spMkLst>
            <pc:docMk/>
            <pc:sldMk cId="2058390817" sldId="265"/>
            <ac:spMk id="77" creationId="{FB92FFCE-0C90-454E-AA25-D4EE9A6C39C5}"/>
          </ac:spMkLst>
        </pc:spChg>
        <pc:spChg chg="add del">
          <ac:chgData name="Neelima Patnaik" userId="ca759a27a8f7c3c7" providerId="LiveId" clId="{6139AA4A-312C-45D2-B80E-187081225828}" dt="2020-12-14T01:24:58.426" v="1986" actId="26606"/>
          <ac:spMkLst>
            <pc:docMk/>
            <pc:sldMk cId="2058390817" sldId="265"/>
            <ac:spMk id="79" creationId="{53B021B3-DE93-4AB7-8A18-CF5F1CED88B8}"/>
          </ac:spMkLst>
        </pc:spChg>
        <pc:spChg chg="add del">
          <ac:chgData name="Neelima Patnaik" userId="ca759a27a8f7c3c7" providerId="LiveId" clId="{6139AA4A-312C-45D2-B80E-187081225828}" dt="2020-12-14T01:24:58.426" v="1986" actId="26606"/>
          <ac:spMkLst>
            <pc:docMk/>
            <pc:sldMk cId="2058390817" sldId="265"/>
            <ac:spMk id="80" creationId="{52D502E5-F6B4-4D58-B4AE-FC466FF15EE8}"/>
          </ac:spMkLst>
        </pc:spChg>
        <pc:spChg chg="add del">
          <ac:chgData name="Neelima Patnaik" userId="ca759a27a8f7c3c7" providerId="LiveId" clId="{6139AA4A-312C-45D2-B80E-187081225828}" dt="2020-12-14T01:24:58.426" v="1986" actId="26606"/>
          <ac:spMkLst>
            <pc:docMk/>
            <pc:sldMk cId="2058390817" sldId="265"/>
            <ac:spMk id="81" creationId="{9DECDBF4-02B6-4BB4-B65B-B8107AD6A9E8}"/>
          </ac:spMkLst>
        </pc:spChg>
        <pc:spChg chg="add del">
          <ac:chgData name="Neelima Patnaik" userId="ca759a27a8f7c3c7" providerId="LiveId" clId="{6139AA4A-312C-45D2-B80E-187081225828}" dt="2020-12-14T01:24:59.963" v="1988" actId="26606"/>
          <ac:spMkLst>
            <pc:docMk/>
            <pc:sldMk cId="2058390817" sldId="265"/>
            <ac:spMk id="84" creationId="{8108D317-7CBD-4897-BD1F-959436D2A3BE}"/>
          </ac:spMkLst>
        </pc:spChg>
        <pc:spChg chg="add del">
          <ac:chgData name="Neelima Patnaik" userId="ca759a27a8f7c3c7" providerId="LiveId" clId="{6139AA4A-312C-45D2-B80E-187081225828}" dt="2020-12-14T01:24:59.963" v="1988" actId="26606"/>
          <ac:spMkLst>
            <pc:docMk/>
            <pc:sldMk cId="2058390817" sldId="265"/>
            <ac:spMk id="86" creationId="{D6297641-8B9F-4767-9606-8A11313227BF}"/>
          </ac:spMkLst>
        </pc:spChg>
        <pc:spChg chg="add del">
          <ac:chgData name="Neelima Patnaik" userId="ca759a27a8f7c3c7" providerId="LiveId" clId="{6139AA4A-312C-45D2-B80E-187081225828}" dt="2020-12-14T01:24:59.963" v="1988" actId="26606"/>
          <ac:spMkLst>
            <pc:docMk/>
            <pc:sldMk cId="2058390817" sldId="265"/>
            <ac:spMk id="87" creationId="{D8F3CA65-EA00-46B4-9616-39E6853F7BED}"/>
          </ac:spMkLst>
        </pc:spChg>
        <pc:spChg chg="add del">
          <ac:chgData name="Neelima Patnaik" userId="ca759a27a8f7c3c7" providerId="LiveId" clId="{6139AA4A-312C-45D2-B80E-187081225828}" dt="2020-12-14T01:24:59.963" v="1988" actId="26606"/>
          <ac:spMkLst>
            <pc:docMk/>
            <pc:sldMk cId="2058390817" sldId="265"/>
            <ac:spMk id="88" creationId="{485F67BE-0CA1-41DC-B04C-B418C6494A8B}"/>
          </ac:spMkLst>
        </pc:spChg>
        <pc:spChg chg="add mod">
          <ac:chgData name="Neelima Patnaik" userId="ca759a27a8f7c3c7" providerId="LiveId" clId="{6139AA4A-312C-45D2-B80E-187081225828}" dt="2020-12-14T01:40:25.750" v="2457" actId="26606"/>
          <ac:spMkLst>
            <pc:docMk/>
            <pc:sldMk cId="2058390817" sldId="265"/>
            <ac:spMk id="90" creationId="{485F67BE-0CA1-41DC-B04C-B418C6494A8B}"/>
          </ac:spMkLst>
        </pc:spChg>
        <pc:spChg chg="add del">
          <ac:chgData name="Neelima Patnaik" userId="ca759a27a8f7c3c7" providerId="LiveId" clId="{6139AA4A-312C-45D2-B80E-187081225828}" dt="2020-12-14T01:40:25.750" v="2457" actId="26606"/>
          <ac:spMkLst>
            <pc:docMk/>
            <pc:sldMk cId="2058390817" sldId="265"/>
            <ac:spMk id="95" creationId="{CBB2B1F0-0DD6-4744-9A46-7A344FB48E40}"/>
          </ac:spMkLst>
        </pc:spChg>
        <pc:spChg chg="add del">
          <ac:chgData name="Neelima Patnaik" userId="ca759a27a8f7c3c7" providerId="LiveId" clId="{6139AA4A-312C-45D2-B80E-187081225828}" dt="2020-12-14T01:40:25.750" v="2457" actId="26606"/>
          <ac:spMkLst>
            <pc:docMk/>
            <pc:sldMk cId="2058390817" sldId="265"/>
            <ac:spMk id="97" creationId="{7A0B5DEA-ADF6-4BA5-9307-147F0A4685A0}"/>
          </ac:spMkLst>
        </pc:spChg>
        <pc:spChg chg="add del">
          <ac:chgData name="Neelima Patnaik" userId="ca759a27a8f7c3c7" providerId="LiveId" clId="{6139AA4A-312C-45D2-B80E-187081225828}" dt="2020-12-14T01:40:25.750" v="2457" actId="26606"/>
          <ac:spMkLst>
            <pc:docMk/>
            <pc:sldMk cId="2058390817" sldId="265"/>
            <ac:spMk id="99" creationId="{9DECDBF4-02B6-4BB4-B65B-B8107AD6A9E8}"/>
          </ac:spMkLst>
        </pc:spChg>
        <pc:spChg chg="add">
          <ac:chgData name="Neelima Patnaik" userId="ca759a27a8f7c3c7" providerId="LiveId" clId="{6139AA4A-312C-45D2-B80E-187081225828}" dt="2020-12-14T01:40:25.750" v="2457" actId="26606"/>
          <ac:spMkLst>
            <pc:docMk/>
            <pc:sldMk cId="2058390817" sldId="265"/>
            <ac:spMk id="104" creationId="{E777E57D-6A88-4B5B-A068-2BA7FF4E8CCA}"/>
          </ac:spMkLst>
        </pc:spChg>
        <pc:spChg chg="add">
          <ac:chgData name="Neelima Patnaik" userId="ca759a27a8f7c3c7" providerId="LiveId" clId="{6139AA4A-312C-45D2-B80E-187081225828}" dt="2020-12-14T01:40:25.750" v="2457" actId="26606"/>
          <ac:spMkLst>
            <pc:docMk/>
            <pc:sldMk cId="2058390817" sldId="265"/>
            <ac:spMk id="106" creationId="{F7117410-A2A4-4085-9ADC-46744551DBDE}"/>
          </ac:spMkLst>
        </pc:spChg>
        <pc:spChg chg="add">
          <ac:chgData name="Neelima Patnaik" userId="ca759a27a8f7c3c7" providerId="LiveId" clId="{6139AA4A-312C-45D2-B80E-187081225828}" dt="2020-12-14T01:40:25.750" v="2457" actId="26606"/>
          <ac:spMkLst>
            <pc:docMk/>
            <pc:sldMk cId="2058390817" sldId="265"/>
            <ac:spMk id="108" creationId="{99F74EB5-E547-4FB4-95F5-BCC788F3C4A0}"/>
          </ac:spMkLst>
        </pc:spChg>
        <pc:graphicFrameChg chg="add del">
          <ac:chgData name="Neelima Patnaik" userId="ca759a27a8f7c3c7" providerId="LiveId" clId="{6139AA4A-312C-45D2-B80E-187081225828}" dt="2020-12-14T01:24:56.693" v="1984" actId="26606"/>
          <ac:graphicFrameMkLst>
            <pc:docMk/>
            <pc:sldMk cId="2058390817" sldId="265"/>
            <ac:graphicFrameMk id="69" creationId="{FED526A5-46C2-48BC-94F6-0E512A74DE9F}"/>
          </ac:graphicFrameMkLst>
        </pc:graphicFrameChg>
        <pc:graphicFrameChg chg="add del">
          <ac:chgData name="Neelima Patnaik" userId="ca759a27a8f7c3c7" providerId="LiveId" clId="{6139AA4A-312C-45D2-B80E-187081225828}" dt="2020-12-14T01:24:58.426" v="1986" actId="26606"/>
          <ac:graphicFrameMkLst>
            <pc:docMk/>
            <pc:sldMk cId="2058390817" sldId="265"/>
            <ac:graphicFrameMk id="82" creationId="{A2FA288D-5BD7-40A3-B245-DBBEDFAD8C16}"/>
          </ac:graphicFrameMkLst>
        </pc:graphicFrameChg>
        <pc:picChg chg="add del">
          <ac:chgData name="Neelima Patnaik" userId="ca759a27a8f7c3c7" providerId="LiveId" clId="{6139AA4A-312C-45D2-B80E-187081225828}" dt="2020-12-13T16:17:01.812" v="1698" actId="26606"/>
          <ac:picMkLst>
            <pc:docMk/>
            <pc:sldMk cId="2058390817" sldId="265"/>
            <ac:picMk id="7" creationId="{DB4F6568-D7D2-458B-ACD3-62C0C7A1953C}"/>
          </ac:picMkLst>
        </pc:picChg>
        <pc:picChg chg="add del mod">
          <ac:chgData name="Neelima Patnaik" userId="ca759a27a8f7c3c7" providerId="LiveId" clId="{6139AA4A-312C-45D2-B80E-187081225828}" dt="2020-12-14T01:15:45.407" v="1701" actId="478"/>
          <ac:picMkLst>
            <pc:docMk/>
            <pc:sldMk cId="2058390817" sldId="265"/>
            <ac:picMk id="22" creationId="{F786A1C4-E841-445B-9846-AC126F242ED7}"/>
          </ac:picMkLst>
        </pc:picChg>
        <pc:picChg chg="add del">
          <ac:chgData name="Neelima Patnaik" userId="ca759a27a8f7c3c7" providerId="LiveId" clId="{6139AA4A-312C-45D2-B80E-187081225828}" dt="2020-12-14T01:24:59.963" v="1988" actId="26606"/>
          <ac:picMkLst>
            <pc:docMk/>
            <pc:sldMk cId="2058390817" sldId="265"/>
            <ac:picMk id="85" creationId="{8644C04B-8291-4F3D-BDCA-8F8D6176BED5}"/>
          </ac:picMkLst>
        </pc:picChg>
      </pc:sldChg>
      <pc:sldChg chg="addSp delSp modSp new mod setBg">
        <pc:chgData name="Neelima Patnaik" userId="ca759a27a8f7c3c7" providerId="LiveId" clId="{6139AA4A-312C-45D2-B80E-187081225828}" dt="2020-12-14T02:17:09.828" v="3686"/>
        <pc:sldMkLst>
          <pc:docMk/>
          <pc:sldMk cId="977893230" sldId="266"/>
        </pc:sldMkLst>
        <pc:spChg chg="mod">
          <ac:chgData name="Neelima Patnaik" userId="ca759a27a8f7c3c7" providerId="LiveId" clId="{6139AA4A-312C-45D2-B80E-187081225828}" dt="2020-12-14T02:15:25.876" v="3684" actId="26606"/>
          <ac:spMkLst>
            <pc:docMk/>
            <pc:sldMk cId="977893230" sldId="266"/>
            <ac:spMk id="2" creationId="{14640D5A-8D78-47E7-B4EC-584122BE786D}"/>
          </ac:spMkLst>
        </pc:spChg>
        <pc:spChg chg="mod">
          <ac:chgData name="Neelima Patnaik" userId="ca759a27a8f7c3c7" providerId="LiveId" clId="{6139AA4A-312C-45D2-B80E-187081225828}" dt="2020-12-14T02:17:09.828" v="3686"/>
          <ac:spMkLst>
            <pc:docMk/>
            <pc:sldMk cId="977893230" sldId="266"/>
            <ac:spMk id="3" creationId="{916EC51F-F7AD-470F-80E6-EAE182796682}"/>
          </ac:spMkLst>
        </pc:spChg>
        <pc:spChg chg="add del">
          <ac:chgData name="Neelima Patnaik" userId="ca759a27a8f7c3c7" providerId="LiveId" clId="{6139AA4A-312C-45D2-B80E-187081225828}" dt="2020-12-14T02:15:25.876" v="3684" actId="26606"/>
          <ac:spMkLst>
            <pc:docMk/>
            <pc:sldMk cId="977893230" sldId="266"/>
            <ac:spMk id="8" creationId="{1C799903-48D5-4A31-A1A2-541072D9771E}"/>
          </ac:spMkLst>
        </pc:spChg>
        <pc:spChg chg="add del">
          <ac:chgData name="Neelima Patnaik" userId="ca759a27a8f7c3c7" providerId="LiveId" clId="{6139AA4A-312C-45D2-B80E-187081225828}" dt="2020-12-14T02:15:25.876" v="3684" actId="26606"/>
          <ac:spMkLst>
            <pc:docMk/>
            <pc:sldMk cId="977893230" sldId="266"/>
            <ac:spMk id="10" creationId="{8EFFF109-FC58-4FD3-BE05-9775A1310F55}"/>
          </ac:spMkLst>
        </pc:spChg>
        <pc:spChg chg="add del">
          <ac:chgData name="Neelima Patnaik" userId="ca759a27a8f7c3c7" providerId="LiveId" clId="{6139AA4A-312C-45D2-B80E-187081225828}" dt="2020-12-14T02:15:25.876" v="3684" actId="26606"/>
          <ac:spMkLst>
            <pc:docMk/>
            <pc:sldMk cId="977893230" sldId="266"/>
            <ac:spMk id="12" creationId="{E1B96AD6-92A9-4273-A62B-96A1C3E0BA95}"/>
          </ac:spMkLst>
        </pc:spChg>
        <pc:spChg chg="add del">
          <ac:chgData name="Neelima Patnaik" userId="ca759a27a8f7c3c7" providerId="LiveId" clId="{6139AA4A-312C-45D2-B80E-187081225828}" dt="2020-12-14T02:15:25.876" v="3684" actId="26606"/>
          <ac:spMkLst>
            <pc:docMk/>
            <pc:sldMk cId="977893230" sldId="266"/>
            <ac:spMk id="14" creationId="{463EEC44-1BA3-44ED-81FC-A644B04B2A44}"/>
          </ac:spMkLst>
        </pc:spChg>
        <pc:spChg chg="add del">
          <ac:chgData name="Neelima Patnaik" userId="ca759a27a8f7c3c7" providerId="LiveId" clId="{6139AA4A-312C-45D2-B80E-187081225828}" dt="2020-12-14T02:15:23.526" v="3681" actId="26606"/>
          <ac:spMkLst>
            <pc:docMk/>
            <pc:sldMk cId="977893230" sldId="266"/>
            <ac:spMk id="19" creationId="{1C799903-48D5-4A31-A1A2-541072D9771E}"/>
          </ac:spMkLst>
        </pc:spChg>
        <pc:spChg chg="add del">
          <ac:chgData name="Neelima Patnaik" userId="ca759a27a8f7c3c7" providerId="LiveId" clId="{6139AA4A-312C-45D2-B80E-187081225828}" dt="2020-12-14T02:15:23.526" v="3681" actId="26606"/>
          <ac:spMkLst>
            <pc:docMk/>
            <pc:sldMk cId="977893230" sldId="266"/>
            <ac:spMk id="21" creationId="{8EFFF109-FC58-4FD3-BE05-9775A1310F55}"/>
          </ac:spMkLst>
        </pc:spChg>
        <pc:spChg chg="add del">
          <ac:chgData name="Neelima Patnaik" userId="ca759a27a8f7c3c7" providerId="LiveId" clId="{6139AA4A-312C-45D2-B80E-187081225828}" dt="2020-12-14T02:15:23.526" v="3681" actId="26606"/>
          <ac:spMkLst>
            <pc:docMk/>
            <pc:sldMk cId="977893230" sldId="266"/>
            <ac:spMk id="23" creationId="{E1B96AD6-92A9-4273-A62B-96A1C3E0BA95}"/>
          </ac:spMkLst>
        </pc:spChg>
        <pc:spChg chg="add del">
          <ac:chgData name="Neelima Patnaik" userId="ca759a27a8f7c3c7" providerId="LiveId" clId="{6139AA4A-312C-45D2-B80E-187081225828}" dt="2020-12-14T02:15:23.526" v="3681" actId="26606"/>
          <ac:spMkLst>
            <pc:docMk/>
            <pc:sldMk cId="977893230" sldId="266"/>
            <ac:spMk id="25" creationId="{463EEC44-1BA3-44ED-81FC-A644B04B2A44}"/>
          </ac:spMkLst>
        </pc:spChg>
        <pc:spChg chg="add del">
          <ac:chgData name="Neelima Patnaik" userId="ca759a27a8f7c3c7" providerId="LiveId" clId="{6139AA4A-312C-45D2-B80E-187081225828}" dt="2020-12-14T02:15:25.868" v="3683" actId="26606"/>
          <ac:spMkLst>
            <pc:docMk/>
            <pc:sldMk cId="977893230" sldId="266"/>
            <ac:spMk id="27" creationId="{A52B99F1-B2DC-437E-A8A1-A57F2F29F8D1}"/>
          </ac:spMkLst>
        </pc:spChg>
        <pc:spChg chg="add del">
          <ac:chgData name="Neelima Patnaik" userId="ca759a27a8f7c3c7" providerId="LiveId" clId="{6139AA4A-312C-45D2-B80E-187081225828}" dt="2020-12-14T02:15:25.868" v="3683" actId="26606"/>
          <ac:spMkLst>
            <pc:docMk/>
            <pc:sldMk cId="977893230" sldId="266"/>
            <ac:spMk id="28" creationId="{55F8BA08-3E38-4B70-B93A-74F08E092206}"/>
          </ac:spMkLst>
        </pc:spChg>
        <pc:spChg chg="add del">
          <ac:chgData name="Neelima Patnaik" userId="ca759a27a8f7c3c7" providerId="LiveId" clId="{6139AA4A-312C-45D2-B80E-187081225828}" dt="2020-12-14T02:15:25.868" v="3683" actId="26606"/>
          <ac:spMkLst>
            <pc:docMk/>
            <pc:sldMk cId="977893230" sldId="266"/>
            <ac:spMk id="29" creationId="{357F1B33-79AB-4A71-8CEC-4546D709B8C8}"/>
          </ac:spMkLst>
        </pc:spChg>
        <pc:spChg chg="add">
          <ac:chgData name="Neelima Patnaik" userId="ca759a27a8f7c3c7" providerId="LiveId" clId="{6139AA4A-312C-45D2-B80E-187081225828}" dt="2020-12-14T02:15:25.876" v="3684" actId="26606"/>
          <ac:spMkLst>
            <pc:docMk/>
            <pc:sldMk cId="977893230" sldId="266"/>
            <ac:spMk id="31" creationId="{E777E57D-6A88-4B5B-A068-2BA7FF4E8CCA}"/>
          </ac:spMkLst>
        </pc:spChg>
        <pc:spChg chg="add">
          <ac:chgData name="Neelima Patnaik" userId="ca759a27a8f7c3c7" providerId="LiveId" clId="{6139AA4A-312C-45D2-B80E-187081225828}" dt="2020-12-14T02:15:25.876" v="3684" actId="26606"/>
          <ac:spMkLst>
            <pc:docMk/>
            <pc:sldMk cId="977893230" sldId="266"/>
            <ac:spMk id="32" creationId="{F7117410-A2A4-4085-9ADC-46744551DBDE}"/>
          </ac:spMkLst>
        </pc:spChg>
        <pc:spChg chg="add">
          <ac:chgData name="Neelima Patnaik" userId="ca759a27a8f7c3c7" providerId="LiveId" clId="{6139AA4A-312C-45D2-B80E-187081225828}" dt="2020-12-14T02:15:25.876" v="3684" actId="26606"/>
          <ac:spMkLst>
            <pc:docMk/>
            <pc:sldMk cId="977893230" sldId="266"/>
            <ac:spMk id="33" creationId="{99F74EB5-E547-4FB4-95F5-BCC788F3C4A0}"/>
          </ac:spMkLst>
        </pc:spChg>
      </pc:sldChg>
      <pc:sldChg chg="addSp delSp modSp new mod setBg">
        <pc:chgData name="Neelima Patnaik" userId="ca759a27a8f7c3c7" providerId="LiveId" clId="{6139AA4A-312C-45D2-B80E-187081225828}" dt="2020-12-14T02:23:45.201" v="3736" actId="207"/>
        <pc:sldMkLst>
          <pc:docMk/>
          <pc:sldMk cId="1221359063" sldId="267"/>
        </pc:sldMkLst>
        <pc:spChg chg="mod">
          <ac:chgData name="Neelima Patnaik" userId="ca759a27a8f7c3c7" providerId="LiveId" clId="{6139AA4A-312C-45D2-B80E-187081225828}" dt="2020-12-14T02:23:45.201" v="3736" actId="207"/>
          <ac:spMkLst>
            <pc:docMk/>
            <pc:sldMk cId="1221359063" sldId="267"/>
            <ac:spMk id="2" creationId="{85084A8A-931E-4BAF-BC89-908A82256CFF}"/>
          </ac:spMkLst>
        </pc:spChg>
        <pc:spChg chg="add del mod">
          <ac:chgData name="Neelima Patnaik" userId="ca759a27a8f7c3c7" providerId="LiveId" clId="{6139AA4A-312C-45D2-B80E-187081225828}" dt="2020-12-14T02:23:26.958" v="3734" actId="26606"/>
          <ac:spMkLst>
            <pc:docMk/>
            <pc:sldMk cId="1221359063" sldId="267"/>
            <ac:spMk id="3" creationId="{72594230-B165-4C27-9F06-D718707CCB94}"/>
          </ac:spMkLst>
        </pc:spChg>
        <pc:spChg chg="add del">
          <ac:chgData name="Neelima Patnaik" userId="ca759a27a8f7c3c7" providerId="LiveId" clId="{6139AA4A-312C-45D2-B80E-187081225828}" dt="2020-12-14T02:23:26.958" v="3734" actId="26606"/>
          <ac:spMkLst>
            <pc:docMk/>
            <pc:sldMk cId="1221359063" sldId="267"/>
            <ac:spMk id="6" creationId="{E777E57D-6A88-4B5B-A068-2BA7FF4E8CCA}"/>
          </ac:spMkLst>
        </pc:spChg>
        <pc:spChg chg="add del">
          <ac:chgData name="Neelima Patnaik" userId="ca759a27a8f7c3c7" providerId="LiveId" clId="{6139AA4A-312C-45D2-B80E-187081225828}" dt="2020-12-14T02:23:26.958" v="3734" actId="26606"/>
          <ac:spMkLst>
            <pc:docMk/>
            <pc:sldMk cId="1221359063" sldId="267"/>
            <ac:spMk id="7" creationId="{F7117410-A2A4-4085-9ADC-46744551DBDE}"/>
          </ac:spMkLst>
        </pc:spChg>
        <pc:spChg chg="add del">
          <ac:chgData name="Neelima Patnaik" userId="ca759a27a8f7c3c7" providerId="LiveId" clId="{6139AA4A-312C-45D2-B80E-187081225828}" dt="2020-12-14T02:01:04.868" v="3412" actId="26606"/>
          <ac:spMkLst>
            <pc:docMk/>
            <pc:sldMk cId="1221359063" sldId="267"/>
            <ac:spMk id="8" creationId="{1C799903-48D5-4A31-A1A2-541072D9771E}"/>
          </ac:spMkLst>
        </pc:spChg>
        <pc:spChg chg="add del">
          <ac:chgData name="Neelima Patnaik" userId="ca759a27a8f7c3c7" providerId="LiveId" clId="{6139AA4A-312C-45D2-B80E-187081225828}" dt="2020-12-14T02:00:53.252" v="3408" actId="26606"/>
          <ac:spMkLst>
            <pc:docMk/>
            <pc:sldMk cId="1221359063" sldId="267"/>
            <ac:spMk id="9" creationId="{53B021B3-DE93-4AB7-8A18-CF5F1CED88B8}"/>
          </ac:spMkLst>
        </pc:spChg>
        <pc:spChg chg="add del">
          <ac:chgData name="Neelima Patnaik" userId="ca759a27a8f7c3c7" providerId="LiveId" clId="{6139AA4A-312C-45D2-B80E-187081225828}" dt="2020-12-14T02:01:04.868" v="3412" actId="26606"/>
          <ac:spMkLst>
            <pc:docMk/>
            <pc:sldMk cId="1221359063" sldId="267"/>
            <ac:spMk id="10" creationId="{8EFFF109-FC58-4FD3-BE05-9775A1310F55}"/>
          </ac:spMkLst>
        </pc:spChg>
        <pc:spChg chg="add del">
          <ac:chgData name="Neelima Patnaik" userId="ca759a27a8f7c3c7" providerId="LiveId" clId="{6139AA4A-312C-45D2-B80E-187081225828}" dt="2020-12-14T02:00:53.252" v="3408" actId="26606"/>
          <ac:spMkLst>
            <pc:docMk/>
            <pc:sldMk cId="1221359063" sldId="267"/>
            <ac:spMk id="11" creationId="{52D502E5-F6B4-4D58-B4AE-FC466FF15EE8}"/>
          </ac:spMkLst>
        </pc:spChg>
        <pc:spChg chg="add del">
          <ac:chgData name="Neelima Patnaik" userId="ca759a27a8f7c3c7" providerId="LiveId" clId="{6139AA4A-312C-45D2-B80E-187081225828}" dt="2020-12-14T02:01:04.868" v="3412" actId="26606"/>
          <ac:spMkLst>
            <pc:docMk/>
            <pc:sldMk cId="1221359063" sldId="267"/>
            <ac:spMk id="12" creationId="{E1B96AD6-92A9-4273-A62B-96A1C3E0BA95}"/>
          </ac:spMkLst>
        </pc:spChg>
        <pc:spChg chg="add del">
          <ac:chgData name="Neelima Patnaik" userId="ca759a27a8f7c3c7" providerId="LiveId" clId="{6139AA4A-312C-45D2-B80E-187081225828}" dt="2020-12-14T02:00:53.252" v="3408" actId="26606"/>
          <ac:spMkLst>
            <pc:docMk/>
            <pc:sldMk cId="1221359063" sldId="267"/>
            <ac:spMk id="13" creationId="{9DECDBF4-02B6-4BB4-B65B-B8107AD6A9E8}"/>
          </ac:spMkLst>
        </pc:spChg>
        <pc:spChg chg="add del">
          <ac:chgData name="Neelima Patnaik" userId="ca759a27a8f7c3c7" providerId="LiveId" clId="{6139AA4A-312C-45D2-B80E-187081225828}" dt="2020-12-14T02:01:04.868" v="3412" actId="26606"/>
          <ac:spMkLst>
            <pc:docMk/>
            <pc:sldMk cId="1221359063" sldId="267"/>
            <ac:spMk id="14" creationId="{463EEC44-1BA3-44ED-81FC-A644B04B2A44}"/>
          </ac:spMkLst>
        </pc:spChg>
        <pc:spChg chg="add del">
          <ac:chgData name="Neelima Patnaik" userId="ca759a27a8f7c3c7" providerId="LiveId" clId="{6139AA4A-312C-45D2-B80E-187081225828}" dt="2020-12-14T02:23:26.958" v="3734" actId="26606"/>
          <ac:spMkLst>
            <pc:docMk/>
            <pc:sldMk cId="1221359063" sldId="267"/>
            <ac:spMk id="16" creationId="{99F74EB5-E547-4FB4-95F5-BCC788F3C4A0}"/>
          </ac:spMkLst>
        </pc:spChg>
        <pc:spChg chg="add del">
          <ac:chgData name="Neelima Patnaik" userId="ca759a27a8f7c3c7" providerId="LiveId" clId="{6139AA4A-312C-45D2-B80E-187081225828}" dt="2020-12-14T02:01:04.868" v="3412" actId="26606"/>
          <ac:spMkLst>
            <pc:docMk/>
            <pc:sldMk cId="1221359063" sldId="267"/>
            <ac:spMk id="17" creationId="{72594230-B165-4C27-9F06-D718707CCB94}"/>
          </ac:spMkLst>
        </pc:spChg>
        <pc:graphicFrameChg chg="add del">
          <ac:chgData name="Neelima Patnaik" userId="ca759a27a8f7c3c7" providerId="LiveId" clId="{6139AA4A-312C-45D2-B80E-187081225828}" dt="2020-12-14T02:00:53.252" v="3408" actId="26606"/>
          <ac:graphicFrameMkLst>
            <pc:docMk/>
            <pc:sldMk cId="1221359063" sldId="267"/>
            <ac:graphicFrameMk id="5" creationId="{D2BC61C1-9EA9-4006-A1F8-00B992A8B0D3}"/>
          </ac:graphicFrameMkLst>
        </pc:graphicFrameChg>
        <pc:graphicFrameChg chg="add del">
          <ac:chgData name="Neelima Patnaik" userId="ca759a27a8f7c3c7" providerId="LiveId" clId="{6139AA4A-312C-45D2-B80E-187081225828}" dt="2020-12-14T02:00:58.849" v="3410" actId="26606"/>
          <ac:graphicFrameMkLst>
            <pc:docMk/>
            <pc:sldMk cId="1221359063" sldId="267"/>
            <ac:graphicFrameMk id="15" creationId="{0D981FE6-DB92-4ED9-836E-7A0E615FFE7F}"/>
          </ac:graphicFrameMkLst>
        </pc:graphicFrameChg>
      </pc:sldChg>
      <pc:sldChg chg="modSp new mod">
        <pc:chgData name="Neelima Patnaik" userId="ca759a27a8f7c3c7" providerId="LiveId" clId="{6139AA4A-312C-45D2-B80E-187081225828}" dt="2020-12-14T02:19:55.335" v="3700" actId="255"/>
        <pc:sldMkLst>
          <pc:docMk/>
          <pc:sldMk cId="2151669281" sldId="268"/>
        </pc:sldMkLst>
        <pc:spChg chg="mod">
          <ac:chgData name="Neelima Patnaik" userId="ca759a27a8f7c3c7" providerId="LiveId" clId="{6139AA4A-312C-45D2-B80E-187081225828}" dt="2020-12-14T02:19:55.335" v="3700" actId="255"/>
          <ac:spMkLst>
            <pc:docMk/>
            <pc:sldMk cId="2151669281" sldId="268"/>
            <ac:spMk id="2" creationId="{A13ADB80-F20D-4850-B0B9-F28A365563C7}"/>
          </ac:spMkLst>
        </pc:spChg>
        <pc:spChg chg="mod">
          <ac:chgData name="Neelima Patnaik" userId="ca759a27a8f7c3c7" providerId="LiveId" clId="{6139AA4A-312C-45D2-B80E-187081225828}" dt="2020-12-14T02:19:33.546" v="3698" actId="255"/>
          <ac:spMkLst>
            <pc:docMk/>
            <pc:sldMk cId="2151669281" sldId="268"/>
            <ac:spMk id="3" creationId="{F9F03316-8593-4232-937B-9B70C57DADD8}"/>
          </ac:spMkLst>
        </pc:spChg>
      </pc:sldChg>
      <pc:sldChg chg="addSp delSp modSp new mod setBg">
        <pc:chgData name="Neelima Patnaik" userId="ca759a27a8f7c3c7" providerId="LiveId" clId="{6139AA4A-312C-45D2-B80E-187081225828}" dt="2020-12-14T02:14:41.062" v="3675" actId="1076"/>
        <pc:sldMkLst>
          <pc:docMk/>
          <pc:sldMk cId="57908453" sldId="269"/>
        </pc:sldMkLst>
        <pc:spChg chg="del">
          <ac:chgData name="Neelima Patnaik" userId="ca759a27a8f7c3c7" providerId="LiveId" clId="{6139AA4A-312C-45D2-B80E-187081225828}" dt="2020-12-14T02:14:22.076" v="3674" actId="26606"/>
          <ac:spMkLst>
            <pc:docMk/>
            <pc:sldMk cId="57908453" sldId="269"/>
            <ac:spMk id="2" creationId="{22E9D22C-349D-4078-ADAA-7EBCE1BFCF01}"/>
          </ac:spMkLst>
        </pc:spChg>
        <pc:spChg chg="del">
          <ac:chgData name="Neelima Patnaik" userId="ca759a27a8f7c3c7" providerId="LiveId" clId="{6139AA4A-312C-45D2-B80E-187081225828}" dt="2020-12-14T02:14:18.700" v="3673"/>
          <ac:spMkLst>
            <pc:docMk/>
            <pc:sldMk cId="57908453" sldId="269"/>
            <ac:spMk id="3" creationId="{309164C4-E960-4A74-83A4-93495A136DB2}"/>
          </ac:spMkLst>
        </pc:spChg>
        <pc:spChg chg="add">
          <ac:chgData name="Neelima Patnaik" userId="ca759a27a8f7c3c7" providerId="LiveId" clId="{6139AA4A-312C-45D2-B80E-187081225828}" dt="2020-12-14T02:14:22.076" v="3674" actId="26606"/>
          <ac:spMkLst>
            <pc:docMk/>
            <pc:sldMk cId="57908453" sldId="269"/>
            <ac:spMk id="71" creationId="{69E6EFEE-6516-482C-B143-F97F9BF89D0E}"/>
          </ac:spMkLst>
        </pc:spChg>
        <pc:spChg chg="add">
          <ac:chgData name="Neelima Patnaik" userId="ca759a27a8f7c3c7" providerId="LiveId" clId="{6139AA4A-312C-45D2-B80E-187081225828}" dt="2020-12-14T02:14:22.076" v="3674" actId="26606"/>
          <ac:spMkLst>
            <pc:docMk/>
            <pc:sldMk cId="57908453" sldId="269"/>
            <ac:spMk id="73" creationId="{3DF0D2C0-CD0C-470C-8851-D8B2CC417CB9}"/>
          </ac:spMkLst>
        </pc:spChg>
        <pc:picChg chg="add mod">
          <ac:chgData name="Neelima Patnaik" userId="ca759a27a8f7c3c7" providerId="LiveId" clId="{6139AA4A-312C-45D2-B80E-187081225828}" dt="2020-12-14T02:14:41.062" v="3675" actId="1076"/>
          <ac:picMkLst>
            <pc:docMk/>
            <pc:sldMk cId="57908453" sldId="269"/>
            <ac:picMk id="1026" creationId="{689911CD-4AD9-4F13-A971-419865863391}"/>
          </ac:picMkLst>
        </pc:picChg>
      </pc:sldChg>
      <pc:sldMasterChg chg="add del addSldLayout delSldLayout">
        <pc:chgData name="Neelima Patnaik" userId="ca759a27a8f7c3c7" providerId="LiveId" clId="{6139AA4A-312C-45D2-B80E-187081225828}" dt="2020-12-13T14:44:12.877" v="195" actId="26606"/>
        <pc:sldMasterMkLst>
          <pc:docMk/>
          <pc:sldMasterMk cId="1065816881" sldId="2147483812"/>
        </pc:sldMasterMkLst>
        <pc:sldLayoutChg chg="add del">
          <pc:chgData name="Neelima Patnaik" userId="ca759a27a8f7c3c7" providerId="LiveId" clId="{6139AA4A-312C-45D2-B80E-187081225828}" dt="2020-12-13T14:44:12.877" v="195" actId="26606"/>
          <pc:sldLayoutMkLst>
            <pc:docMk/>
            <pc:sldMasterMk cId="1065816881" sldId="2147483812"/>
            <pc:sldLayoutMk cId="1482702705" sldId="2147483801"/>
          </pc:sldLayoutMkLst>
        </pc:sldLayoutChg>
        <pc:sldLayoutChg chg="add del">
          <pc:chgData name="Neelima Patnaik" userId="ca759a27a8f7c3c7" providerId="LiveId" clId="{6139AA4A-312C-45D2-B80E-187081225828}" dt="2020-12-13T14:44:12.877" v="195" actId="26606"/>
          <pc:sldLayoutMkLst>
            <pc:docMk/>
            <pc:sldMasterMk cId="1065816881" sldId="2147483812"/>
            <pc:sldLayoutMk cId="1731232045" sldId="2147483802"/>
          </pc:sldLayoutMkLst>
        </pc:sldLayoutChg>
        <pc:sldLayoutChg chg="add del">
          <pc:chgData name="Neelima Patnaik" userId="ca759a27a8f7c3c7" providerId="LiveId" clId="{6139AA4A-312C-45D2-B80E-187081225828}" dt="2020-12-13T14:44:12.877" v="195" actId="26606"/>
          <pc:sldLayoutMkLst>
            <pc:docMk/>
            <pc:sldMasterMk cId="1065816881" sldId="2147483812"/>
            <pc:sldLayoutMk cId="3642526551" sldId="2147483803"/>
          </pc:sldLayoutMkLst>
        </pc:sldLayoutChg>
        <pc:sldLayoutChg chg="add del">
          <pc:chgData name="Neelima Patnaik" userId="ca759a27a8f7c3c7" providerId="LiveId" clId="{6139AA4A-312C-45D2-B80E-187081225828}" dt="2020-12-13T14:44:12.877" v="195" actId="26606"/>
          <pc:sldLayoutMkLst>
            <pc:docMk/>
            <pc:sldMasterMk cId="1065816881" sldId="2147483812"/>
            <pc:sldLayoutMk cId="2898692184" sldId="2147483804"/>
          </pc:sldLayoutMkLst>
        </pc:sldLayoutChg>
        <pc:sldLayoutChg chg="add del">
          <pc:chgData name="Neelima Patnaik" userId="ca759a27a8f7c3c7" providerId="LiveId" clId="{6139AA4A-312C-45D2-B80E-187081225828}" dt="2020-12-13T14:44:12.877" v="195" actId="26606"/>
          <pc:sldLayoutMkLst>
            <pc:docMk/>
            <pc:sldMasterMk cId="1065816881" sldId="2147483812"/>
            <pc:sldLayoutMk cId="1793267977" sldId="2147483805"/>
          </pc:sldLayoutMkLst>
        </pc:sldLayoutChg>
        <pc:sldLayoutChg chg="add del">
          <pc:chgData name="Neelima Patnaik" userId="ca759a27a8f7c3c7" providerId="LiveId" clId="{6139AA4A-312C-45D2-B80E-187081225828}" dt="2020-12-13T14:44:12.877" v="195" actId="26606"/>
          <pc:sldLayoutMkLst>
            <pc:docMk/>
            <pc:sldMasterMk cId="1065816881" sldId="2147483812"/>
            <pc:sldLayoutMk cId="2130419151" sldId="2147483806"/>
          </pc:sldLayoutMkLst>
        </pc:sldLayoutChg>
        <pc:sldLayoutChg chg="add del">
          <pc:chgData name="Neelima Patnaik" userId="ca759a27a8f7c3c7" providerId="LiveId" clId="{6139AA4A-312C-45D2-B80E-187081225828}" dt="2020-12-13T14:44:12.877" v="195" actId="26606"/>
          <pc:sldLayoutMkLst>
            <pc:docMk/>
            <pc:sldMasterMk cId="1065816881" sldId="2147483812"/>
            <pc:sldLayoutMk cId="870033021" sldId="2147483807"/>
          </pc:sldLayoutMkLst>
        </pc:sldLayoutChg>
        <pc:sldLayoutChg chg="add del">
          <pc:chgData name="Neelima Patnaik" userId="ca759a27a8f7c3c7" providerId="LiveId" clId="{6139AA4A-312C-45D2-B80E-187081225828}" dt="2020-12-13T14:44:12.877" v="195" actId="26606"/>
          <pc:sldLayoutMkLst>
            <pc:docMk/>
            <pc:sldMasterMk cId="1065816881" sldId="2147483812"/>
            <pc:sldLayoutMk cId="4011986050" sldId="2147483808"/>
          </pc:sldLayoutMkLst>
        </pc:sldLayoutChg>
        <pc:sldLayoutChg chg="add del">
          <pc:chgData name="Neelima Patnaik" userId="ca759a27a8f7c3c7" providerId="LiveId" clId="{6139AA4A-312C-45D2-B80E-187081225828}" dt="2020-12-13T14:44:12.877" v="195" actId="26606"/>
          <pc:sldLayoutMkLst>
            <pc:docMk/>
            <pc:sldMasterMk cId="1065816881" sldId="2147483812"/>
            <pc:sldLayoutMk cId="52963391" sldId="2147483809"/>
          </pc:sldLayoutMkLst>
        </pc:sldLayoutChg>
        <pc:sldLayoutChg chg="add del">
          <pc:chgData name="Neelima Patnaik" userId="ca759a27a8f7c3c7" providerId="LiveId" clId="{6139AA4A-312C-45D2-B80E-187081225828}" dt="2020-12-13T14:44:12.877" v="195" actId="26606"/>
          <pc:sldLayoutMkLst>
            <pc:docMk/>
            <pc:sldMasterMk cId="1065816881" sldId="2147483812"/>
            <pc:sldLayoutMk cId="2697669627" sldId="2147483810"/>
          </pc:sldLayoutMkLst>
        </pc:sldLayoutChg>
        <pc:sldLayoutChg chg="add del">
          <pc:chgData name="Neelima Patnaik" userId="ca759a27a8f7c3c7" providerId="LiveId" clId="{6139AA4A-312C-45D2-B80E-187081225828}" dt="2020-12-13T14:44:12.877" v="195" actId="26606"/>
          <pc:sldLayoutMkLst>
            <pc:docMk/>
            <pc:sldMasterMk cId="1065816881" sldId="2147483812"/>
            <pc:sldLayoutMk cId="4165919154" sldId="2147483811"/>
          </pc:sldLayoutMkLst>
        </pc:sldLayoutChg>
      </pc:sldMasterChg>
      <pc:sldMasterChg chg="add del addSldLayout delSldLayout">
        <pc:chgData name="Neelima Patnaik" userId="ca759a27a8f7c3c7" providerId="LiveId" clId="{6139AA4A-312C-45D2-B80E-187081225828}" dt="2020-12-13T04:10:03.563" v="30" actId="26606"/>
        <pc:sldMasterMkLst>
          <pc:docMk/>
          <pc:sldMasterMk cId="1515695835" sldId="2147483862"/>
        </pc:sldMasterMkLst>
        <pc:sldLayoutChg chg="add del">
          <pc:chgData name="Neelima Patnaik" userId="ca759a27a8f7c3c7" providerId="LiveId" clId="{6139AA4A-312C-45D2-B80E-187081225828}" dt="2020-12-13T04:10:03.563" v="30" actId="26606"/>
          <pc:sldLayoutMkLst>
            <pc:docMk/>
            <pc:sldMasterMk cId="1515695835" sldId="2147483862"/>
            <pc:sldLayoutMk cId="1044636928" sldId="2147483851"/>
          </pc:sldLayoutMkLst>
        </pc:sldLayoutChg>
        <pc:sldLayoutChg chg="add del">
          <pc:chgData name="Neelima Patnaik" userId="ca759a27a8f7c3c7" providerId="LiveId" clId="{6139AA4A-312C-45D2-B80E-187081225828}" dt="2020-12-13T04:10:03.563" v="30" actId="26606"/>
          <pc:sldLayoutMkLst>
            <pc:docMk/>
            <pc:sldMasterMk cId="1515695835" sldId="2147483862"/>
            <pc:sldLayoutMk cId="1002481440" sldId="2147483852"/>
          </pc:sldLayoutMkLst>
        </pc:sldLayoutChg>
        <pc:sldLayoutChg chg="add del">
          <pc:chgData name="Neelima Patnaik" userId="ca759a27a8f7c3c7" providerId="LiveId" clId="{6139AA4A-312C-45D2-B80E-187081225828}" dt="2020-12-13T04:10:03.563" v="30" actId="26606"/>
          <pc:sldLayoutMkLst>
            <pc:docMk/>
            <pc:sldMasterMk cId="1515695835" sldId="2147483862"/>
            <pc:sldLayoutMk cId="3693148458" sldId="2147483853"/>
          </pc:sldLayoutMkLst>
        </pc:sldLayoutChg>
        <pc:sldLayoutChg chg="add del">
          <pc:chgData name="Neelima Patnaik" userId="ca759a27a8f7c3c7" providerId="LiveId" clId="{6139AA4A-312C-45D2-B80E-187081225828}" dt="2020-12-13T04:10:03.563" v="30" actId="26606"/>
          <pc:sldLayoutMkLst>
            <pc:docMk/>
            <pc:sldMasterMk cId="1515695835" sldId="2147483862"/>
            <pc:sldLayoutMk cId="3218739192" sldId="2147483854"/>
          </pc:sldLayoutMkLst>
        </pc:sldLayoutChg>
        <pc:sldLayoutChg chg="add del">
          <pc:chgData name="Neelima Patnaik" userId="ca759a27a8f7c3c7" providerId="LiveId" clId="{6139AA4A-312C-45D2-B80E-187081225828}" dt="2020-12-13T04:10:03.563" v="30" actId="26606"/>
          <pc:sldLayoutMkLst>
            <pc:docMk/>
            <pc:sldMasterMk cId="1515695835" sldId="2147483862"/>
            <pc:sldLayoutMk cId="1237604140" sldId="2147483855"/>
          </pc:sldLayoutMkLst>
        </pc:sldLayoutChg>
        <pc:sldLayoutChg chg="add del">
          <pc:chgData name="Neelima Patnaik" userId="ca759a27a8f7c3c7" providerId="LiveId" clId="{6139AA4A-312C-45D2-B80E-187081225828}" dt="2020-12-13T04:10:03.563" v="30" actId="26606"/>
          <pc:sldLayoutMkLst>
            <pc:docMk/>
            <pc:sldMasterMk cId="1515695835" sldId="2147483862"/>
            <pc:sldLayoutMk cId="4022795795" sldId="2147483856"/>
          </pc:sldLayoutMkLst>
        </pc:sldLayoutChg>
        <pc:sldLayoutChg chg="add del">
          <pc:chgData name="Neelima Patnaik" userId="ca759a27a8f7c3c7" providerId="LiveId" clId="{6139AA4A-312C-45D2-B80E-187081225828}" dt="2020-12-13T04:10:03.563" v="30" actId="26606"/>
          <pc:sldLayoutMkLst>
            <pc:docMk/>
            <pc:sldMasterMk cId="1515695835" sldId="2147483862"/>
            <pc:sldLayoutMk cId="2935133978" sldId="2147483857"/>
          </pc:sldLayoutMkLst>
        </pc:sldLayoutChg>
        <pc:sldLayoutChg chg="add del">
          <pc:chgData name="Neelima Patnaik" userId="ca759a27a8f7c3c7" providerId="LiveId" clId="{6139AA4A-312C-45D2-B80E-187081225828}" dt="2020-12-13T04:10:03.563" v="30" actId="26606"/>
          <pc:sldLayoutMkLst>
            <pc:docMk/>
            <pc:sldMasterMk cId="1515695835" sldId="2147483862"/>
            <pc:sldLayoutMk cId="835485492" sldId="2147483858"/>
          </pc:sldLayoutMkLst>
        </pc:sldLayoutChg>
        <pc:sldLayoutChg chg="add del">
          <pc:chgData name="Neelima Patnaik" userId="ca759a27a8f7c3c7" providerId="LiveId" clId="{6139AA4A-312C-45D2-B80E-187081225828}" dt="2020-12-13T04:10:03.563" v="30" actId="26606"/>
          <pc:sldLayoutMkLst>
            <pc:docMk/>
            <pc:sldMasterMk cId="1515695835" sldId="2147483862"/>
            <pc:sldLayoutMk cId="2081400144" sldId="2147483859"/>
          </pc:sldLayoutMkLst>
        </pc:sldLayoutChg>
        <pc:sldLayoutChg chg="add del">
          <pc:chgData name="Neelima Patnaik" userId="ca759a27a8f7c3c7" providerId="LiveId" clId="{6139AA4A-312C-45D2-B80E-187081225828}" dt="2020-12-13T04:10:03.563" v="30" actId="26606"/>
          <pc:sldLayoutMkLst>
            <pc:docMk/>
            <pc:sldMasterMk cId="1515695835" sldId="2147483862"/>
            <pc:sldLayoutMk cId="1489377825" sldId="2147483860"/>
          </pc:sldLayoutMkLst>
        </pc:sldLayoutChg>
        <pc:sldLayoutChg chg="add del">
          <pc:chgData name="Neelima Patnaik" userId="ca759a27a8f7c3c7" providerId="LiveId" clId="{6139AA4A-312C-45D2-B80E-187081225828}" dt="2020-12-13T04:10:03.563" v="30" actId="26606"/>
          <pc:sldLayoutMkLst>
            <pc:docMk/>
            <pc:sldMasterMk cId="1515695835" sldId="2147483862"/>
            <pc:sldLayoutMk cId="1764138196" sldId="2147483861"/>
          </pc:sldLayoutMkLst>
        </pc:sldLayoutChg>
      </pc:sldMasterChg>
      <pc:sldMasterChg chg="add del addSldLayout delSldLayout">
        <pc:chgData name="Neelima Patnaik" userId="ca759a27a8f7c3c7" providerId="LiveId" clId="{6139AA4A-312C-45D2-B80E-187081225828}" dt="2020-12-13T14:44:09.040" v="193" actId="26606"/>
        <pc:sldMasterMkLst>
          <pc:docMk/>
          <pc:sldMasterMk cId="1944142220" sldId="2147483876"/>
        </pc:sldMasterMkLst>
        <pc:sldLayoutChg chg="add del">
          <pc:chgData name="Neelima Patnaik" userId="ca759a27a8f7c3c7" providerId="LiveId" clId="{6139AA4A-312C-45D2-B80E-187081225828}" dt="2020-12-13T14:44:09.040" v="193" actId="26606"/>
          <pc:sldLayoutMkLst>
            <pc:docMk/>
            <pc:sldMasterMk cId="1944142220" sldId="2147483876"/>
            <pc:sldLayoutMk cId="1707656728" sldId="2147483865"/>
          </pc:sldLayoutMkLst>
        </pc:sldLayoutChg>
        <pc:sldLayoutChg chg="add del">
          <pc:chgData name="Neelima Patnaik" userId="ca759a27a8f7c3c7" providerId="LiveId" clId="{6139AA4A-312C-45D2-B80E-187081225828}" dt="2020-12-13T14:44:09.040" v="193" actId="26606"/>
          <pc:sldLayoutMkLst>
            <pc:docMk/>
            <pc:sldMasterMk cId="1944142220" sldId="2147483876"/>
            <pc:sldLayoutMk cId="795680536" sldId="2147483866"/>
          </pc:sldLayoutMkLst>
        </pc:sldLayoutChg>
        <pc:sldLayoutChg chg="add del">
          <pc:chgData name="Neelima Patnaik" userId="ca759a27a8f7c3c7" providerId="LiveId" clId="{6139AA4A-312C-45D2-B80E-187081225828}" dt="2020-12-13T14:44:09.040" v="193" actId="26606"/>
          <pc:sldLayoutMkLst>
            <pc:docMk/>
            <pc:sldMasterMk cId="1944142220" sldId="2147483876"/>
            <pc:sldLayoutMk cId="3454345194" sldId="2147483867"/>
          </pc:sldLayoutMkLst>
        </pc:sldLayoutChg>
        <pc:sldLayoutChg chg="add del">
          <pc:chgData name="Neelima Patnaik" userId="ca759a27a8f7c3c7" providerId="LiveId" clId="{6139AA4A-312C-45D2-B80E-187081225828}" dt="2020-12-13T14:44:09.040" v="193" actId="26606"/>
          <pc:sldLayoutMkLst>
            <pc:docMk/>
            <pc:sldMasterMk cId="1944142220" sldId="2147483876"/>
            <pc:sldLayoutMk cId="3295797955" sldId="2147483868"/>
          </pc:sldLayoutMkLst>
        </pc:sldLayoutChg>
        <pc:sldLayoutChg chg="add del">
          <pc:chgData name="Neelima Patnaik" userId="ca759a27a8f7c3c7" providerId="LiveId" clId="{6139AA4A-312C-45D2-B80E-187081225828}" dt="2020-12-13T14:44:09.040" v="193" actId="26606"/>
          <pc:sldLayoutMkLst>
            <pc:docMk/>
            <pc:sldMasterMk cId="1944142220" sldId="2147483876"/>
            <pc:sldLayoutMk cId="3833483299" sldId="2147483869"/>
          </pc:sldLayoutMkLst>
        </pc:sldLayoutChg>
        <pc:sldLayoutChg chg="add del">
          <pc:chgData name="Neelima Patnaik" userId="ca759a27a8f7c3c7" providerId="LiveId" clId="{6139AA4A-312C-45D2-B80E-187081225828}" dt="2020-12-13T14:44:09.040" v="193" actId="26606"/>
          <pc:sldLayoutMkLst>
            <pc:docMk/>
            <pc:sldMasterMk cId="1944142220" sldId="2147483876"/>
            <pc:sldLayoutMk cId="1643566818" sldId="2147483870"/>
          </pc:sldLayoutMkLst>
        </pc:sldLayoutChg>
        <pc:sldLayoutChg chg="add del">
          <pc:chgData name="Neelima Patnaik" userId="ca759a27a8f7c3c7" providerId="LiveId" clId="{6139AA4A-312C-45D2-B80E-187081225828}" dt="2020-12-13T14:44:09.040" v="193" actId="26606"/>
          <pc:sldLayoutMkLst>
            <pc:docMk/>
            <pc:sldMasterMk cId="1944142220" sldId="2147483876"/>
            <pc:sldLayoutMk cId="934574959" sldId="2147483871"/>
          </pc:sldLayoutMkLst>
        </pc:sldLayoutChg>
        <pc:sldLayoutChg chg="add del">
          <pc:chgData name="Neelima Patnaik" userId="ca759a27a8f7c3c7" providerId="LiveId" clId="{6139AA4A-312C-45D2-B80E-187081225828}" dt="2020-12-13T14:44:09.040" v="193" actId="26606"/>
          <pc:sldLayoutMkLst>
            <pc:docMk/>
            <pc:sldMasterMk cId="1944142220" sldId="2147483876"/>
            <pc:sldLayoutMk cId="1701307119" sldId="2147483872"/>
          </pc:sldLayoutMkLst>
        </pc:sldLayoutChg>
        <pc:sldLayoutChg chg="add del">
          <pc:chgData name="Neelima Patnaik" userId="ca759a27a8f7c3c7" providerId="LiveId" clId="{6139AA4A-312C-45D2-B80E-187081225828}" dt="2020-12-13T14:44:09.040" v="193" actId="26606"/>
          <pc:sldLayoutMkLst>
            <pc:docMk/>
            <pc:sldMasterMk cId="1944142220" sldId="2147483876"/>
            <pc:sldLayoutMk cId="1542381674" sldId="2147483873"/>
          </pc:sldLayoutMkLst>
        </pc:sldLayoutChg>
        <pc:sldLayoutChg chg="add del">
          <pc:chgData name="Neelima Patnaik" userId="ca759a27a8f7c3c7" providerId="LiveId" clId="{6139AA4A-312C-45D2-B80E-187081225828}" dt="2020-12-13T14:44:09.040" v="193" actId="26606"/>
          <pc:sldLayoutMkLst>
            <pc:docMk/>
            <pc:sldMasterMk cId="1944142220" sldId="2147483876"/>
            <pc:sldLayoutMk cId="2582581281" sldId="2147483874"/>
          </pc:sldLayoutMkLst>
        </pc:sldLayoutChg>
        <pc:sldLayoutChg chg="add del">
          <pc:chgData name="Neelima Patnaik" userId="ca759a27a8f7c3c7" providerId="LiveId" clId="{6139AA4A-312C-45D2-B80E-187081225828}" dt="2020-12-13T14:44:09.040" v="193" actId="26606"/>
          <pc:sldLayoutMkLst>
            <pc:docMk/>
            <pc:sldMasterMk cId="1944142220" sldId="2147483876"/>
            <pc:sldLayoutMk cId="498140053" sldId="2147483875"/>
          </pc:sldLayoutMkLst>
        </pc:sldLayoutChg>
      </pc:sldMasterChg>
      <pc:sldMasterChg chg="add del addSldLayout delSldLayout">
        <pc:chgData name="Neelima Patnaik" userId="ca759a27a8f7c3c7" providerId="LiveId" clId="{6139AA4A-312C-45D2-B80E-187081225828}" dt="2020-12-13T04:07:53.045" v="1" actId="26606"/>
        <pc:sldMasterMkLst>
          <pc:docMk/>
          <pc:sldMasterMk cId="4253781389" sldId="2147483886"/>
        </pc:sldMasterMkLst>
        <pc:sldLayoutChg chg="add del">
          <pc:chgData name="Neelima Patnaik" userId="ca759a27a8f7c3c7" providerId="LiveId" clId="{6139AA4A-312C-45D2-B80E-187081225828}" dt="2020-12-13T04:07:53.045" v="1" actId="26606"/>
          <pc:sldLayoutMkLst>
            <pc:docMk/>
            <pc:sldMasterMk cId="4253781389" sldId="2147483886"/>
            <pc:sldLayoutMk cId="958753309" sldId="2147483875"/>
          </pc:sldLayoutMkLst>
        </pc:sldLayoutChg>
        <pc:sldLayoutChg chg="add del">
          <pc:chgData name="Neelima Patnaik" userId="ca759a27a8f7c3c7" providerId="LiveId" clId="{6139AA4A-312C-45D2-B80E-187081225828}" dt="2020-12-13T04:07:53.045" v="1" actId="26606"/>
          <pc:sldLayoutMkLst>
            <pc:docMk/>
            <pc:sldMasterMk cId="4253781389" sldId="2147483886"/>
            <pc:sldLayoutMk cId="4134004112" sldId="2147483876"/>
          </pc:sldLayoutMkLst>
        </pc:sldLayoutChg>
        <pc:sldLayoutChg chg="add del">
          <pc:chgData name="Neelima Patnaik" userId="ca759a27a8f7c3c7" providerId="LiveId" clId="{6139AA4A-312C-45D2-B80E-187081225828}" dt="2020-12-13T04:07:53.045" v="1" actId="26606"/>
          <pc:sldLayoutMkLst>
            <pc:docMk/>
            <pc:sldMasterMk cId="4253781389" sldId="2147483886"/>
            <pc:sldLayoutMk cId="1403781629" sldId="2147483877"/>
          </pc:sldLayoutMkLst>
        </pc:sldLayoutChg>
        <pc:sldLayoutChg chg="add del">
          <pc:chgData name="Neelima Patnaik" userId="ca759a27a8f7c3c7" providerId="LiveId" clId="{6139AA4A-312C-45D2-B80E-187081225828}" dt="2020-12-13T04:07:53.045" v="1" actId="26606"/>
          <pc:sldLayoutMkLst>
            <pc:docMk/>
            <pc:sldMasterMk cId="4253781389" sldId="2147483886"/>
            <pc:sldLayoutMk cId="2843144708" sldId="2147483878"/>
          </pc:sldLayoutMkLst>
        </pc:sldLayoutChg>
        <pc:sldLayoutChg chg="add del">
          <pc:chgData name="Neelima Patnaik" userId="ca759a27a8f7c3c7" providerId="LiveId" clId="{6139AA4A-312C-45D2-B80E-187081225828}" dt="2020-12-13T04:07:53.045" v="1" actId="26606"/>
          <pc:sldLayoutMkLst>
            <pc:docMk/>
            <pc:sldMasterMk cId="4253781389" sldId="2147483886"/>
            <pc:sldLayoutMk cId="3955397678" sldId="2147483879"/>
          </pc:sldLayoutMkLst>
        </pc:sldLayoutChg>
        <pc:sldLayoutChg chg="add del">
          <pc:chgData name="Neelima Patnaik" userId="ca759a27a8f7c3c7" providerId="LiveId" clId="{6139AA4A-312C-45D2-B80E-187081225828}" dt="2020-12-13T04:07:53.045" v="1" actId="26606"/>
          <pc:sldLayoutMkLst>
            <pc:docMk/>
            <pc:sldMasterMk cId="4253781389" sldId="2147483886"/>
            <pc:sldLayoutMk cId="2516437319" sldId="2147483880"/>
          </pc:sldLayoutMkLst>
        </pc:sldLayoutChg>
        <pc:sldLayoutChg chg="add del">
          <pc:chgData name="Neelima Patnaik" userId="ca759a27a8f7c3c7" providerId="LiveId" clId="{6139AA4A-312C-45D2-B80E-187081225828}" dt="2020-12-13T04:07:53.045" v="1" actId="26606"/>
          <pc:sldLayoutMkLst>
            <pc:docMk/>
            <pc:sldMasterMk cId="4253781389" sldId="2147483886"/>
            <pc:sldLayoutMk cId="1226757222" sldId="2147483881"/>
          </pc:sldLayoutMkLst>
        </pc:sldLayoutChg>
        <pc:sldLayoutChg chg="add del">
          <pc:chgData name="Neelima Patnaik" userId="ca759a27a8f7c3c7" providerId="LiveId" clId="{6139AA4A-312C-45D2-B80E-187081225828}" dt="2020-12-13T04:07:53.045" v="1" actId="26606"/>
          <pc:sldLayoutMkLst>
            <pc:docMk/>
            <pc:sldMasterMk cId="4253781389" sldId="2147483886"/>
            <pc:sldLayoutMk cId="1858022033" sldId="2147483882"/>
          </pc:sldLayoutMkLst>
        </pc:sldLayoutChg>
        <pc:sldLayoutChg chg="add del">
          <pc:chgData name="Neelima Patnaik" userId="ca759a27a8f7c3c7" providerId="LiveId" clId="{6139AA4A-312C-45D2-B80E-187081225828}" dt="2020-12-13T04:07:53.045" v="1" actId="26606"/>
          <pc:sldLayoutMkLst>
            <pc:docMk/>
            <pc:sldMasterMk cId="4253781389" sldId="2147483886"/>
            <pc:sldLayoutMk cId="3920937193" sldId="2147483883"/>
          </pc:sldLayoutMkLst>
        </pc:sldLayoutChg>
        <pc:sldLayoutChg chg="add del">
          <pc:chgData name="Neelima Patnaik" userId="ca759a27a8f7c3c7" providerId="LiveId" clId="{6139AA4A-312C-45D2-B80E-187081225828}" dt="2020-12-13T04:07:53.045" v="1" actId="26606"/>
          <pc:sldLayoutMkLst>
            <pc:docMk/>
            <pc:sldMasterMk cId="4253781389" sldId="2147483886"/>
            <pc:sldLayoutMk cId="2222267468" sldId="2147483884"/>
          </pc:sldLayoutMkLst>
        </pc:sldLayoutChg>
        <pc:sldLayoutChg chg="add del">
          <pc:chgData name="Neelima Patnaik" userId="ca759a27a8f7c3c7" providerId="LiveId" clId="{6139AA4A-312C-45D2-B80E-187081225828}" dt="2020-12-13T04:07:53.045" v="1" actId="26606"/>
          <pc:sldLayoutMkLst>
            <pc:docMk/>
            <pc:sldMasterMk cId="4253781389" sldId="2147483886"/>
            <pc:sldLayoutMk cId="2281293211" sldId="2147483885"/>
          </pc:sldLayoutMkLst>
        </pc:sldLayoutChg>
      </pc:sldMasterChg>
      <pc:sldMasterChg chg="add del addSldLayout delSldLayout">
        <pc:chgData name="Neelima Patnaik" userId="ca759a27a8f7c3c7" providerId="LiveId" clId="{6139AA4A-312C-45D2-B80E-187081225828}" dt="2020-12-13T14:44:12.877" v="195" actId="26606"/>
        <pc:sldMasterMkLst>
          <pc:docMk/>
          <pc:sldMasterMk cId="796775913" sldId="2147483889"/>
        </pc:sldMasterMkLst>
        <pc:sldLayoutChg chg="add del">
          <pc:chgData name="Neelima Patnaik" userId="ca759a27a8f7c3c7" providerId="LiveId" clId="{6139AA4A-312C-45D2-B80E-187081225828}" dt="2020-12-13T14:44:12.877" v="195" actId="26606"/>
          <pc:sldLayoutMkLst>
            <pc:docMk/>
            <pc:sldMasterMk cId="796775913" sldId="2147483889"/>
            <pc:sldLayoutMk cId="3092735573" sldId="2147483878"/>
          </pc:sldLayoutMkLst>
        </pc:sldLayoutChg>
        <pc:sldLayoutChg chg="add del">
          <pc:chgData name="Neelima Patnaik" userId="ca759a27a8f7c3c7" providerId="LiveId" clId="{6139AA4A-312C-45D2-B80E-187081225828}" dt="2020-12-13T14:44:12.877" v="195" actId="26606"/>
          <pc:sldLayoutMkLst>
            <pc:docMk/>
            <pc:sldMasterMk cId="796775913" sldId="2147483889"/>
            <pc:sldLayoutMk cId="1152790319" sldId="2147483879"/>
          </pc:sldLayoutMkLst>
        </pc:sldLayoutChg>
        <pc:sldLayoutChg chg="add del">
          <pc:chgData name="Neelima Patnaik" userId="ca759a27a8f7c3c7" providerId="LiveId" clId="{6139AA4A-312C-45D2-B80E-187081225828}" dt="2020-12-13T14:44:12.877" v="195" actId="26606"/>
          <pc:sldLayoutMkLst>
            <pc:docMk/>
            <pc:sldMasterMk cId="796775913" sldId="2147483889"/>
            <pc:sldLayoutMk cId="3437635951" sldId="2147483880"/>
          </pc:sldLayoutMkLst>
        </pc:sldLayoutChg>
        <pc:sldLayoutChg chg="add del">
          <pc:chgData name="Neelima Patnaik" userId="ca759a27a8f7c3c7" providerId="LiveId" clId="{6139AA4A-312C-45D2-B80E-187081225828}" dt="2020-12-13T14:44:12.877" v="195" actId="26606"/>
          <pc:sldLayoutMkLst>
            <pc:docMk/>
            <pc:sldMasterMk cId="796775913" sldId="2147483889"/>
            <pc:sldLayoutMk cId="1607846850" sldId="2147483881"/>
          </pc:sldLayoutMkLst>
        </pc:sldLayoutChg>
        <pc:sldLayoutChg chg="add del">
          <pc:chgData name="Neelima Patnaik" userId="ca759a27a8f7c3c7" providerId="LiveId" clId="{6139AA4A-312C-45D2-B80E-187081225828}" dt="2020-12-13T14:44:12.877" v="195" actId="26606"/>
          <pc:sldLayoutMkLst>
            <pc:docMk/>
            <pc:sldMasterMk cId="796775913" sldId="2147483889"/>
            <pc:sldLayoutMk cId="268192553" sldId="2147483882"/>
          </pc:sldLayoutMkLst>
        </pc:sldLayoutChg>
        <pc:sldLayoutChg chg="add del">
          <pc:chgData name="Neelima Patnaik" userId="ca759a27a8f7c3c7" providerId="LiveId" clId="{6139AA4A-312C-45D2-B80E-187081225828}" dt="2020-12-13T14:44:12.877" v="195" actId="26606"/>
          <pc:sldLayoutMkLst>
            <pc:docMk/>
            <pc:sldMasterMk cId="796775913" sldId="2147483889"/>
            <pc:sldLayoutMk cId="2936328284" sldId="2147483883"/>
          </pc:sldLayoutMkLst>
        </pc:sldLayoutChg>
        <pc:sldLayoutChg chg="add del">
          <pc:chgData name="Neelima Patnaik" userId="ca759a27a8f7c3c7" providerId="LiveId" clId="{6139AA4A-312C-45D2-B80E-187081225828}" dt="2020-12-13T14:44:12.877" v="195" actId="26606"/>
          <pc:sldLayoutMkLst>
            <pc:docMk/>
            <pc:sldMasterMk cId="796775913" sldId="2147483889"/>
            <pc:sldLayoutMk cId="4249900074" sldId="2147483884"/>
          </pc:sldLayoutMkLst>
        </pc:sldLayoutChg>
        <pc:sldLayoutChg chg="add del">
          <pc:chgData name="Neelima Patnaik" userId="ca759a27a8f7c3c7" providerId="LiveId" clId="{6139AA4A-312C-45D2-B80E-187081225828}" dt="2020-12-13T14:44:12.877" v="195" actId="26606"/>
          <pc:sldLayoutMkLst>
            <pc:docMk/>
            <pc:sldMasterMk cId="796775913" sldId="2147483889"/>
            <pc:sldLayoutMk cId="579632017" sldId="2147483885"/>
          </pc:sldLayoutMkLst>
        </pc:sldLayoutChg>
        <pc:sldLayoutChg chg="add del">
          <pc:chgData name="Neelima Patnaik" userId="ca759a27a8f7c3c7" providerId="LiveId" clId="{6139AA4A-312C-45D2-B80E-187081225828}" dt="2020-12-13T14:44:12.877" v="195" actId="26606"/>
          <pc:sldLayoutMkLst>
            <pc:docMk/>
            <pc:sldMasterMk cId="796775913" sldId="2147483889"/>
            <pc:sldLayoutMk cId="3423799793" sldId="2147483886"/>
          </pc:sldLayoutMkLst>
        </pc:sldLayoutChg>
        <pc:sldLayoutChg chg="add del">
          <pc:chgData name="Neelima Patnaik" userId="ca759a27a8f7c3c7" providerId="LiveId" clId="{6139AA4A-312C-45D2-B80E-187081225828}" dt="2020-12-13T14:44:12.877" v="195" actId="26606"/>
          <pc:sldLayoutMkLst>
            <pc:docMk/>
            <pc:sldMasterMk cId="796775913" sldId="2147483889"/>
            <pc:sldLayoutMk cId="4002180572" sldId="2147483887"/>
          </pc:sldLayoutMkLst>
        </pc:sldLayoutChg>
        <pc:sldLayoutChg chg="add del">
          <pc:chgData name="Neelima Patnaik" userId="ca759a27a8f7c3c7" providerId="LiveId" clId="{6139AA4A-312C-45D2-B80E-187081225828}" dt="2020-12-13T14:44:12.877" v="195" actId="26606"/>
          <pc:sldLayoutMkLst>
            <pc:docMk/>
            <pc:sldMasterMk cId="796775913" sldId="2147483889"/>
            <pc:sldLayoutMk cId="386335023" sldId="2147483888"/>
          </pc:sldLayoutMkLst>
        </pc:sldLayoutChg>
      </pc:sldMasterChg>
      <pc:sldMasterChg chg="add del addSldLayout delSldLayout">
        <pc:chgData name="Neelima Patnaik" userId="ca759a27a8f7c3c7" providerId="LiveId" clId="{6139AA4A-312C-45D2-B80E-187081225828}" dt="2020-12-13T04:10:02.335" v="25" actId="26606"/>
        <pc:sldMasterMkLst>
          <pc:docMk/>
          <pc:sldMasterMk cId="1670936580" sldId="2147483899"/>
        </pc:sldMasterMkLst>
        <pc:sldLayoutChg chg="add del">
          <pc:chgData name="Neelima Patnaik" userId="ca759a27a8f7c3c7" providerId="LiveId" clId="{6139AA4A-312C-45D2-B80E-187081225828}" dt="2020-12-13T04:10:02.335" v="25" actId="26606"/>
          <pc:sldLayoutMkLst>
            <pc:docMk/>
            <pc:sldMasterMk cId="1670936580" sldId="2147483899"/>
            <pc:sldLayoutMk cId="1669963543" sldId="2147483888"/>
          </pc:sldLayoutMkLst>
        </pc:sldLayoutChg>
        <pc:sldLayoutChg chg="add del">
          <pc:chgData name="Neelima Patnaik" userId="ca759a27a8f7c3c7" providerId="LiveId" clId="{6139AA4A-312C-45D2-B80E-187081225828}" dt="2020-12-13T04:10:02.335" v="25" actId="26606"/>
          <pc:sldLayoutMkLst>
            <pc:docMk/>
            <pc:sldMasterMk cId="1670936580" sldId="2147483899"/>
            <pc:sldLayoutMk cId="2176452565" sldId="2147483889"/>
          </pc:sldLayoutMkLst>
        </pc:sldLayoutChg>
        <pc:sldLayoutChg chg="add del">
          <pc:chgData name="Neelima Patnaik" userId="ca759a27a8f7c3c7" providerId="LiveId" clId="{6139AA4A-312C-45D2-B80E-187081225828}" dt="2020-12-13T04:10:02.335" v="25" actId="26606"/>
          <pc:sldLayoutMkLst>
            <pc:docMk/>
            <pc:sldMasterMk cId="1670936580" sldId="2147483899"/>
            <pc:sldLayoutMk cId="4156922199" sldId="2147483890"/>
          </pc:sldLayoutMkLst>
        </pc:sldLayoutChg>
        <pc:sldLayoutChg chg="add del">
          <pc:chgData name="Neelima Patnaik" userId="ca759a27a8f7c3c7" providerId="LiveId" clId="{6139AA4A-312C-45D2-B80E-187081225828}" dt="2020-12-13T04:10:02.335" v="25" actId="26606"/>
          <pc:sldLayoutMkLst>
            <pc:docMk/>
            <pc:sldMasterMk cId="1670936580" sldId="2147483899"/>
            <pc:sldLayoutMk cId="2696691600" sldId="2147483891"/>
          </pc:sldLayoutMkLst>
        </pc:sldLayoutChg>
        <pc:sldLayoutChg chg="add del">
          <pc:chgData name="Neelima Patnaik" userId="ca759a27a8f7c3c7" providerId="LiveId" clId="{6139AA4A-312C-45D2-B80E-187081225828}" dt="2020-12-13T04:10:02.335" v="25" actId="26606"/>
          <pc:sldLayoutMkLst>
            <pc:docMk/>
            <pc:sldMasterMk cId="1670936580" sldId="2147483899"/>
            <pc:sldLayoutMk cId="1552713734" sldId="2147483892"/>
          </pc:sldLayoutMkLst>
        </pc:sldLayoutChg>
        <pc:sldLayoutChg chg="add del">
          <pc:chgData name="Neelima Patnaik" userId="ca759a27a8f7c3c7" providerId="LiveId" clId="{6139AA4A-312C-45D2-B80E-187081225828}" dt="2020-12-13T04:10:02.335" v="25" actId="26606"/>
          <pc:sldLayoutMkLst>
            <pc:docMk/>
            <pc:sldMasterMk cId="1670936580" sldId="2147483899"/>
            <pc:sldLayoutMk cId="3450262465" sldId="2147483893"/>
          </pc:sldLayoutMkLst>
        </pc:sldLayoutChg>
        <pc:sldLayoutChg chg="add del">
          <pc:chgData name="Neelima Patnaik" userId="ca759a27a8f7c3c7" providerId="LiveId" clId="{6139AA4A-312C-45D2-B80E-187081225828}" dt="2020-12-13T04:10:02.335" v="25" actId="26606"/>
          <pc:sldLayoutMkLst>
            <pc:docMk/>
            <pc:sldMasterMk cId="1670936580" sldId="2147483899"/>
            <pc:sldLayoutMk cId="2103700191" sldId="2147483894"/>
          </pc:sldLayoutMkLst>
        </pc:sldLayoutChg>
        <pc:sldLayoutChg chg="add del">
          <pc:chgData name="Neelima Patnaik" userId="ca759a27a8f7c3c7" providerId="LiveId" clId="{6139AA4A-312C-45D2-B80E-187081225828}" dt="2020-12-13T04:10:02.335" v="25" actId="26606"/>
          <pc:sldLayoutMkLst>
            <pc:docMk/>
            <pc:sldMasterMk cId="1670936580" sldId="2147483899"/>
            <pc:sldLayoutMk cId="1285309195" sldId="2147483895"/>
          </pc:sldLayoutMkLst>
        </pc:sldLayoutChg>
        <pc:sldLayoutChg chg="add del">
          <pc:chgData name="Neelima Patnaik" userId="ca759a27a8f7c3c7" providerId="LiveId" clId="{6139AA4A-312C-45D2-B80E-187081225828}" dt="2020-12-13T04:10:02.335" v="25" actId="26606"/>
          <pc:sldLayoutMkLst>
            <pc:docMk/>
            <pc:sldMasterMk cId="1670936580" sldId="2147483899"/>
            <pc:sldLayoutMk cId="2171225367" sldId="2147483896"/>
          </pc:sldLayoutMkLst>
        </pc:sldLayoutChg>
        <pc:sldLayoutChg chg="add del">
          <pc:chgData name="Neelima Patnaik" userId="ca759a27a8f7c3c7" providerId="LiveId" clId="{6139AA4A-312C-45D2-B80E-187081225828}" dt="2020-12-13T04:10:02.335" v="25" actId="26606"/>
          <pc:sldLayoutMkLst>
            <pc:docMk/>
            <pc:sldMasterMk cId="1670936580" sldId="2147483899"/>
            <pc:sldLayoutMk cId="829903526" sldId="2147483897"/>
          </pc:sldLayoutMkLst>
        </pc:sldLayoutChg>
        <pc:sldLayoutChg chg="add del">
          <pc:chgData name="Neelima Patnaik" userId="ca759a27a8f7c3c7" providerId="LiveId" clId="{6139AA4A-312C-45D2-B80E-187081225828}" dt="2020-12-13T04:10:02.335" v="25" actId="26606"/>
          <pc:sldLayoutMkLst>
            <pc:docMk/>
            <pc:sldMasterMk cId="1670936580" sldId="2147483899"/>
            <pc:sldLayoutMk cId="2047225804" sldId="2147483898"/>
          </pc:sldLayoutMkLst>
        </pc:sldLayoutChg>
      </pc:sldMasterChg>
      <pc:sldMasterChg chg="add del addSldLayout delSldLayout">
        <pc:chgData name="Neelima Patnaik" userId="ca759a27a8f7c3c7" providerId="LiveId" clId="{6139AA4A-312C-45D2-B80E-187081225828}" dt="2020-12-13T04:07:54.575" v="3" actId="26606"/>
        <pc:sldMasterMkLst>
          <pc:docMk/>
          <pc:sldMasterMk cId="2741296324" sldId="2147483899"/>
        </pc:sldMasterMkLst>
        <pc:sldLayoutChg chg="add del">
          <pc:chgData name="Neelima Patnaik" userId="ca759a27a8f7c3c7" providerId="LiveId" clId="{6139AA4A-312C-45D2-B80E-187081225828}" dt="2020-12-13T04:07:54.575" v="3" actId="26606"/>
          <pc:sldLayoutMkLst>
            <pc:docMk/>
            <pc:sldMasterMk cId="2741296324" sldId="2147483899"/>
            <pc:sldLayoutMk cId="3471892626" sldId="2147483888"/>
          </pc:sldLayoutMkLst>
        </pc:sldLayoutChg>
        <pc:sldLayoutChg chg="add del">
          <pc:chgData name="Neelima Patnaik" userId="ca759a27a8f7c3c7" providerId="LiveId" clId="{6139AA4A-312C-45D2-B80E-187081225828}" dt="2020-12-13T04:07:54.575" v="3" actId="26606"/>
          <pc:sldLayoutMkLst>
            <pc:docMk/>
            <pc:sldMasterMk cId="2741296324" sldId="2147483899"/>
            <pc:sldLayoutMk cId="1122928144" sldId="2147483889"/>
          </pc:sldLayoutMkLst>
        </pc:sldLayoutChg>
        <pc:sldLayoutChg chg="add del">
          <pc:chgData name="Neelima Patnaik" userId="ca759a27a8f7c3c7" providerId="LiveId" clId="{6139AA4A-312C-45D2-B80E-187081225828}" dt="2020-12-13T04:07:54.575" v="3" actId="26606"/>
          <pc:sldLayoutMkLst>
            <pc:docMk/>
            <pc:sldMasterMk cId="2741296324" sldId="2147483899"/>
            <pc:sldLayoutMk cId="179144395" sldId="2147483890"/>
          </pc:sldLayoutMkLst>
        </pc:sldLayoutChg>
        <pc:sldLayoutChg chg="add del">
          <pc:chgData name="Neelima Patnaik" userId="ca759a27a8f7c3c7" providerId="LiveId" clId="{6139AA4A-312C-45D2-B80E-187081225828}" dt="2020-12-13T04:07:54.575" v="3" actId="26606"/>
          <pc:sldLayoutMkLst>
            <pc:docMk/>
            <pc:sldMasterMk cId="2741296324" sldId="2147483899"/>
            <pc:sldLayoutMk cId="2316346737" sldId="2147483891"/>
          </pc:sldLayoutMkLst>
        </pc:sldLayoutChg>
        <pc:sldLayoutChg chg="add del">
          <pc:chgData name="Neelima Patnaik" userId="ca759a27a8f7c3c7" providerId="LiveId" clId="{6139AA4A-312C-45D2-B80E-187081225828}" dt="2020-12-13T04:07:54.575" v="3" actId="26606"/>
          <pc:sldLayoutMkLst>
            <pc:docMk/>
            <pc:sldMasterMk cId="2741296324" sldId="2147483899"/>
            <pc:sldLayoutMk cId="3598514322" sldId="2147483892"/>
          </pc:sldLayoutMkLst>
        </pc:sldLayoutChg>
        <pc:sldLayoutChg chg="add del">
          <pc:chgData name="Neelima Patnaik" userId="ca759a27a8f7c3c7" providerId="LiveId" clId="{6139AA4A-312C-45D2-B80E-187081225828}" dt="2020-12-13T04:07:54.575" v="3" actId="26606"/>
          <pc:sldLayoutMkLst>
            <pc:docMk/>
            <pc:sldMasterMk cId="2741296324" sldId="2147483899"/>
            <pc:sldLayoutMk cId="2812103137" sldId="2147483893"/>
          </pc:sldLayoutMkLst>
        </pc:sldLayoutChg>
        <pc:sldLayoutChg chg="add del">
          <pc:chgData name="Neelima Patnaik" userId="ca759a27a8f7c3c7" providerId="LiveId" clId="{6139AA4A-312C-45D2-B80E-187081225828}" dt="2020-12-13T04:07:54.575" v="3" actId="26606"/>
          <pc:sldLayoutMkLst>
            <pc:docMk/>
            <pc:sldMasterMk cId="2741296324" sldId="2147483899"/>
            <pc:sldLayoutMk cId="1552907748" sldId="2147483894"/>
          </pc:sldLayoutMkLst>
        </pc:sldLayoutChg>
        <pc:sldLayoutChg chg="add del">
          <pc:chgData name="Neelima Patnaik" userId="ca759a27a8f7c3c7" providerId="LiveId" clId="{6139AA4A-312C-45D2-B80E-187081225828}" dt="2020-12-13T04:07:54.575" v="3" actId="26606"/>
          <pc:sldLayoutMkLst>
            <pc:docMk/>
            <pc:sldMasterMk cId="2741296324" sldId="2147483899"/>
            <pc:sldLayoutMk cId="250220904" sldId="2147483895"/>
          </pc:sldLayoutMkLst>
        </pc:sldLayoutChg>
        <pc:sldLayoutChg chg="add del">
          <pc:chgData name="Neelima Patnaik" userId="ca759a27a8f7c3c7" providerId="LiveId" clId="{6139AA4A-312C-45D2-B80E-187081225828}" dt="2020-12-13T04:07:54.575" v="3" actId="26606"/>
          <pc:sldLayoutMkLst>
            <pc:docMk/>
            <pc:sldMasterMk cId="2741296324" sldId="2147483899"/>
            <pc:sldLayoutMk cId="4213491038" sldId="2147483896"/>
          </pc:sldLayoutMkLst>
        </pc:sldLayoutChg>
        <pc:sldLayoutChg chg="add del">
          <pc:chgData name="Neelima Patnaik" userId="ca759a27a8f7c3c7" providerId="LiveId" clId="{6139AA4A-312C-45D2-B80E-187081225828}" dt="2020-12-13T04:07:54.575" v="3" actId="26606"/>
          <pc:sldLayoutMkLst>
            <pc:docMk/>
            <pc:sldMasterMk cId="2741296324" sldId="2147483899"/>
            <pc:sldLayoutMk cId="3137709528" sldId="2147483897"/>
          </pc:sldLayoutMkLst>
        </pc:sldLayoutChg>
        <pc:sldLayoutChg chg="add del">
          <pc:chgData name="Neelima Patnaik" userId="ca759a27a8f7c3c7" providerId="LiveId" clId="{6139AA4A-312C-45D2-B80E-187081225828}" dt="2020-12-13T04:07:54.575" v="3" actId="26606"/>
          <pc:sldLayoutMkLst>
            <pc:docMk/>
            <pc:sldMasterMk cId="2741296324" sldId="2147483899"/>
            <pc:sldLayoutMk cId="3503416216" sldId="2147483898"/>
          </pc:sldLayoutMkLst>
        </pc:sldLayoutChg>
      </pc:sldMasterChg>
      <pc:sldMasterChg chg="add del addSldLayout delSldLayout">
        <pc:chgData name="Neelima Patnaik" userId="ca759a27a8f7c3c7" providerId="LiveId" clId="{6139AA4A-312C-45D2-B80E-187081225828}" dt="2020-12-13T04:08:01.250" v="5" actId="26606"/>
        <pc:sldMasterMkLst>
          <pc:docMk/>
          <pc:sldMasterMk cId="3764067442" sldId="2147483912"/>
        </pc:sldMasterMkLst>
        <pc:sldLayoutChg chg="add del">
          <pc:chgData name="Neelima Patnaik" userId="ca759a27a8f7c3c7" providerId="LiveId" clId="{6139AA4A-312C-45D2-B80E-187081225828}" dt="2020-12-13T04:08:01.250" v="5" actId="26606"/>
          <pc:sldLayoutMkLst>
            <pc:docMk/>
            <pc:sldMasterMk cId="3764067442" sldId="2147483912"/>
            <pc:sldLayoutMk cId="3685698198" sldId="2147483901"/>
          </pc:sldLayoutMkLst>
        </pc:sldLayoutChg>
        <pc:sldLayoutChg chg="add del">
          <pc:chgData name="Neelima Patnaik" userId="ca759a27a8f7c3c7" providerId="LiveId" clId="{6139AA4A-312C-45D2-B80E-187081225828}" dt="2020-12-13T04:08:01.250" v="5" actId="26606"/>
          <pc:sldLayoutMkLst>
            <pc:docMk/>
            <pc:sldMasterMk cId="3764067442" sldId="2147483912"/>
            <pc:sldLayoutMk cId="777702193" sldId="2147483902"/>
          </pc:sldLayoutMkLst>
        </pc:sldLayoutChg>
        <pc:sldLayoutChg chg="add del">
          <pc:chgData name="Neelima Patnaik" userId="ca759a27a8f7c3c7" providerId="LiveId" clId="{6139AA4A-312C-45D2-B80E-187081225828}" dt="2020-12-13T04:08:01.250" v="5" actId="26606"/>
          <pc:sldLayoutMkLst>
            <pc:docMk/>
            <pc:sldMasterMk cId="3764067442" sldId="2147483912"/>
            <pc:sldLayoutMk cId="3494097930" sldId="2147483903"/>
          </pc:sldLayoutMkLst>
        </pc:sldLayoutChg>
        <pc:sldLayoutChg chg="add del">
          <pc:chgData name="Neelima Patnaik" userId="ca759a27a8f7c3c7" providerId="LiveId" clId="{6139AA4A-312C-45D2-B80E-187081225828}" dt="2020-12-13T04:08:01.250" v="5" actId="26606"/>
          <pc:sldLayoutMkLst>
            <pc:docMk/>
            <pc:sldMasterMk cId="3764067442" sldId="2147483912"/>
            <pc:sldLayoutMk cId="2600308807" sldId="2147483904"/>
          </pc:sldLayoutMkLst>
        </pc:sldLayoutChg>
        <pc:sldLayoutChg chg="add del">
          <pc:chgData name="Neelima Patnaik" userId="ca759a27a8f7c3c7" providerId="LiveId" clId="{6139AA4A-312C-45D2-B80E-187081225828}" dt="2020-12-13T04:08:01.250" v="5" actId="26606"/>
          <pc:sldLayoutMkLst>
            <pc:docMk/>
            <pc:sldMasterMk cId="3764067442" sldId="2147483912"/>
            <pc:sldLayoutMk cId="944996549" sldId="2147483905"/>
          </pc:sldLayoutMkLst>
        </pc:sldLayoutChg>
        <pc:sldLayoutChg chg="add del">
          <pc:chgData name="Neelima Patnaik" userId="ca759a27a8f7c3c7" providerId="LiveId" clId="{6139AA4A-312C-45D2-B80E-187081225828}" dt="2020-12-13T04:08:01.250" v="5" actId="26606"/>
          <pc:sldLayoutMkLst>
            <pc:docMk/>
            <pc:sldMasterMk cId="3764067442" sldId="2147483912"/>
            <pc:sldLayoutMk cId="1822653365" sldId="2147483906"/>
          </pc:sldLayoutMkLst>
        </pc:sldLayoutChg>
        <pc:sldLayoutChg chg="add del">
          <pc:chgData name="Neelima Patnaik" userId="ca759a27a8f7c3c7" providerId="LiveId" clId="{6139AA4A-312C-45D2-B80E-187081225828}" dt="2020-12-13T04:08:01.250" v="5" actId="26606"/>
          <pc:sldLayoutMkLst>
            <pc:docMk/>
            <pc:sldMasterMk cId="3764067442" sldId="2147483912"/>
            <pc:sldLayoutMk cId="3511451617" sldId="2147483907"/>
          </pc:sldLayoutMkLst>
        </pc:sldLayoutChg>
        <pc:sldLayoutChg chg="add del">
          <pc:chgData name="Neelima Patnaik" userId="ca759a27a8f7c3c7" providerId="LiveId" clId="{6139AA4A-312C-45D2-B80E-187081225828}" dt="2020-12-13T04:08:01.250" v="5" actId="26606"/>
          <pc:sldLayoutMkLst>
            <pc:docMk/>
            <pc:sldMasterMk cId="3764067442" sldId="2147483912"/>
            <pc:sldLayoutMk cId="1734084968" sldId="2147483908"/>
          </pc:sldLayoutMkLst>
        </pc:sldLayoutChg>
        <pc:sldLayoutChg chg="add del">
          <pc:chgData name="Neelima Patnaik" userId="ca759a27a8f7c3c7" providerId="LiveId" clId="{6139AA4A-312C-45D2-B80E-187081225828}" dt="2020-12-13T04:08:01.250" v="5" actId="26606"/>
          <pc:sldLayoutMkLst>
            <pc:docMk/>
            <pc:sldMasterMk cId="3764067442" sldId="2147483912"/>
            <pc:sldLayoutMk cId="3866577145" sldId="2147483909"/>
          </pc:sldLayoutMkLst>
        </pc:sldLayoutChg>
        <pc:sldLayoutChg chg="add del">
          <pc:chgData name="Neelima Patnaik" userId="ca759a27a8f7c3c7" providerId="LiveId" clId="{6139AA4A-312C-45D2-B80E-187081225828}" dt="2020-12-13T04:08:01.250" v="5" actId="26606"/>
          <pc:sldLayoutMkLst>
            <pc:docMk/>
            <pc:sldMasterMk cId="3764067442" sldId="2147483912"/>
            <pc:sldLayoutMk cId="4147219305" sldId="2147483910"/>
          </pc:sldLayoutMkLst>
        </pc:sldLayoutChg>
        <pc:sldLayoutChg chg="add del">
          <pc:chgData name="Neelima Patnaik" userId="ca759a27a8f7c3c7" providerId="LiveId" clId="{6139AA4A-312C-45D2-B80E-187081225828}" dt="2020-12-13T04:08:01.250" v="5" actId="26606"/>
          <pc:sldLayoutMkLst>
            <pc:docMk/>
            <pc:sldMasterMk cId="3764067442" sldId="2147483912"/>
            <pc:sldLayoutMk cId="153667193" sldId="2147483911"/>
          </pc:sldLayoutMkLst>
        </pc:sldLayoutChg>
      </pc:sldMasterChg>
      <pc:sldMasterChg chg="add del addSldLayout delSldLayout">
        <pc:chgData name="Neelima Patnaik" userId="ca759a27a8f7c3c7" providerId="LiveId" clId="{6139AA4A-312C-45D2-B80E-187081225828}" dt="2020-12-13T04:08:04.988" v="7" actId="26606"/>
        <pc:sldMasterMkLst>
          <pc:docMk/>
          <pc:sldMasterMk cId="287117166" sldId="2147483938"/>
        </pc:sldMasterMkLst>
        <pc:sldLayoutChg chg="add del">
          <pc:chgData name="Neelima Patnaik" userId="ca759a27a8f7c3c7" providerId="LiveId" clId="{6139AA4A-312C-45D2-B80E-187081225828}" dt="2020-12-13T04:08:04.988" v="7" actId="26606"/>
          <pc:sldLayoutMkLst>
            <pc:docMk/>
            <pc:sldMasterMk cId="287117166" sldId="2147483938"/>
            <pc:sldLayoutMk cId="3312309634" sldId="2147483927"/>
          </pc:sldLayoutMkLst>
        </pc:sldLayoutChg>
        <pc:sldLayoutChg chg="add del">
          <pc:chgData name="Neelima Patnaik" userId="ca759a27a8f7c3c7" providerId="LiveId" clId="{6139AA4A-312C-45D2-B80E-187081225828}" dt="2020-12-13T04:08:04.988" v="7" actId="26606"/>
          <pc:sldLayoutMkLst>
            <pc:docMk/>
            <pc:sldMasterMk cId="287117166" sldId="2147483938"/>
            <pc:sldLayoutMk cId="1728842296" sldId="2147483928"/>
          </pc:sldLayoutMkLst>
        </pc:sldLayoutChg>
        <pc:sldLayoutChg chg="add del">
          <pc:chgData name="Neelima Patnaik" userId="ca759a27a8f7c3c7" providerId="LiveId" clId="{6139AA4A-312C-45D2-B80E-187081225828}" dt="2020-12-13T04:08:04.988" v="7" actId="26606"/>
          <pc:sldLayoutMkLst>
            <pc:docMk/>
            <pc:sldMasterMk cId="287117166" sldId="2147483938"/>
            <pc:sldLayoutMk cId="364931900" sldId="2147483929"/>
          </pc:sldLayoutMkLst>
        </pc:sldLayoutChg>
        <pc:sldLayoutChg chg="add del">
          <pc:chgData name="Neelima Patnaik" userId="ca759a27a8f7c3c7" providerId="LiveId" clId="{6139AA4A-312C-45D2-B80E-187081225828}" dt="2020-12-13T04:08:04.988" v="7" actId="26606"/>
          <pc:sldLayoutMkLst>
            <pc:docMk/>
            <pc:sldMasterMk cId="287117166" sldId="2147483938"/>
            <pc:sldLayoutMk cId="3793911752" sldId="2147483930"/>
          </pc:sldLayoutMkLst>
        </pc:sldLayoutChg>
        <pc:sldLayoutChg chg="add del">
          <pc:chgData name="Neelima Patnaik" userId="ca759a27a8f7c3c7" providerId="LiveId" clId="{6139AA4A-312C-45D2-B80E-187081225828}" dt="2020-12-13T04:08:04.988" v="7" actId="26606"/>
          <pc:sldLayoutMkLst>
            <pc:docMk/>
            <pc:sldMasterMk cId="287117166" sldId="2147483938"/>
            <pc:sldLayoutMk cId="2181576013" sldId="2147483931"/>
          </pc:sldLayoutMkLst>
        </pc:sldLayoutChg>
        <pc:sldLayoutChg chg="add del">
          <pc:chgData name="Neelima Patnaik" userId="ca759a27a8f7c3c7" providerId="LiveId" clId="{6139AA4A-312C-45D2-B80E-187081225828}" dt="2020-12-13T04:08:04.988" v="7" actId="26606"/>
          <pc:sldLayoutMkLst>
            <pc:docMk/>
            <pc:sldMasterMk cId="287117166" sldId="2147483938"/>
            <pc:sldLayoutMk cId="3601704374" sldId="2147483932"/>
          </pc:sldLayoutMkLst>
        </pc:sldLayoutChg>
        <pc:sldLayoutChg chg="add del">
          <pc:chgData name="Neelima Patnaik" userId="ca759a27a8f7c3c7" providerId="LiveId" clId="{6139AA4A-312C-45D2-B80E-187081225828}" dt="2020-12-13T04:08:04.988" v="7" actId="26606"/>
          <pc:sldLayoutMkLst>
            <pc:docMk/>
            <pc:sldMasterMk cId="287117166" sldId="2147483938"/>
            <pc:sldLayoutMk cId="933299965" sldId="2147483933"/>
          </pc:sldLayoutMkLst>
        </pc:sldLayoutChg>
        <pc:sldLayoutChg chg="add del">
          <pc:chgData name="Neelima Patnaik" userId="ca759a27a8f7c3c7" providerId="LiveId" clId="{6139AA4A-312C-45D2-B80E-187081225828}" dt="2020-12-13T04:08:04.988" v="7" actId="26606"/>
          <pc:sldLayoutMkLst>
            <pc:docMk/>
            <pc:sldMasterMk cId="287117166" sldId="2147483938"/>
            <pc:sldLayoutMk cId="3371350027" sldId="2147483934"/>
          </pc:sldLayoutMkLst>
        </pc:sldLayoutChg>
        <pc:sldLayoutChg chg="add del">
          <pc:chgData name="Neelima Patnaik" userId="ca759a27a8f7c3c7" providerId="LiveId" clId="{6139AA4A-312C-45D2-B80E-187081225828}" dt="2020-12-13T04:08:04.988" v="7" actId="26606"/>
          <pc:sldLayoutMkLst>
            <pc:docMk/>
            <pc:sldMasterMk cId="287117166" sldId="2147483938"/>
            <pc:sldLayoutMk cId="1107550108" sldId="2147483935"/>
          </pc:sldLayoutMkLst>
        </pc:sldLayoutChg>
        <pc:sldLayoutChg chg="add del">
          <pc:chgData name="Neelima Patnaik" userId="ca759a27a8f7c3c7" providerId="LiveId" clId="{6139AA4A-312C-45D2-B80E-187081225828}" dt="2020-12-13T04:08:04.988" v="7" actId="26606"/>
          <pc:sldLayoutMkLst>
            <pc:docMk/>
            <pc:sldMasterMk cId="287117166" sldId="2147483938"/>
            <pc:sldLayoutMk cId="1620024108" sldId="2147483936"/>
          </pc:sldLayoutMkLst>
        </pc:sldLayoutChg>
        <pc:sldLayoutChg chg="add del">
          <pc:chgData name="Neelima Patnaik" userId="ca759a27a8f7c3c7" providerId="LiveId" clId="{6139AA4A-312C-45D2-B80E-187081225828}" dt="2020-12-13T04:08:04.988" v="7" actId="26606"/>
          <pc:sldLayoutMkLst>
            <pc:docMk/>
            <pc:sldMasterMk cId="287117166" sldId="2147483938"/>
            <pc:sldLayoutMk cId="3949539758" sldId="2147483937"/>
          </pc:sldLayoutMkLst>
        </pc:sldLayoutChg>
      </pc:sldMasterChg>
      <pc:sldMasterChg chg="add del addSldLayout delSldLayout">
        <pc:chgData name="Neelima Patnaik" userId="ca759a27a8f7c3c7" providerId="LiveId" clId="{6139AA4A-312C-45D2-B80E-187081225828}" dt="2020-12-13T04:08:36.471" v="9" actId="26606"/>
        <pc:sldMasterMkLst>
          <pc:docMk/>
          <pc:sldMasterMk cId="3125499523" sldId="2147483964"/>
        </pc:sldMasterMkLst>
        <pc:sldLayoutChg chg="add del">
          <pc:chgData name="Neelima Patnaik" userId="ca759a27a8f7c3c7" providerId="LiveId" clId="{6139AA4A-312C-45D2-B80E-187081225828}" dt="2020-12-13T04:08:36.471" v="9" actId="26606"/>
          <pc:sldLayoutMkLst>
            <pc:docMk/>
            <pc:sldMasterMk cId="3125499523" sldId="2147483964"/>
            <pc:sldLayoutMk cId="914886656" sldId="2147483953"/>
          </pc:sldLayoutMkLst>
        </pc:sldLayoutChg>
        <pc:sldLayoutChg chg="add del">
          <pc:chgData name="Neelima Patnaik" userId="ca759a27a8f7c3c7" providerId="LiveId" clId="{6139AA4A-312C-45D2-B80E-187081225828}" dt="2020-12-13T04:08:36.471" v="9" actId="26606"/>
          <pc:sldLayoutMkLst>
            <pc:docMk/>
            <pc:sldMasterMk cId="3125499523" sldId="2147483964"/>
            <pc:sldLayoutMk cId="531506624" sldId="2147483954"/>
          </pc:sldLayoutMkLst>
        </pc:sldLayoutChg>
        <pc:sldLayoutChg chg="add del">
          <pc:chgData name="Neelima Patnaik" userId="ca759a27a8f7c3c7" providerId="LiveId" clId="{6139AA4A-312C-45D2-B80E-187081225828}" dt="2020-12-13T04:08:36.471" v="9" actId="26606"/>
          <pc:sldLayoutMkLst>
            <pc:docMk/>
            <pc:sldMasterMk cId="3125499523" sldId="2147483964"/>
            <pc:sldLayoutMk cId="3730750343" sldId="2147483955"/>
          </pc:sldLayoutMkLst>
        </pc:sldLayoutChg>
        <pc:sldLayoutChg chg="add del">
          <pc:chgData name="Neelima Patnaik" userId="ca759a27a8f7c3c7" providerId="LiveId" clId="{6139AA4A-312C-45D2-B80E-187081225828}" dt="2020-12-13T04:08:36.471" v="9" actId="26606"/>
          <pc:sldLayoutMkLst>
            <pc:docMk/>
            <pc:sldMasterMk cId="3125499523" sldId="2147483964"/>
            <pc:sldLayoutMk cId="632240812" sldId="2147483956"/>
          </pc:sldLayoutMkLst>
        </pc:sldLayoutChg>
        <pc:sldLayoutChg chg="add del">
          <pc:chgData name="Neelima Patnaik" userId="ca759a27a8f7c3c7" providerId="LiveId" clId="{6139AA4A-312C-45D2-B80E-187081225828}" dt="2020-12-13T04:08:36.471" v="9" actId="26606"/>
          <pc:sldLayoutMkLst>
            <pc:docMk/>
            <pc:sldMasterMk cId="3125499523" sldId="2147483964"/>
            <pc:sldLayoutMk cId="3712047395" sldId="2147483957"/>
          </pc:sldLayoutMkLst>
        </pc:sldLayoutChg>
        <pc:sldLayoutChg chg="add del">
          <pc:chgData name="Neelima Patnaik" userId="ca759a27a8f7c3c7" providerId="LiveId" clId="{6139AA4A-312C-45D2-B80E-187081225828}" dt="2020-12-13T04:08:36.471" v="9" actId="26606"/>
          <pc:sldLayoutMkLst>
            <pc:docMk/>
            <pc:sldMasterMk cId="3125499523" sldId="2147483964"/>
            <pc:sldLayoutMk cId="3828609859" sldId="2147483958"/>
          </pc:sldLayoutMkLst>
        </pc:sldLayoutChg>
        <pc:sldLayoutChg chg="add del">
          <pc:chgData name="Neelima Patnaik" userId="ca759a27a8f7c3c7" providerId="LiveId" clId="{6139AA4A-312C-45D2-B80E-187081225828}" dt="2020-12-13T04:08:36.471" v="9" actId="26606"/>
          <pc:sldLayoutMkLst>
            <pc:docMk/>
            <pc:sldMasterMk cId="3125499523" sldId="2147483964"/>
            <pc:sldLayoutMk cId="1308059247" sldId="2147483959"/>
          </pc:sldLayoutMkLst>
        </pc:sldLayoutChg>
        <pc:sldLayoutChg chg="add del">
          <pc:chgData name="Neelima Patnaik" userId="ca759a27a8f7c3c7" providerId="LiveId" clId="{6139AA4A-312C-45D2-B80E-187081225828}" dt="2020-12-13T04:08:36.471" v="9" actId="26606"/>
          <pc:sldLayoutMkLst>
            <pc:docMk/>
            <pc:sldMasterMk cId="3125499523" sldId="2147483964"/>
            <pc:sldLayoutMk cId="4013957582" sldId="2147483960"/>
          </pc:sldLayoutMkLst>
        </pc:sldLayoutChg>
        <pc:sldLayoutChg chg="add del">
          <pc:chgData name="Neelima Patnaik" userId="ca759a27a8f7c3c7" providerId="LiveId" clId="{6139AA4A-312C-45D2-B80E-187081225828}" dt="2020-12-13T04:08:36.471" v="9" actId="26606"/>
          <pc:sldLayoutMkLst>
            <pc:docMk/>
            <pc:sldMasterMk cId="3125499523" sldId="2147483964"/>
            <pc:sldLayoutMk cId="1131795597" sldId="2147483961"/>
          </pc:sldLayoutMkLst>
        </pc:sldLayoutChg>
        <pc:sldLayoutChg chg="add del">
          <pc:chgData name="Neelima Patnaik" userId="ca759a27a8f7c3c7" providerId="LiveId" clId="{6139AA4A-312C-45D2-B80E-187081225828}" dt="2020-12-13T04:08:36.471" v="9" actId="26606"/>
          <pc:sldLayoutMkLst>
            <pc:docMk/>
            <pc:sldMasterMk cId="3125499523" sldId="2147483964"/>
            <pc:sldLayoutMk cId="738716411" sldId="2147483962"/>
          </pc:sldLayoutMkLst>
        </pc:sldLayoutChg>
        <pc:sldLayoutChg chg="add del">
          <pc:chgData name="Neelima Patnaik" userId="ca759a27a8f7c3c7" providerId="LiveId" clId="{6139AA4A-312C-45D2-B80E-187081225828}" dt="2020-12-13T04:08:36.471" v="9" actId="26606"/>
          <pc:sldLayoutMkLst>
            <pc:docMk/>
            <pc:sldMasterMk cId="3125499523" sldId="2147483964"/>
            <pc:sldLayoutMk cId="3578841099" sldId="2147483963"/>
          </pc:sldLayoutMkLst>
        </pc:sldLayoutChg>
      </pc:sldMasterChg>
      <pc:sldMasterChg chg="add del addSldLayout delSldLayout">
        <pc:chgData name="Neelima Patnaik" userId="ca759a27a8f7c3c7" providerId="LiveId" clId="{6139AA4A-312C-45D2-B80E-187081225828}" dt="2020-12-13T04:10:01.531" v="24" actId="26606"/>
        <pc:sldMasterMkLst>
          <pc:docMk/>
          <pc:sldMasterMk cId="4255417996" sldId="2147483975"/>
        </pc:sldMasterMkLst>
        <pc:sldLayoutChg chg="add del">
          <pc:chgData name="Neelima Patnaik" userId="ca759a27a8f7c3c7" providerId="LiveId" clId="{6139AA4A-312C-45D2-B80E-187081225828}" dt="2020-12-13T04:10:01.531" v="24" actId="26606"/>
          <pc:sldLayoutMkLst>
            <pc:docMk/>
            <pc:sldMasterMk cId="4255417996" sldId="2147483975"/>
            <pc:sldLayoutMk cId="2272468580" sldId="2147483964"/>
          </pc:sldLayoutMkLst>
        </pc:sldLayoutChg>
        <pc:sldLayoutChg chg="add del">
          <pc:chgData name="Neelima Patnaik" userId="ca759a27a8f7c3c7" providerId="LiveId" clId="{6139AA4A-312C-45D2-B80E-187081225828}" dt="2020-12-13T04:10:01.531" v="24" actId="26606"/>
          <pc:sldLayoutMkLst>
            <pc:docMk/>
            <pc:sldMasterMk cId="4255417996" sldId="2147483975"/>
            <pc:sldLayoutMk cId="1423469554" sldId="2147483965"/>
          </pc:sldLayoutMkLst>
        </pc:sldLayoutChg>
        <pc:sldLayoutChg chg="add del">
          <pc:chgData name="Neelima Patnaik" userId="ca759a27a8f7c3c7" providerId="LiveId" clId="{6139AA4A-312C-45D2-B80E-187081225828}" dt="2020-12-13T04:10:01.531" v="24" actId="26606"/>
          <pc:sldLayoutMkLst>
            <pc:docMk/>
            <pc:sldMasterMk cId="4255417996" sldId="2147483975"/>
            <pc:sldLayoutMk cId="2925110893" sldId="2147483966"/>
          </pc:sldLayoutMkLst>
        </pc:sldLayoutChg>
        <pc:sldLayoutChg chg="add del">
          <pc:chgData name="Neelima Patnaik" userId="ca759a27a8f7c3c7" providerId="LiveId" clId="{6139AA4A-312C-45D2-B80E-187081225828}" dt="2020-12-13T04:10:01.531" v="24" actId="26606"/>
          <pc:sldLayoutMkLst>
            <pc:docMk/>
            <pc:sldMasterMk cId="4255417996" sldId="2147483975"/>
            <pc:sldLayoutMk cId="688201128" sldId="2147483967"/>
          </pc:sldLayoutMkLst>
        </pc:sldLayoutChg>
        <pc:sldLayoutChg chg="add del">
          <pc:chgData name="Neelima Patnaik" userId="ca759a27a8f7c3c7" providerId="LiveId" clId="{6139AA4A-312C-45D2-B80E-187081225828}" dt="2020-12-13T04:10:01.531" v="24" actId="26606"/>
          <pc:sldLayoutMkLst>
            <pc:docMk/>
            <pc:sldMasterMk cId="4255417996" sldId="2147483975"/>
            <pc:sldLayoutMk cId="3472726496" sldId="2147483968"/>
          </pc:sldLayoutMkLst>
        </pc:sldLayoutChg>
        <pc:sldLayoutChg chg="add del">
          <pc:chgData name="Neelima Patnaik" userId="ca759a27a8f7c3c7" providerId="LiveId" clId="{6139AA4A-312C-45D2-B80E-187081225828}" dt="2020-12-13T04:10:01.531" v="24" actId="26606"/>
          <pc:sldLayoutMkLst>
            <pc:docMk/>
            <pc:sldMasterMk cId="4255417996" sldId="2147483975"/>
            <pc:sldLayoutMk cId="2180187580" sldId="2147483969"/>
          </pc:sldLayoutMkLst>
        </pc:sldLayoutChg>
        <pc:sldLayoutChg chg="add del">
          <pc:chgData name="Neelima Patnaik" userId="ca759a27a8f7c3c7" providerId="LiveId" clId="{6139AA4A-312C-45D2-B80E-187081225828}" dt="2020-12-13T04:10:01.531" v="24" actId="26606"/>
          <pc:sldLayoutMkLst>
            <pc:docMk/>
            <pc:sldMasterMk cId="4255417996" sldId="2147483975"/>
            <pc:sldLayoutMk cId="3090402521" sldId="2147483970"/>
          </pc:sldLayoutMkLst>
        </pc:sldLayoutChg>
        <pc:sldLayoutChg chg="add del">
          <pc:chgData name="Neelima Patnaik" userId="ca759a27a8f7c3c7" providerId="LiveId" clId="{6139AA4A-312C-45D2-B80E-187081225828}" dt="2020-12-13T04:10:01.531" v="24" actId="26606"/>
          <pc:sldLayoutMkLst>
            <pc:docMk/>
            <pc:sldMasterMk cId="4255417996" sldId="2147483975"/>
            <pc:sldLayoutMk cId="2992017717" sldId="2147483971"/>
          </pc:sldLayoutMkLst>
        </pc:sldLayoutChg>
        <pc:sldLayoutChg chg="add del">
          <pc:chgData name="Neelima Patnaik" userId="ca759a27a8f7c3c7" providerId="LiveId" clId="{6139AA4A-312C-45D2-B80E-187081225828}" dt="2020-12-13T04:10:01.531" v="24" actId="26606"/>
          <pc:sldLayoutMkLst>
            <pc:docMk/>
            <pc:sldMasterMk cId="4255417996" sldId="2147483975"/>
            <pc:sldLayoutMk cId="1705617049" sldId="2147483972"/>
          </pc:sldLayoutMkLst>
        </pc:sldLayoutChg>
        <pc:sldLayoutChg chg="add del">
          <pc:chgData name="Neelima Patnaik" userId="ca759a27a8f7c3c7" providerId="LiveId" clId="{6139AA4A-312C-45D2-B80E-187081225828}" dt="2020-12-13T04:10:01.531" v="24" actId="26606"/>
          <pc:sldLayoutMkLst>
            <pc:docMk/>
            <pc:sldMasterMk cId="4255417996" sldId="2147483975"/>
            <pc:sldLayoutMk cId="1838185369" sldId="2147483973"/>
          </pc:sldLayoutMkLst>
        </pc:sldLayoutChg>
        <pc:sldLayoutChg chg="add del">
          <pc:chgData name="Neelima Patnaik" userId="ca759a27a8f7c3c7" providerId="LiveId" clId="{6139AA4A-312C-45D2-B80E-187081225828}" dt="2020-12-13T04:10:01.531" v="24" actId="26606"/>
          <pc:sldLayoutMkLst>
            <pc:docMk/>
            <pc:sldMasterMk cId="4255417996" sldId="2147483975"/>
            <pc:sldLayoutMk cId="2185834596" sldId="2147483974"/>
          </pc:sldLayoutMkLst>
        </pc:sldLayoutChg>
      </pc:sldMasterChg>
      <pc:sldMasterChg chg="add del addSldLayout delSldLayout">
        <pc:chgData name="Neelima Patnaik" userId="ca759a27a8f7c3c7" providerId="LiveId" clId="{6139AA4A-312C-45D2-B80E-187081225828}" dt="2020-12-13T04:09:24.072" v="13" actId="26606"/>
        <pc:sldMasterMkLst>
          <pc:docMk/>
          <pc:sldMasterMk cId="2319502698" sldId="2147484001"/>
        </pc:sldMasterMkLst>
        <pc:sldLayoutChg chg="add del">
          <pc:chgData name="Neelima Patnaik" userId="ca759a27a8f7c3c7" providerId="LiveId" clId="{6139AA4A-312C-45D2-B80E-187081225828}" dt="2020-12-13T04:09:24.072" v="13" actId="26606"/>
          <pc:sldLayoutMkLst>
            <pc:docMk/>
            <pc:sldMasterMk cId="2319502698" sldId="2147484001"/>
            <pc:sldLayoutMk cId="2620673538" sldId="2147483990"/>
          </pc:sldLayoutMkLst>
        </pc:sldLayoutChg>
        <pc:sldLayoutChg chg="add del">
          <pc:chgData name="Neelima Patnaik" userId="ca759a27a8f7c3c7" providerId="LiveId" clId="{6139AA4A-312C-45D2-B80E-187081225828}" dt="2020-12-13T04:09:24.072" v="13" actId="26606"/>
          <pc:sldLayoutMkLst>
            <pc:docMk/>
            <pc:sldMasterMk cId="2319502698" sldId="2147484001"/>
            <pc:sldLayoutMk cId="1638186798" sldId="2147483991"/>
          </pc:sldLayoutMkLst>
        </pc:sldLayoutChg>
        <pc:sldLayoutChg chg="add del">
          <pc:chgData name="Neelima Patnaik" userId="ca759a27a8f7c3c7" providerId="LiveId" clId="{6139AA4A-312C-45D2-B80E-187081225828}" dt="2020-12-13T04:09:24.072" v="13" actId="26606"/>
          <pc:sldLayoutMkLst>
            <pc:docMk/>
            <pc:sldMasterMk cId="2319502698" sldId="2147484001"/>
            <pc:sldLayoutMk cId="2015234772" sldId="2147483992"/>
          </pc:sldLayoutMkLst>
        </pc:sldLayoutChg>
        <pc:sldLayoutChg chg="add del">
          <pc:chgData name="Neelima Patnaik" userId="ca759a27a8f7c3c7" providerId="LiveId" clId="{6139AA4A-312C-45D2-B80E-187081225828}" dt="2020-12-13T04:09:24.072" v="13" actId="26606"/>
          <pc:sldLayoutMkLst>
            <pc:docMk/>
            <pc:sldMasterMk cId="2319502698" sldId="2147484001"/>
            <pc:sldLayoutMk cId="3332464110" sldId="2147483993"/>
          </pc:sldLayoutMkLst>
        </pc:sldLayoutChg>
        <pc:sldLayoutChg chg="add del">
          <pc:chgData name="Neelima Patnaik" userId="ca759a27a8f7c3c7" providerId="LiveId" clId="{6139AA4A-312C-45D2-B80E-187081225828}" dt="2020-12-13T04:09:24.072" v="13" actId="26606"/>
          <pc:sldLayoutMkLst>
            <pc:docMk/>
            <pc:sldMasterMk cId="2319502698" sldId="2147484001"/>
            <pc:sldLayoutMk cId="3954625063" sldId="2147483994"/>
          </pc:sldLayoutMkLst>
        </pc:sldLayoutChg>
        <pc:sldLayoutChg chg="add del">
          <pc:chgData name="Neelima Patnaik" userId="ca759a27a8f7c3c7" providerId="LiveId" clId="{6139AA4A-312C-45D2-B80E-187081225828}" dt="2020-12-13T04:09:24.072" v="13" actId="26606"/>
          <pc:sldLayoutMkLst>
            <pc:docMk/>
            <pc:sldMasterMk cId="2319502698" sldId="2147484001"/>
            <pc:sldLayoutMk cId="2430363219" sldId="2147483995"/>
          </pc:sldLayoutMkLst>
        </pc:sldLayoutChg>
        <pc:sldLayoutChg chg="add del">
          <pc:chgData name="Neelima Patnaik" userId="ca759a27a8f7c3c7" providerId="LiveId" clId="{6139AA4A-312C-45D2-B80E-187081225828}" dt="2020-12-13T04:09:24.072" v="13" actId="26606"/>
          <pc:sldLayoutMkLst>
            <pc:docMk/>
            <pc:sldMasterMk cId="2319502698" sldId="2147484001"/>
            <pc:sldLayoutMk cId="1245090920" sldId="2147483996"/>
          </pc:sldLayoutMkLst>
        </pc:sldLayoutChg>
        <pc:sldLayoutChg chg="add del">
          <pc:chgData name="Neelima Patnaik" userId="ca759a27a8f7c3c7" providerId="LiveId" clId="{6139AA4A-312C-45D2-B80E-187081225828}" dt="2020-12-13T04:09:24.072" v="13" actId="26606"/>
          <pc:sldLayoutMkLst>
            <pc:docMk/>
            <pc:sldMasterMk cId="2319502698" sldId="2147484001"/>
            <pc:sldLayoutMk cId="1906247317" sldId="2147483997"/>
          </pc:sldLayoutMkLst>
        </pc:sldLayoutChg>
        <pc:sldLayoutChg chg="add del">
          <pc:chgData name="Neelima Patnaik" userId="ca759a27a8f7c3c7" providerId="LiveId" clId="{6139AA4A-312C-45D2-B80E-187081225828}" dt="2020-12-13T04:09:24.072" v="13" actId="26606"/>
          <pc:sldLayoutMkLst>
            <pc:docMk/>
            <pc:sldMasterMk cId="2319502698" sldId="2147484001"/>
            <pc:sldLayoutMk cId="2408400138" sldId="2147483998"/>
          </pc:sldLayoutMkLst>
        </pc:sldLayoutChg>
        <pc:sldLayoutChg chg="add del">
          <pc:chgData name="Neelima Patnaik" userId="ca759a27a8f7c3c7" providerId="LiveId" clId="{6139AA4A-312C-45D2-B80E-187081225828}" dt="2020-12-13T04:09:24.072" v="13" actId="26606"/>
          <pc:sldLayoutMkLst>
            <pc:docMk/>
            <pc:sldMasterMk cId="2319502698" sldId="2147484001"/>
            <pc:sldLayoutMk cId="4115772194" sldId="2147483999"/>
          </pc:sldLayoutMkLst>
        </pc:sldLayoutChg>
        <pc:sldLayoutChg chg="add del">
          <pc:chgData name="Neelima Patnaik" userId="ca759a27a8f7c3c7" providerId="LiveId" clId="{6139AA4A-312C-45D2-B80E-187081225828}" dt="2020-12-13T04:09:24.072" v="13" actId="26606"/>
          <pc:sldLayoutMkLst>
            <pc:docMk/>
            <pc:sldMasterMk cId="2319502698" sldId="2147484001"/>
            <pc:sldLayoutMk cId="3184034171" sldId="2147484000"/>
          </pc:sldLayoutMkLst>
        </pc:sldLayoutChg>
      </pc:sldMasterChg>
      <pc:sldMasterChg chg="add del addSldLayout delSldLayout">
        <pc:chgData name="Neelima Patnaik" userId="ca759a27a8f7c3c7" providerId="LiveId" clId="{6139AA4A-312C-45D2-B80E-187081225828}" dt="2020-12-13T04:10:00.884" v="22" actId="26606"/>
        <pc:sldMasterMkLst>
          <pc:docMk/>
          <pc:sldMasterMk cId="4205853750" sldId="2147484028"/>
        </pc:sldMasterMkLst>
        <pc:sldLayoutChg chg="add del">
          <pc:chgData name="Neelima Patnaik" userId="ca759a27a8f7c3c7" providerId="LiveId" clId="{6139AA4A-312C-45D2-B80E-187081225828}" dt="2020-12-13T04:10:00.884" v="22" actId="26606"/>
          <pc:sldLayoutMkLst>
            <pc:docMk/>
            <pc:sldMasterMk cId="4205853750" sldId="2147484028"/>
            <pc:sldLayoutMk cId="3490435422" sldId="2147484017"/>
          </pc:sldLayoutMkLst>
        </pc:sldLayoutChg>
        <pc:sldLayoutChg chg="add del">
          <pc:chgData name="Neelima Patnaik" userId="ca759a27a8f7c3c7" providerId="LiveId" clId="{6139AA4A-312C-45D2-B80E-187081225828}" dt="2020-12-13T04:10:00.884" v="22" actId="26606"/>
          <pc:sldLayoutMkLst>
            <pc:docMk/>
            <pc:sldMasterMk cId="4205853750" sldId="2147484028"/>
            <pc:sldLayoutMk cId="4110824148" sldId="2147484018"/>
          </pc:sldLayoutMkLst>
        </pc:sldLayoutChg>
        <pc:sldLayoutChg chg="add del">
          <pc:chgData name="Neelima Patnaik" userId="ca759a27a8f7c3c7" providerId="LiveId" clId="{6139AA4A-312C-45D2-B80E-187081225828}" dt="2020-12-13T04:10:00.884" v="22" actId="26606"/>
          <pc:sldLayoutMkLst>
            <pc:docMk/>
            <pc:sldMasterMk cId="4205853750" sldId="2147484028"/>
            <pc:sldLayoutMk cId="329395349" sldId="2147484019"/>
          </pc:sldLayoutMkLst>
        </pc:sldLayoutChg>
        <pc:sldLayoutChg chg="add del">
          <pc:chgData name="Neelima Patnaik" userId="ca759a27a8f7c3c7" providerId="LiveId" clId="{6139AA4A-312C-45D2-B80E-187081225828}" dt="2020-12-13T04:10:00.884" v="22" actId="26606"/>
          <pc:sldLayoutMkLst>
            <pc:docMk/>
            <pc:sldMasterMk cId="4205853750" sldId="2147484028"/>
            <pc:sldLayoutMk cId="2800957160" sldId="2147484020"/>
          </pc:sldLayoutMkLst>
        </pc:sldLayoutChg>
        <pc:sldLayoutChg chg="add del">
          <pc:chgData name="Neelima Patnaik" userId="ca759a27a8f7c3c7" providerId="LiveId" clId="{6139AA4A-312C-45D2-B80E-187081225828}" dt="2020-12-13T04:10:00.884" v="22" actId="26606"/>
          <pc:sldLayoutMkLst>
            <pc:docMk/>
            <pc:sldMasterMk cId="4205853750" sldId="2147484028"/>
            <pc:sldLayoutMk cId="2450010070" sldId="2147484021"/>
          </pc:sldLayoutMkLst>
        </pc:sldLayoutChg>
        <pc:sldLayoutChg chg="add del">
          <pc:chgData name="Neelima Patnaik" userId="ca759a27a8f7c3c7" providerId="LiveId" clId="{6139AA4A-312C-45D2-B80E-187081225828}" dt="2020-12-13T04:10:00.884" v="22" actId="26606"/>
          <pc:sldLayoutMkLst>
            <pc:docMk/>
            <pc:sldMasterMk cId="4205853750" sldId="2147484028"/>
            <pc:sldLayoutMk cId="2425216010" sldId="2147484022"/>
          </pc:sldLayoutMkLst>
        </pc:sldLayoutChg>
        <pc:sldLayoutChg chg="add del">
          <pc:chgData name="Neelima Patnaik" userId="ca759a27a8f7c3c7" providerId="LiveId" clId="{6139AA4A-312C-45D2-B80E-187081225828}" dt="2020-12-13T04:10:00.884" v="22" actId="26606"/>
          <pc:sldLayoutMkLst>
            <pc:docMk/>
            <pc:sldMasterMk cId="4205853750" sldId="2147484028"/>
            <pc:sldLayoutMk cId="2888783667" sldId="2147484023"/>
          </pc:sldLayoutMkLst>
        </pc:sldLayoutChg>
        <pc:sldLayoutChg chg="add del">
          <pc:chgData name="Neelima Patnaik" userId="ca759a27a8f7c3c7" providerId="LiveId" clId="{6139AA4A-312C-45D2-B80E-187081225828}" dt="2020-12-13T04:10:00.884" v="22" actId="26606"/>
          <pc:sldLayoutMkLst>
            <pc:docMk/>
            <pc:sldMasterMk cId="4205853750" sldId="2147484028"/>
            <pc:sldLayoutMk cId="2472817227" sldId="2147484024"/>
          </pc:sldLayoutMkLst>
        </pc:sldLayoutChg>
        <pc:sldLayoutChg chg="add del">
          <pc:chgData name="Neelima Patnaik" userId="ca759a27a8f7c3c7" providerId="LiveId" clId="{6139AA4A-312C-45D2-B80E-187081225828}" dt="2020-12-13T04:10:00.884" v="22" actId="26606"/>
          <pc:sldLayoutMkLst>
            <pc:docMk/>
            <pc:sldMasterMk cId="4205853750" sldId="2147484028"/>
            <pc:sldLayoutMk cId="3994962939" sldId="2147484025"/>
          </pc:sldLayoutMkLst>
        </pc:sldLayoutChg>
        <pc:sldLayoutChg chg="add del">
          <pc:chgData name="Neelima Patnaik" userId="ca759a27a8f7c3c7" providerId="LiveId" clId="{6139AA4A-312C-45D2-B80E-187081225828}" dt="2020-12-13T04:10:00.884" v="22" actId="26606"/>
          <pc:sldLayoutMkLst>
            <pc:docMk/>
            <pc:sldMasterMk cId="4205853750" sldId="2147484028"/>
            <pc:sldLayoutMk cId="1989025808" sldId="2147484026"/>
          </pc:sldLayoutMkLst>
        </pc:sldLayoutChg>
        <pc:sldLayoutChg chg="add del">
          <pc:chgData name="Neelima Patnaik" userId="ca759a27a8f7c3c7" providerId="LiveId" clId="{6139AA4A-312C-45D2-B80E-187081225828}" dt="2020-12-13T04:10:00.884" v="22" actId="26606"/>
          <pc:sldLayoutMkLst>
            <pc:docMk/>
            <pc:sldMasterMk cId="4205853750" sldId="2147484028"/>
            <pc:sldLayoutMk cId="3760923058" sldId="2147484027"/>
          </pc:sldLayoutMkLst>
        </pc:sldLayoutChg>
      </pc:sldMasterChg>
      <pc:sldMasterChg chg="add del addSldLayout delSldLayout">
        <pc:chgData name="Neelima Patnaik" userId="ca759a27a8f7c3c7" providerId="LiveId" clId="{6139AA4A-312C-45D2-B80E-187081225828}" dt="2020-12-13T04:09:57.126" v="18" actId="26606"/>
        <pc:sldMasterMkLst>
          <pc:docMk/>
          <pc:sldMasterMk cId="2343750355" sldId="2147484041"/>
        </pc:sldMasterMkLst>
        <pc:sldLayoutChg chg="add del">
          <pc:chgData name="Neelima Patnaik" userId="ca759a27a8f7c3c7" providerId="LiveId" clId="{6139AA4A-312C-45D2-B80E-187081225828}" dt="2020-12-13T04:09:57.126" v="18" actId="26606"/>
          <pc:sldLayoutMkLst>
            <pc:docMk/>
            <pc:sldMasterMk cId="2343750355" sldId="2147484041"/>
            <pc:sldLayoutMk cId="4130691175" sldId="2147484030"/>
          </pc:sldLayoutMkLst>
        </pc:sldLayoutChg>
        <pc:sldLayoutChg chg="add del">
          <pc:chgData name="Neelima Patnaik" userId="ca759a27a8f7c3c7" providerId="LiveId" clId="{6139AA4A-312C-45D2-B80E-187081225828}" dt="2020-12-13T04:09:57.126" v="18" actId="26606"/>
          <pc:sldLayoutMkLst>
            <pc:docMk/>
            <pc:sldMasterMk cId="2343750355" sldId="2147484041"/>
            <pc:sldLayoutMk cId="3162547306" sldId="2147484031"/>
          </pc:sldLayoutMkLst>
        </pc:sldLayoutChg>
        <pc:sldLayoutChg chg="add del">
          <pc:chgData name="Neelima Patnaik" userId="ca759a27a8f7c3c7" providerId="LiveId" clId="{6139AA4A-312C-45D2-B80E-187081225828}" dt="2020-12-13T04:09:57.126" v="18" actId="26606"/>
          <pc:sldLayoutMkLst>
            <pc:docMk/>
            <pc:sldMasterMk cId="2343750355" sldId="2147484041"/>
            <pc:sldLayoutMk cId="2493930118" sldId="2147484032"/>
          </pc:sldLayoutMkLst>
        </pc:sldLayoutChg>
        <pc:sldLayoutChg chg="add del">
          <pc:chgData name="Neelima Patnaik" userId="ca759a27a8f7c3c7" providerId="LiveId" clId="{6139AA4A-312C-45D2-B80E-187081225828}" dt="2020-12-13T04:09:57.126" v="18" actId="26606"/>
          <pc:sldLayoutMkLst>
            <pc:docMk/>
            <pc:sldMasterMk cId="2343750355" sldId="2147484041"/>
            <pc:sldLayoutMk cId="1580249328" sldId="2147484033"/>
          </pc:sldLayoutMkLst>
        </pc:sldLayoutChg>
        <pc:sldLayoutChg chg="add del">
          <pc:chgData name="Neelima Patnaik" userId="ca759a27a8f7c3c7" providerId="LiveId" clId="{6139AA4A-312C-45D2-B80E-187081225828}" dt="2020-12-13T04:09:57.126" v="18" actId="26606"/>
          <pc:sldLayoutMkLst>
            <pc:docMk/>
            <pc:sldMasterMk cId="2343750355" sldId="2147484041"/>
            <pc:sldLayoutMk cId="420647445" sldId="2147484034"/>
          </pc:sldLayoutMkLst>
        </pc:sldLayoutChg>
        <pc:sldLayoutChg chg="add del">
          <pc:chgData name="Neelima Patnaik" userId="ca759a27a8f7c3c7" providerId="LiveId" clId="{6139AA4A-312C-45D2-B80E-187081225828}" dt="2020-12-13T04:09:57.126" v="18" actId="26606"/>
          <pc:sldLayoutMkLst>
            <pc:docMk/>
            <pc:sldMasterMk cId="2343750355" sldId="2147484041"/>
            <pc:sldLayoutMk cId="497697570" sldId="2147484035"/>
          </pc:sldLayoutMkLst>
        </pc:sldLayoutChg>
        <pc:sldLayoutChg chg="add del">
          <pc:chgData name="Neelima Patnaik" userId="ca759a27a8f7c3c7" providerId="LiveId" clId="{6139AA4A-312C-45D2-B80E-187081225828}" dt="2020-12-13T04:09:57.126" v="18" actId="26606"/>
          <pc:sldLayoutMkLst>
            <pc:docMk/>
            <pc:sldMasterMk cId="2343750355" sldId="2147484041"/>
            <pc:sldLayoutMk cId="4116246529" sldId="2147484036"/>
          </pc:sldLayoutMkLst>
        </pc:sldLayoutChg>
        <pc:sldLayoutChg chg="add del">
          <pc:chgData name="Neelima Patnaik" userId="ca759a27a8f7c3c7" providerId="LiveId" clId="{6139AA4A-312C-45D2-B80E-187081225828}" dt="2020-12-13T04:09:57.126" v="18" actId="26606"/>
          <pc:sldLayoutMkLst>
            <pc:docMk/>
            <pc:sldMasterMk cId="2343750355" sldId="2147484041"/>
            <pc:sldLayoutMk cId="1551577331" sldId="2147484037"/>
          </pc:sldLayoutMkLst>
        </pc:sldLayoutChg>
        <pc:sldLayoutChg chg="add del">
          <pc:chgData name="Neelima Patnaik" userId="ca759a27a8f7c3c7" providerId="LiveId" clId="{6139AA4A-312C-45D2-B80E-187081225828}" dt="2020-12-13T04:09:57.126" v="18" actId="26606"/>
          <pc:sldLayoutMkLst>
            <pc:docMk/>
            <pc:sldMasterMk cId="2343750355" sldId="2147484041"/>
            <pc:sldLayoutMk cId="3706624961" sldId="2147484038"/>
          </pc:sldLayoutMkLst>
        </pc:sldLayoutChg>
        <pc:sldLayoutChg chg="add del">
          <pc:chgData name="Neelima Patnaik" userId="ca759a27a8f7c3c7" providerId="LiveId" clId="{6139AA4A-312C-45D2-B80E-187081225828}" dt="2020-12-13T04:09:57.126" v="18" actId="26606"/>
          <pc:sldLayoutMkLst>
            <pc:docMk/>
            <pc:sldMasterMk cId="2343750355" sldId="2147484041"/>
            <pc:sldLayoutMk cId="2036105096" sldId="2147484039"/>
          </pc:sldLayoutMkLst>
        </pc:sldLayoutChg>
        <pc:sldLayoutChg chg="add del">
          <pc:chgData name="Neelima Patnaik" userId="ca759a27a8f7c3c7" providerId="LiveId" clId="{6139AA4A-312C-45D2-B80E-187081225828}" dt="2020-12-13T04:09:57.126" v="18" actId="26606"/>
          <pc:sldLayoutMkLst>
            <pc:docMk/>
            <pc:sldMasterMk cId="2343750355" sldId="2147484041"/>
            <pc:sldLayoutMk cId="3842200267" sldId="214748404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BA45C-9B57-4B00-AD31-2FAE00114F94}"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C76733E9-C443-42EC-80BD-1331B34CD8C5}">
      <dgm:prSet/>
      <dgm:spPr/>
      <dgm:t>
        <a:bodyPr/>
        <a:lstStyle/>
        <a:p>
          <a:pPr>
            <a:defRPr cap="all"/>
          </a:pPr>
          <a:r>
            <a:rPr lang="en-US" dirty="0"/>
            <a:t>What is SDLC?</a:t>
          </a:r>
        </a:p>
      </dgm:t>
    </dgm:pt>
    <dgm:pt modelId="{0283BE86-4165-49B0-8A8D-8574856E7C87}" type="parTrans" cxnId="{76DF02CC-1C0E-448C-97E4-5A9C259B5AF4}">
      <dgm:prSet/>
      <dgm:spPr/>
      <dgm:t>
        <a:bodyPr/>
        <a:lstStyle/>
        <a:p>
          <a:endParaRPr lang="en-US"/>
        </a:p>
      </dgm:t>
    </dgm:pt>
    <dgm:pt modelId="{4D4C38F5-55C9-4794-8940-E23068D099A3}" type="sibTrans" cxnId="{76DF02CC-1C0E-448C-97E4-5A9C259B5AF4}">
      <dgm:prSet/>
      <dgm:spPr/>
      <dgm:t>
        <a:bodyPr/>
        <a:lstStyle/>
        <a:p>
          <a:endParaRPr lang="en-US"/>
        </a:p>
      </dgm:t>
    </dgm:pt>
    <dgm:pt modelId="{311B4F9A-B6A8-41EB-B935-8F31ABE3BC30}">
      <dgm:prSet/>
      <dgm:spPr/>
      <dgm:t>
        <a:bodyPr/>
        <a:lstStyle/>
        <a:p>
          <a:pPr>
            <a:defRPr cap="all"/>
          </a:pPr>
          <a:r>
            <a:rPr lang="en-US" dirty="0"/>
            <a:t>What is AGILE?</a:t>
          </a:r>
        </a:p>
      </dgm:t>
    </dgm:pt>
    <dgm:pt modelId="{213DA3E5-F72E-426A-B00D-96F6171B8A08}" type="parTrans" cxnId="{FD958913-36BF-4B93-B437-FA81EFB648E9}">
      <dgm:prSet/>
      <dgm:spPr/>
      <dgm:t>
        <a:bodyPr/>
        <a:lstStyle/>
        <a:p>
          <a:endParaRPr lang="en-US"/>
        </a:p>
      </dgm:t>
    </dgm:pt>
    <dgm:pt modelId="{BC21B769-6B7E-4363-B633-4081FDDF24D6}" type="sibTrans" cxnId="{FD958913-36BF-4B93-B437-FA81EFB648E9}">
      <dgm:prSet/>
      <dgm:spPr/>
      <dgm:t>
        <a:bodyPr/>
        <a:lstStyle/>
        <a:p>
          <a:endParaRPr lang="en-US"/>
        </a:p>
      </dgm:t>
    </dgm:pt>
    <dgm:pt modelId="{1386E47C-0881-4900-A239-E458DD865F74}">
      <dgm:prSet/>
      <dgm:spPr/>
      <dgm:t>
        <a:bodyPr/>
        <a:lstStyle/>
        <a:p>
          <a:pPr>
            <a:defRPr cap="all"/>
          </a:pPr>
          <a:r>
            <a:rPr lang="en-US"/>
            <a:t>What is Scrum?</a:t>
          </a:r>
        </a:p>
      </dgm:t>
    </dgm:pt>
    <dgm:pt modelId="{760E59F2-F0C4-4AF8-9BD0-AEFC529AE3FA}" type="parTrans" cxnId="{6E6C2AC9-8CBC-4E6B-A846-AA114FE7931A}">
      <dgm:prSet/>
      <dgm:spPr/>
      <dgm:t>
        <a:bodyPr/>
        <a:lstStyle/>
        <a:p>
          <a:endParaRPr lang="en-US"/>
        </a:p>
      </dgm:t>
    </dgm:pt>
    <dgm:pt modelId="{34889C83-0947-49DB-B621-234D0377C7B3}" type="sibTrans" cxnId="{6E6C2AC9-8CBC-4E6B-A846-AA114FE7931A}">
      <dgm:prSet/>
      <dgm:spPr/>
      <dgm:t>
        <a:bodyPr/>
        <a:lstStyle/>
        <a:p>
          <a:endParaRPr lang="en-US"/>
        </a:p>
      </dgm:t>
    </dgm:pt>
    <dgm:pt modelId="{B2653308-D52E-4305-8EB7-1A22E8E9C674}">
      <dgm:prSet/>
      <dgm:spPr/>
      <dgm:t>
        <a:bodyPr/>
        <a:lstStyle/>
        <a:p>
          <a:pPr>
            <a:defRPr cap="all"/>
          </a:pPr>
          <a:r>
            <a:rPr lang="en-US" dirty="0"/>
            <a:t>Roles in Scrum Team</a:t>
          </a:r>
        </a:p>
        <a:p>
          <a:pPr>
            <a:defRPr cap="all"/>
          </a:pPr>
          <a:endParaRPr lang="en-US" dirty="0"/>
        </a:p>
      </dgm:t>
    </dgm:pt>
    <dgm:pt modelId="{272B4E5A-C1FA-404D-BC2A-D6643E064B5B}" type="parTrans" cxnId="{A288B574-F2FA-4855-B5BB-ACCF9922F05F}">
      <dgm:prSet/>
      <dgm:spPr/>
      <dgm:t>
        <a:bodyPr/>
        <a:lstStyle/>
        <a:p>
          <a:endParaRPr lang="en-US"/>
        </a:p>
      </dgm:t>
    </dgm:pt>
    <dgm:pt modelId="{D526EAB7-2681-4F67-B9BC-D6509518D148}" type="sibTrans" cxnId="{A288B574-F2FA-4855-B5BB-ACCF9922F05F}">
      <dgm:prSet/>
      <dgm:spPr/>
      <dgm:t>
        <a:bodyPr/>
        <a:lstStyle/>
        <a:p>
          <a:endParaRPr lang="en-US"/>
        </a:p>
      </dgm:t>
    </dgm:pt>
    <dgm:pt modelId="{06A068C2-5D9A-4060-8441-D1D7C7872DBF}" type="pres">
      <dgm:prSet presAssocID="{67ABA45C-9B57-4B00-AD31-2FAE00114F94}" presName="outerComposite" presStyleCnt="0">
        <dgm:presLayoutVars>
          <dgm:chMax val="5"/>
          <dgm:dir/>
          <dgm:resizeHandles val="exact"/>
        </dgm:presLayoutVars>
      </dgm:prSet>
      <dgm:spPr/>
    </dgm:pt>
    <dgm:pt modelId="{B8621607-E0BA-45E1-BC1B-1BDB256DD0C1}" type="pres">
      <dgm:prSet presAssocID="{67ABA45C-9B57-4B00-AD31-2FAE00114F94}" presName="dummyMaxCanvas" presStyleCnt="0">
        <dgm:presLayoutVars/>
      </dgm:prSet>
      <dgm:spPr/>
    </dgm:pt>
    <dgm:pt modelId="{436CD89A-F8D2-4957-85FB-DDFA679F8742}" type="pres">
      <dgm:prSet presAssocID="{67ABA45C-9B57-4B00-AD31-2FAE00114F94}" presName="FourNodes_1" presStyleLbl="node1" presStyleIdx="0" presStyleCnt="4">
        <dgm:presLayoutVars>
          <dgm:bulletEnabled val="1"/>
        </dgm:presLayoutVars>
      </dgm:prSet>
      <dgm:spPr/>
    </dgm:pt>
    <dgm:pt modelId="{10923515-5DFB-47BF-B63B-DC46B6D89C1A}" type="pres">
      <dgm:prSet presAssocID="{67ABA45C-9B57-4B00-AD31-2FAE00114F94}" presName="FourNodes_2" presStyleLbl="node1" presStyleIdx="1" presStyleCnt="4">
        <dgm:presLayoutVars>
          <dgm:bulletEnabled val="1"/>
        </dgm:presLayoutVars>
      </dgm:prSet>
      <dgm:spPr/>
    </dgm:pt>
    <dgm:pt modelId="{AA06801D-02EA-4FFD-BD63-8D9C61B24B78}" type="pres">
      <dgm:prSet presAssocID="{67ABA45C-9B57-4B00-AD31-2FAE00114F94}" presName="FourNodes_3" presStyleLbl="node1" presStyleIdx="2" presStyleCnt="4">
        <dgm:presLayoutVars>
          <dgm:bulletEnabled val="1"/>
        </dgm:presLayoutVars>
      </dgm:prSet>
      <dgm:spPr/>
    </dgm:pt>
    <dgm:pt modelId="{B81325C6-F6DB-461B-85E4-D6C6AEA7F38D}" type="pres">
      <dgm:prSet presAssocID="{67ABA45C-9B57-4B00-AD31-2FAE00114F94}" presName="FourNodes_4" presStyleLbl="node1" presStyleIdx="3" presStyleCnt="4" custScaleX="100869" custLinFactNeighborX="106">
        <dgm:presLayoutVars>
          <dgm:bulletEnabled val="1"/>
        </dgm:presLayoutVars>
      </dgm:prSet>
      <dgm:spPr/>
    </dgm:pt>
    <dgm:pt modelId="{656D1A7A-A69F-4B0F-9FCB-08215375C33F}" type="pres">
      <dgm:prSet presAssocID="{67ABA45C-9B57-4B00-AD31-2FAE00114F94}" presName="FourConn_1-2" presStyleLbl="fgAccFollowNode1" presStyleIdx="0" presStyleCnt="3">
        <dgm:presLayoutVars>
          <dgm:bulletEnabled val="1"/>
        </dgm:presLayoutVars>
      </dgm:prSet>
      <dgm:spPr/>
    </dgm:pt>
    <dgm:pt modelId="{E725FA9A-14AD-44DC-AC70-5691E66BBB48}" type="pres">
      <dgm:prSet presAssocID="{67ABA45C-9B57-4B00-AD31-2FAE00114F94}" presName="FourConn_2-3" presStyleLbl="fgAccFollowNode1" presStyleIdx="1" presStyleCnt="3">
        <dgm:presLayoutVars>
          <dgm:bulletEnabled val="1"/>
        </dgm:presLayoutVars>
      </dgm:prSet>
      <dgm:spPr/>
    </dgm:pt>
    <dgm:pt modelId="{4E6D3F0B-D759-454F-973C-07028D070D93}" type="pres">
      <dgm:prSet presAssocID="{67ABA45C-9B57-4B00-AD31-2FAE00114F94}" presName="FourConn_3-4" presStyleLbl="fgAccFollowNode1" presStyleIdx="2" presStyleCnt="3">
        <dgm:presLayoutVars>
          <dgm:bulletEnabled val="1"/>
        </dgm:presLayoutVars>
      </dgm:prSet>
      <dgm:spPr/>
    </dgm:pt>
    <dgm:pt modelId="{E2760044-FB89-482C-A62F-D5BF32045D4C}" type="pres">
      <dgm:prSet presAssocID="{67ABA45C-9B57-4B00-AD31-2FAE00114F94}" presName="FourNodes_1_text" presStyleLbl="node1" presStyleIdx="3" presStyleCnt="4">
        <dgm:presLayoutVars>
          <dgm:bulletEnabled val="1"/>
        </dgm:presLayoutVars>
      </dgm:prSet>
      <dgm:spPr/>
    </dgm:pt>
    <dgm:pt modelId="{D81B8EEF-8993-4F46-93E9-38B7A1A3FA58}" type="pres">
      <dgm:prSet presAssocID="{67ABA45C-9B57-4B00-AD31-2FAE00114F94}" presName="FourNodes_2_text" presStyleLbl="node1" presStyleIdx="3" presStyleCnt="4">
        <dgm:presLayoutVars>
          <dgm:bulletEnabled val="1"/>
        </dgm:presLayoutVars>
      </dgm:prSet>
      <dgm:spPr/>
    </dgm:pt>
    <dgm:pt modelId="{DB2C691B-9BFA-44EE-A271-6F1082AD8CFA}" type="pres">
      <dgm:prSet presAssocID="{67ABA45C-9B57-4B00-AD31-2FAE00114F94}" presName="FourNodes_3_text" presStyleLbl="node1" presStyleIdx="3" presStyleCnt="4">
        <dgm:presLayoutVars>
          <dgm:bulletEnabled val="1"/>
        </dgm:presLayoutVars>
      </dgm:prSet>
      <dgm:spPr/>
    </dgm:pt>
    <dgm:pt modelId="{0FB5474E-3343-4FFD-B6D5-2D157F18C310}" type="pres">
      <dgm:prSet presAssocID="{67ABA45C-9B57-4B00-AD31-2FAE00114F94}" presName="FourNodes_4_text" presStyleLbl="node1" presStyleIdx="3" presStyleCnt="4">
        <dgm:presLayoutVars>
          <dgm:bulletEnabled val="1"/>
        </dgm:presLayoutVars>
      </dgm:prSet>
      <dgm:spPr/>
    </dgm:pt>
  </dgm:ptLst>
  <dgm:cxnLst>
    <dgm:cxn modelId="{FD958913-36BF-4B93-B437-FA81EFB648E9}" srcId="{67ABA45C-9B57-4B00-AD31-2FAE00114F94}" destId="{311B4F9A-B6A8-41EB-B935-8F31ABE3BC30}" srcOrd="1" destOrd="0" parTransId="{213DA3E5-F72E-426A-B00D-96F6171B8A08}" sibTransId="{BC21B769-6B7E-4363-B633-4081FDDF24D6}"/>
    <dgm:cxn modelId="{EFED323D-6D70-4322-9B3D-ACF682A98C7B}" type="presOf" srcId="{311B4F9A-B6A8-41EB-B935-8F31ABE3BC30}" destId="{D81B8EEF-8993-4F46-93E9-38B7A1A3FA58}" srcOrd="1" destOrd="0" presId="urn:microsoft.com/office/officeart/2005/8/layout/vProcess5"/>
    <dgm:cxn modelId="{15BB3B3F-043F-4216-8515-7A51A7FE4242}" type="presOf" srcId="{B2653308-D52E-4305-8EB7-1A22E8E9C674}" destId="{0FB5474E-3343-4FFD-B6D5-2D157F18C310}" srcOrd="1" destOrd="0" presId="urn:microsoft.com/office/officeart/2005/8/layout/vProcess5"/>
    <dgm:cxn modelId="{B3BA2B4D-F5C7-468D-9F73-81328933363B}" type="presOf" srcId="{34889C83-0947-49DB-B621-234D0377C7B3}" destId="{4E6D3F0B-D759-454F-973C-07028D070D93}" srcOrd="0" destOrd="0" presId="urn:microsoft.com/office/officeart/2005/8/layout/vProcess5"/>
    <dgm:cxn modelId="{33551E74-3A0E-40F8-8145-45805903C587}" type="presOf" srcId="{311B4F9A-B6A8-41EB-B935-8F31ABE3BC30}" destId="{10923515-5DFB-47BF-B63B-DC46B6D89C1A}" srcOrd="0" destOrd="0" presId="urn:microsoft.com/office/officeart/2005/8/layout/vProcess5"/>
    <dgm:cxn modelId="{A288B574-F2FA-4855-B5BB-ACCF9922F05F}" srcId="{67ABA45C-9B57-4B00-AD31-2FAE00114F94}" destId="{B2653308-D52E-4305-8EB7-1A22E8E9C674}" srcOrd="3" destOrd="0" parTransId="{272B4E5A-C1FA-404D-BC2A-D6643E064B5B}" sibTransId="{D526EAB7-2681-4F67-B9BC-D6509518D148}"/>
    <dgm:cxn modelId="{6AF19E76-8BAF-48A4-A346-0902FC0C59ED}" type="presOf" srcId="{1386E47C-0881-4900-A239-E458DD865F74}" destId="{AA06801D-02EA-4FFD-BD63-8D9C61B24B78}" srcOrd="0" destOrd="0" presId="urn:microsoft.com/office/officeart/2005/8/layout/vProcess5"/>
    <dgm:cxn modelId="{4987E18B-3B52-4E27-8BAA-7D6F6F7BFDFE}" type="presOf" srcId="{C76733E9-C443-42EC-80BD-1331B34CD8C5}" destId="{E2760044-FB89-482C-A62F-D5BF32045D4C}" srcOrd="1" destOrd="0" presId="urn:microsoft.com/office/officeart/2005/8/layout/vProcess5"/>
    <dgm:cxn modelId="{CF8FBE90-AFE8-4112-8EAE-343D6A1F5D96}" type="presOf" srcId="{BC21B769-6B7E-4363-B633-4081FDDF24D6}" destId="{E725FA9A-14AD-44DC-AC70-5691E66BBB48}" srcOrd="0" destOrd="0" presId="urn:microsoft.com/office/officeart/2005/8/layout/vProcess5"/>
    <dgm:cxn modelId="{B7E05E9A-ED8C-4220-B299-CB1607E6C0DC}" type="presOf" srcId="{1386E47C-0881-4900-A239-E458DD865F74}" destId="{DB2C691B-9BFA-44EE-A271-6F1082AD8CFA}" srcOrd="1" destOrd="0" presId="urn:microsoft.com/office/officeart/2005/8/layout/vProcess5"/>
    <dgm:cxn modelId="{33726EBE-A55D-4F17-BE02-B510400C3555}" type="presOf" srcId="{B2653308-D52E-4305-8EB7-1A22E8E9C674}" destId="{B81325C6-F6DB-461B-85E4-D6C6AEA7F38D}" srcOrd="0" destOrd="0" presId="urn:microsoft.com/office/officeart/2005/8/layout/vProcess5"/>
    <dgm:cxn modelId="{6E6C2AC9-8CBC-4E6B-A846-AA114FE7931A}" srcId="{67ABA45C-9B57-4B00-AD31-2FAE00114F94}" destId="{1386E47C-0881-4900-A239-E458DD865F74}" srcOrd="2" destOrd="0" parTransId="{760E59F2-F0C4-4AF8-9BD0-AEFC529AE3FA}" sibTransId="{34889C83-0947-49DB-B621-234D0377C7B3}"/>
    <dgm:cxn modelId="{76DF02CC-1C0E-448C-97E4-5A9C259B5AF4}" srcId="{67ABA45C-9B57-4B00-AD31-2FAE00114F94}" destId="{C76733E9-C443-42EC-80BD-1331B34CD8C5}" srcOrd="0" destOrd="0" parTransId="{0283BE86-4165-49B0-8A8D-8574856E7C87}" sibTransId="{4D4C38F5-55C9-4794-8940-E23068D099A3}"/>
    <dgm:cxn modelId="{C2D43ADB-CB6E-4B15-A6F8-8BF116B3255E}" type="presOf" srcId="{C76733E9-C443-42EC-80BD-1331B34CD8C5}" destId="{436CD89A-F8D2-4957-85FB-DDFA679F8742}" srcOrd="0" destOrd="0" presId="urn:microsoft.com/office/officeart/2005/8/layout/vProcess5"/>
    <dgm:cxn modelId="{B2D2C5EC-A4C9-4043-BFC8-C58427DCF34F}" type="presOf" srcId="{67ABA45C-9B57-4B00-AD31-2FAE00114F94}" destId="{06A068C2-5D9A-4060-8441-D1D7C7872DBF}" srcOrd="0" destOrd="0" presId="urn:microsoft.com/office/officeart/2005/8/layout/vProcess5"/>
    <dgm:cxn modelId="{26F492F7-BAF4-4BBA-808C-9294B57AE930}" type="presOf" srcId="{4D4C38F5-55C9-4794-8940-E23068D099A3}" destId="{656D1A7A-A69F-4B0F-9FCB-08215375C33F}" srcOrd="0" destOrd="0" presId="urn:microsoft.com/office/officeart/2005/8/layout/vProcess5"/>
    <dgm:cxn modelId="{93975651-AE1C-48EC-8E17-F73D77486D38}" type="presParOf" srcId="{06A068C2-5D9A-4060-8441-D1D7C7872DBF}" destId="{B8621607-E0BA-45E1-BC1B-1BDB256DD0C1}" srcOrd="0" destOrd="0" presId="urn:microsoft.com/office/officeart/2005/8/layout/vProcess5"/>
    <dgm:cxn modelId="{F5F0F28B-65CA-4F6C-89A4-E483A05E68C7}" type="presParOf" srcId="{06A068C2-5D9A-4060-8441-D1D7C7872DBF}" destId="{436CD89A-F8D2-4957-85FB-DDFA679F8742}" srcOrd="1" destOrd="0" presId="urn:microsoft.com/office/officeart/2005/8/layout/vProcess5"/>
    <dgm:cxn modelId="{E096A062-AF11-45D7-87EC-E5CEB732E4FF}" type="presParOf" srcId="{06A068C2-5D9A-4060-8441-D1D7C7872DBF}" destId="{10923515-5DFB-47BF-B63B-DC46B6D89C1A}" srcOrd="2" destOrd="0" presId="urn:microsoft.com/office/officeart/2005/8/layout/vProcess5"/>
    <dgm:cxn modelId="{F3F4933A-F8B9-497D-A30F-B34457B8EB42}" type="presParOf" srcId="{06A068C2-5D9A-4060-8441-D1D7C7872DBF}" destId="{AA06801D-02EA-4FFD-BD63-8D9C61B24B78}" srcOrd="3" destOrd="0" presId="urn:microsoft.com/office/officeart/2005/8/layout/vProcess5"/>
    <dgm:cxn modelId="{6E0F73EE-041A-4B7D-9D68-70AB301D1B45}" type="presParOf" srcId="{06A068C2-5D9A-4060-8441-D1D7C7872DBF}" destId="{B81325C6-F6DB-461B-85E4-D6C6AEA7F38D}" srcOrd="4" destOrd="0" presId="urn:microsoft.com/office/officeart/2005/8/layout/vProcess5"/>
    <dgm:cxn modelId="{7F810EF2-6210-4B73-8404-55AC0C0084E6}" type="presParOf" srcId="{06A068C2-5D9A-4060-8441-D1D7C7872DBF}" destId="{656D1A7A-A69F-4B0F-9FCB-08215375C33F}" srcOrd="5" destOrd="0" presId="urn:microsoft.com/office/officeart/2005/8/layout/vProcess5"/>
    <dgm:cxn modelId="{126A5C59-EC56-4F1F-9819-91F9B8EDCB1E}" type="presParOf" srcId="{06A068C2-5D9A-4060-8441-D1D7C7872DBF}" destId="{E725FA9A-14AD-44DC-AC70-5691E66BBB48}" srcOrd="6" destOrd="0" presId="urn:microsoft.com/office/officeart/2005/8/layout/vProcess5"/>
    <dgm:cxn modelId="{6FE7F2D2-AF26-4BB3-8AAC-B30CD9A52027}" type="presParOf" srcId="{06A068C2-5D9A-4060-8441-D1D7C7872DBF}" destId="{4E6D3F0B-D759-454F-973C-07028D070D93}" srcOrd="7" destOrd="0" presId="urn:microsoft.com/office/officeart/2005/8/layout/vProcess5"/>
    <dgm:cxn modelId="{FCB11ACE-AF91-48F2-9C77-5004EEB751E8}" type="presParOf" srcId="{06A068C2-5D9A-4060-8441-D1D7C7872DBF}" destId="{E2760044-FB89-482C-A62F-D5BF32045D4C}" srcOrd="8" destOrd="0" presId="urn:microsoft.com/office/officeart/2005/8/layout/vProcess5"/>
    <dgm:cxn modelId="{F789450B-BDEE-4FB7-8AA0-E0548D5901ED}" type="presParOf" srcId="{06A068C2-5D9A-4060-8441-D1D7C7872DBF}" destId="{D81B8EEF-8993-4F46-93E9-38B7A1A3FA58}" srcOrd="9" destOrd="0" presId="urn:microsoft.com/office/officeart/2005/8/layout/vProcess5"/>
    <dgm:cxn modelId="{339AE860-4E43-4A7F-9A1E-358DC0DF4137}" type="presParOf" srcId="{06A068C2-5D9A-4060-8441-D1D7C7872DBF}" destId="{DB2C691B-9BFA-44EE-A271-6F1082AD8CFA}" srcOrd="10" destOrd="0" presId="urn:microsoft.com/office/officeart/2005/8/layout/vProcess5"/>
    <dgm:cxn modelId="{9BE4F36D-280B-43EB-8A48-E52391DF8CB0}" type="presParOf" srcId="{06A068C2-5D9A-4060-8441-D1D7C7872DBF}" destId="{0FB5474E-3343-4FFD-B6D5-2D157F18C31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CD89A-F8D2-4957-85FB-DDFA679F8742}">
      <dsp:nvSpPr>
        <dsp:cNvPr id="0" name=""/>
        <dsp:cNvSpPr/>
      </dsp:nvSpPr>
      <dsp:spPr>
        <a:xfrm>
          <a:off x="-18243" y="0"/>
          <a:ext cx="8397240" cy="10157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kern="1200" dirty="0"/>
            <a:t>What is SDLC?</a:t>
          </a:r>
        </a:p>
      </dsp:txBody>
      <dsp:txXfrm>
        <a:off x="11508" y="29751"/>
        <a:ext cx="7215289" cy="956288"/>
      </dsp:txXfrm>
    </dsp:sp>
    <dsp:sp modelId="{10923515-5DFB-47BF-B63B-DC46B6D89C1A}">
      <dsp:nvSpPr>
        <dsp:cNvPr id="0" name=""/>
        <dsp:cNvSpPr/>
      </dsp:nvSpPr>
      <dsp:spPr>
        <a:xfrm>
          <a:off x="685025" y="1200479"/>
          <a:ext cx="8397240" cy="1015790"/>
        </a:xfrm>
        <a:prstGeom prst="roundRect">
          <a:avLst>
            <a:gd name="adj" fmla="val 10000"/>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kern="1200" dirty="0"/>
            <a:t>What is AGILE?</a:t>
          </a:r>
        </a:p>
      </dsp:txBody>
      <dsp:txXfrm>
        <a:off x="714776" y="1230230"/>
        <a:ext cx="6974205" cy="956288"/>
      </dsp:txXfrm>
    </dsp:sp>
    <dsp:sp modelId="{AA06801D-02EA-4FFD-BD63-8D9C61B24B78}">
      <dsp:nvSpPr>
        <dsp:cNvPr id="0" name=""/>
        <dsp:cNvSpPr/>
      </dsp:nvSpPr>
      <dsp:spPr>
        <a:xfrm>
          <a:off x="1377798" y="2400959"/>
          <a:ext cx="8397240" cy="1015790"/>
        </a:xfrm>
        <a:prstGeom prst="roundRect">
          <a:avLst>
            <a:gd name="adj" fmla="val 10000"/>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kern="1200"/>
            <a:t>What is Scrum?</a:t>
          </a:r>
        </a:p>
      </dsp:txBody>
      <dsp:txXfrm>
        <a:off x="1407549" y="2430710"/>
        <a:ext cx="6984701" cy="956288"/>
      </dsp:txXfrm>
    </dsp:sp>
    <dsp:sp modelId="{B81325C6-F6DB-461B-85E4-D6C6AEA7F38D}">
      <dsp:nvSpPr>
        <dsp:cNvPr id="0" name=""/>
        <dsp:cNvSpPr/>
      </dsp:nvSpPr>
      <dsp:spPr>
        <a:xfrm>
          <a:off x="2044580" y="3601438"/>
          <a:ext cx="8470212" cy="1015790"/>
        </a:xfrm>
        <a:prstGeom prst="roundRect">
          <a:avLst>
            <a:gd name="adj" fmla="val 10000"/>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kern="1200" dirty="0"/>
            <a:t>Roles in Scrum Team</a:t>
          </a:r>
        </a:p>
        <a:p>
          <a:pPr marL="0" lvl="0" indent="0" algn="l" defTabSz="1022350">
            <a:lnSpc>
              <a:spcPct val="90000"/>
            </a:lnSpc>
            <a:spcBef>
              <a:spcPct val="0"/>
            </a:spcBef>
            <a:spcAft>
              <a:spcPct val="35000"/>
            </a:spcAft>
            <a:buNone/>
            <a:defRPr cap="all"/>
          </a:pPr>
          <a:endParaRPr lang="en-US" sz="2300" kern="1200" dirty="0"/>
        </a:p>
      </dsp:txBody>
      <dsp:txXfrm>
        <a:off x="2074331" y="3631189"/>
        <a:ext cx="7035328" cy="956288"/>
      </dsp:txXfrm>
    </dsp:sp>
    <dsp:sp modelId="{656D1A7A-A69F-4B0F-9FCB-08215375C33F}">
      <dsp:nvSpPr>
        <dsp:cNvPr id="0" name=""/>
        <dsp:cNvSpPr/>
      </dsp:nvSpPr>
      <dsp:spPr>
        <a:xfrm>
          <a:off x="7718733" y="778003"/>
          <a:ext cx="660263" cy="66026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867292" y="778003"/>
        <a:ext cx="363145" cy="496848"/>
      </dsp:txXfrm>
    </dsp:sp>
    <dsp:sp modelId="{E725FA9A-14AD-44DC-AC70-5691E66BBB48}">
      <dsp:nvSpPr>
        <dsp:cNvPr id="0" name=""/>
        <dsp:cNvSpPr/>
      </dsp:nvSpPr>
      <dsp:spPr>
        <a:xfrm>
          <a:off x="8422002" y="1978482"/>
          <a:ext cx="660263" cy="660263"/>
        </a:xfrm>
        <a:prstGeom prst="downArrow">
          <a:avLst>
            <a:gd name="adj1" fmla="val 55000"/>
            <a:gd name="adj2" fmla="val 45000"/>
          </a:avLst>
        </a:prstGeom>
        <a:solidFill>
          <a:schemeClr val="accent2">
            <a:tint val="40000"/>
            <a:alpha val="90000"/>
            <a:hueOff val="-1672628"/>
            <a:satOff val="-4166"/>
            <a:lumOff val="-519"/>
            <a:alphaOff val="0"/>
          </a:schemeClr>
        </a:solidFill>
        <a:ln w="12700" cap="flat" cmpd="sng" algn="ctr">
          <a:solidFill>
            <a:schemeClr val="accent2">
              <a:tint val="40000"/>
              <a:alpha val="90000"/>
              <a:hueOff val="-1672628"/>
              <a:satOff val="-4166"/>
              <a:lumOff val="-5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570561" y="1978482"/>
        <a:ext cx="363145" cy="496848"/>
      </dsp:txXfrm>
    </dsp:sp>
    <dsp:sp modelId="{4E6D3F0B-D759-454F-973C-07028D070D93}">
      <dsp:nvSpPr>
        <dsp:cNvPr id="0" name=""/>
        <dsp:cNvSpPr/>
      </dsp:nvSpPr>
      <dsp:spPr>
        <a:xfrm>
          <a:off x="9114774" y="3178962"/>
          <a:ext cx="660263" cy="660263"/>
        </a:xfrm>
        <a:prstGeom prst="downArrow">
          <a:avLst>
            <a:gd name="adj1" fmla="val 55000"/>
            <a:gd name="adj2" fmla="val 45000"/>
          </a:avLst>
        </a:prstGeom>
        <a:solidFill>
          <a:schemeClr val="accent2">
            <a:tint val="40000"/>
            <a:alpha val="90000"/>
            <a:hueOff val="-3345255"/>
            <a:satOff val="-8332"/>
            <a:lumOff val="-1038"/>
            <a:alphaOff val="0"/>
          </a:schemeClr>
        </a:solidFill>
        <a:ln w="12700" cap="flat" cmpd="sng" algn="ctr">
          <a:solidFill>
            <a:schemeClr val="accent2">
              <a:tint val="40000"/>
              <a:alpha val="90000"/>
              <a:hueOff val="-3345255"/>
              <a:satOff val="-8332"/>
              <a:lumOff val="-10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263333" y="3178962"/>
        <a:ext cx="363145" cy="49684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12/13/2020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03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12/13/2020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869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12/13/2020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3041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12/13/2020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198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12/13/2020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296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12/13/2020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766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12/13/2020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591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12/13/2020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326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12/13/2020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270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12/13/2020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3123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12/13/2020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4252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12/13/2020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65816881"/>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5" r:id="rId6"/>
    <p:sldLayoutId id="2147483801" r:id="rId7"/>
    <p:sldLayoutId id="2147483802" r:id="rId8"/>
    <p:sldLayoutId id="2147483803" r:id="rId9"/>
    <p:sldLayoutId id="2147483804" r:id="rId10"/>
    <p:sldLayoutId id="214748380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nowledgehut.com/blog/agile/agile-transformation-factors" TargetMode="External"/><Relationship Id="rId2" Type="http://schemas.openxmlformats.org/officeDocument/2006/relationships/hyperlink" Target="https://study.com/academy/lesson/agile-methodology-types-examples.html" TargetMode="External"/><Relationship Id="rId1" Type="http://schemas.openxmlformats.org/officeDocument/2006/relationships/slideLayout" Target="../slideLayouts/slideLayout2.xml"/><Relationship Id="rId4" Type="http://schemas.openxmlformats.org/officeDocument/2006/relationships/hyperlink" Target="https://deepgnosis.me/agile-an-umbrella-view/"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63">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11F375B3-93CE-40D5-92DB-A3C8039F372C}"/>
              </a:ext>
            </a:extLst>
          </p:cNvPr>
          <p:cNvPicPr>
            <a:picLocks noChangeAspect="1"/>
          </p:cNvPicPr>
          <p:nvPr/>
        </p:nvPicPr>
        <p:blipFill rotWithShape="1">
          <a:blip r:embed="rId2"/>
          <a:srcRect r="15627" b="-1"/>
          <a:stretch/>
        </p:blipFill>
        <p:spPr>
          <a:xfrm>
            <a:off x="20" y="10"/>
            <a:ext cx="8668492" cy="6857990"/>
          </a:xfrm>
          <a:prstGeom prst="rect">
            <a:avLst/>
          </a:prstGeom>
        </p:spPr>
      </p:pic>
      <p:sp>
        <p:nvSpPr>
          <p:cNvPr id="89" name="Rectangle 65">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D415AB-372B-446B-9D31-36B00BAED780}"/>
              </a:ext>
            </a:extLst>
          </p:cNvPr>
          <p:cNvSpPr>
            <a:spLocks noGrp="1"/>
          </p:cNvSpPr>
          <p:nvPr>
            <p:ph type="ctrTitle"/>
          </p:nvPr>
        </p:nvSpPr>
        <p:spPr>
          <a:xfrm>
            <a:off x="7848600" y="1122363"/>
            <a:ext cx="4023360" cy="3204134"/>
          </a:xfrm>
        </p:spPr>
        <p:txBody>
          <a:bodyPr anchor="b">
            <a:normAutofit/>
          </a:bodyPr>
          <a:lstStyle/>
          <a:p>
            <a:r>
              <a:rPr lang="en-US" sz="3200" dirty="0">
                <a:latin typeface="Times New Roman" panose="02020603050405020304" pitchFamily="18" charset="0"/>
                <a:cs typeface="Times New Roman" panose="02020603050405020304" pitchFamily="18" charset="0"/>
              </a:rPr>
              <a:t>SCRUM- AGILE APPROACH</a:t>
            </a:r>
          </a:p>
        </p:txBody>
      </p:sp>
      <p:sp>
        <p:nvSpPr>
          <p:cNvPr id="3" name="Subtitle 2">
            <a:extLst>
              <a:ext uri="{FF2B5EF4-FFF2-40B4-BE49-F238E27FC236}">
                <a16:creationId xmlns:a16="http://schemas.microsoft.com/office/drawing/2014/main" id="{A5994A6E-904B-43CD-A023-D7CF366C846D}"/>
              </a:ext>
            </a:extLst>
          </p:cNvPr>
          <p:cNvSpPr>
            <a:spLocks noGrp="1"/>
          </p:cNvSpPr>
          <p:nvPr>
            <p:ph type="subTitle" idx="1"/>
          </p:nvPr>
        </p:nvSpPr>
        <p:spPr>
          <a:xfrm>
            <a:off x="7848600" y="4872922"/>
            <a:ext cx="4023360" cy="1208141"/>
          </a:xfrm>
        </p:spPr>
        <p:txBody>
          <a:bodyPr>
            <a:normAutofit/>
          </a:bodyPr>
          <a:lstStyle/>
          <a:p>
            <a:pPr>
              <a:lnSpc>
                <a:spcPct val="100000"/>
              </a:lnSpc>
            </a:pPr>
            <a:r>
              <a:rPr lang="en-US" sz="1700"/>
              <a:t>By </a:t>
            </a:r>
          </a:p>
          <a:p>
            <a:pPr>
              <a:lnSpc>
                <a:spcPct val="100000"/>
              </a:lnSpc>
            </a:pPr>
            <a:r>
              <a:rPr lang="en-US" sz="1700"/>
              <a:t>Neelima Patnaik</a:t>
            </a:r>
          </a:p>
          <a:p>
            <a:pPr>
              <a:lnSpc>
                <a:spcPct val="100000"/>
              </a:lnSpc>
            </a:pPr>
            <a:r>
              <a:rPr lang="en-US" sz="1700"/>
              <a:t>12/12/20</a:t>
            </a:r>
          </a:p>
        </p:txBody>
      </p:sp>
      <p:sp>
        <p:nvSpPr>
          <p:cNvPr id="92" name="Rectangle 6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6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07588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B84EF-83F7-40A0-99ED-EF8B04296D02}"/>
              </a:ext>
            </a:extLst>
          </p:cNvPr>
          <p:cNvSpPr>
            <a:spLocks noGrp="1"/>
          </p:cNvSpPr>
          <p:nvPr>
            <p:ph type="title"/>
          </p:nvPr>
        </p:nvSpPr>
        <p:spPr>
          <a:xfrm>
            <a:off x="841248" y="503132"/>
            <a:ext cx="10509504" cy="1974892"/>
          </a:xfrm>
        </p:spPr>
        <p:txBody>
          <a:bodyPr anchor="b">
            <a:normAutofit/>
          </a:bodyPr>
          <a:lstStyle/>
          <a:p>
            <a:r>
              <a:rPr lang="en-US" sz="5400"/>
              <a:t>Roles of the Agile – Scrum Team</a:t>
            </a:r>
          </a:p>
        </p:txBody>
      </p:sp>
      <p:sp>
        <p:nvSpPr>
          <p:cNvPr id="106" name="Rectangle 10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Rectangle 10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Content Placeholder 2">
            <a:extLst>
              <a:ext uri="{FF2B5EF4-FFF2-40B4-BE49-F238E27FC236}">
                <a16:creationId xmlns:a16="http://schemas.microsoft.com/office/drawing/2014/main" id="{485F67BE-0CA1-41DC-B04C-B418C6494A8B}"/>
              </a:ext>
            </a:extLst>
          </p:cNvPr>
          <p:cNvSpPr>
            <a:spLocks noGrp="1"/>
          </p:cNvSpPr>
          <p:nvPr>
            <p:ph idx="1"/>
          </p:nvPr>
        </p:nvSpPr>
        <p:spPr>
          <a:xfrm>
            <a:off x="841248" y="3328416"/>
            <a:ext cx="10509504" cy="271576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Scrum Master, Product owner and Development team are most important roles in the Scrum.</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a:p>
            <a:endParaRPr lang="en-US" sz="2000" dirty="0"/>
          </a:p>
        </p:txBody>
      </p:sp>
    </p:spTree>
    <p:extLst>
      <p:ext uri="{BB962C8B-B14F-4D97-AF65-F5344CB8AC3E}">
        <p14:creationId xmlns:p14="http://schemas.microsoft.com/office/powerpoint/2010/main" val="205839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8">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40D5A-8D78-47E7-B4EC-584122BE786D}"/>
              </a:ext>
            </a:extLst>
          </p:cNvPr>
          <p:cNvSpPr>
            <a:spLocks noGrp="1"/>
          </p:cNvSpPr>
          <p:nvPr>
            <p:ph type="title"/>
          </p:nvPr>
        </p:nvSpPr>
        <p:spPr>
          <a:xfrm>
            <a:off x="841248" y="503132"/>
            <a:ext cx="10509504" cy="1974892"/>
          </a:xfrm>
        </p:spPr>
        <p:txBody>
          <a:bodyPr anchor="b">
            <a:normAutofit/>
          </a:bodyPr>
          <a:lstStyle/>
          <a:p>
            <a:r>
              <a:rPr lang="en-US" sz="5400" dirty="0"/>
              <a:t>The Scrum Team</a:t>
            </a:r>
          </a:p>
        </p:txBody>
      </p:sp>
      <p:sp>
        <p:nvSpPr>
          <p:cNvPr id="32" name="Rectangle 2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6EC51F-F7AD-470F-80E6-EAE182796682}"/>
              </a:ext>
            </a:extLst>
          </p:cNvPr>
          <p:cNvSpPr>
            <a:spLocks noGrp="1"/>
          </p:cNvSpPr>
          <p:nvPr>
            <p:ph idx="1"/>
          </p:nvPr>
        </p:nvSpPr>
        <p:spPr>
          <a:xfrm>
            <a:off x="841248" y="3328416"/>
            <a:ext cx="10509504" cy="2715768"/>
          </a:xfrm>
        </p:spPr>
        <p:txBody>
          <a:bodyPr>
            <a:normAutofit/>
          </a:bodyPr>
          <a:lstStyle/>
          <a:p>
            <a:pPr>
              <a:spcBef>
                <a:spcPts val="0"/>
              </a:spcBef>
              <a:spcAft>
                <a:spcPts val="0"/>
              </a:spcAft>
            </a:pPr>
            <a:r>
              <a:rPr lang="en-US" sz="1600" b="1" dirty="0">
                <a:solidFill>
                  <a:srgbClr val="0E101A"/>
                </a:solidFill>
                <a:effectLst/>
              </a:rPr>
              <a:t>The Scrum Master:  </a:t>
            </a:r>
            <a:r>
              <a:rPr lang="en-US" sz="1600" dirty="0">
                <a:solidFill>
                  <a:srgbClr val="0E101A"/>
                </a:solidFill>
                <a:effectLst/>
              </a:rPr>
              <a:t>Scrum Masters are Scrum expert to the team. They coach developers and product owners and the business on the scrum process. </a:t>
            </a:r>
          </a:p>
          <a:p>
            <a:pPr>
              <a:spcBef>
                <a:spcPts val="0"/>
              </a:spcBef>
              <a:spcAft>
                <a:spcPts val="0"/>
              </a:spcAft>
            </a:pPr>
            <a:r>
              <a:rPr lang="en-US" sz="1600" dirty="0">
                <a:solidFill>
                  <a:srgbClr val="0E101A"/>
                </a:solidFill>
                <a:effectLst/>
              </a:rPr>
              <a:t>Scrum masters are servant-leader for the scrum team.</a:t>
            </a:r>
          </a:p>
          <a:p>
            <a:pPr>
              <a:spcBef>
                <a:spcPts val="0"/>
              </a:spcBef>
              <a:spcAft>
                <a:spcPts val="0"/>
              </a:spcAft>
            </a:pPr>
            <a:r>
              <a:rPr lang="en-US" sz="1600" b="1" dirty="0">
                <a:solidFill>
                  <a:srgbClr val="0E101A"/>
                </a:solidFill>
                <a:effectLst/>
              </a:rPr>
              <a:t>The Product Owner: </a:t>
            </a:r>
            <a:r>
              <a:rPr lang="en-US" sz="1600" dirty="0">
                <a:solidFill>
                  <a:srgbClr val="0E101A"/>
                </a:solidFill>
                <a:effectLst/>
              </a:rPr>
              <a:t>Product owners are champions for the product. Their main job is to product vision to life and the constant pulse on the market and the customer.</a:t>
            </a:r>
          </a:p>
          <a:p>
            <a:pPr>
              <a:spcBef>
                <a:spcPts val="0"/>
              </a:spcBef>
              <a:spcAft>
                <a:spcPts val="0"/>
              </a:spcAft>
            </a:pPr>
            <a:r>
              <a:rPr lang="en-US" sz="1600" b="1" dirty="0">
                <a:solidFill>
                  <a:srgbClr val="0E101A"/>
                </a:solidFill>
                <a:effectLst/>
              </a:rPr>
              <a:t>The Development Team: </a:t>
            </a:r>
            <a:r>
              <a:rPr lang="en-US" sz="1600" dirty="0">
                <a:solidFill>
                  <a:srgbClr val="0E101A"/>
                </a:solidFill>
                <a:effectLst/>
              </a:rPr>
              <a:t>Development team has some characteristics such as self-organizing and cross-functional. The team role in a scrum is also known as a development team. The most important task for the team role is to work as a whole not as an individual.</a:t>
            </a:r>
          </a:p>
          <a:p>
            <a:endParaRPr lang="en-US" sz="1900" dirty="0"/>
          </a:p>
        </p:txBody>
      </p:sp>
    </p:spTree>
    <p:extLst>
      <p:ext uri="{BB962C8B-B14F-4D97-AF65-F5344CB8AC3E}">
        <p14:creationId xmlns:p14="http://schemas.microsoft.com/office/powerpoint/2010/main" val="97789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4A8A-931E-4BAF-BC89-908A82256CFF}"/>
              </a:ext>
            </a:extLst>
          </p:cNvPr>
          <p:cNvSpPr>
            <a:spLocks noGrp="1"/>
          </p:cNvSpPr>
          <p:nvPr>
            <p:ph type="title"/>
          </p:nvPr>
        </p:nvSpPr>
        <p:spPr/>
        <p:txBody>
          <a:bodyPr>
            <a:normAutofit/>
          </a:bodyPr>
          <a:lstStyle/>
          <a:p>
            <a:r>
              <a:rPr lang="en-US" sz="3200" b="1" i="0" dirty="0">
                <a:effectLst/>
                <a:latin typeface="Times New Roman" panose="02020603050405020304" pitchFamily="18" charset="0"/>
                <a:cs typeface="Times New Roman" panose="02020603050405020304" pitchFamily="18" charset="0"/>
              </a:rPr>
              <a:t>What is the</a:t>
            </a:r>
            <a:r>
              <a:rPr lang="en-US" sz="3200" b="1" i="0" dirty="0">
                <a:effectLst/>
                <a:latin typeface="Lato"/>
              </a:rPr>
              <a:t> process would have been different with a waterfall development approach</a:t>
            </a:r>
            <a:r>
              <a:rPr lang="en-US" sz="3200" b="0" i="0" dirty="0">
                <a:effectLst/>
                <a:latin typeface="Lato"/>
              </a:rPr>
              <a:t> </a:t>
            </a:r>
            <a:endParaRPr lang="en-US" sz="3200" dirty="0"/>
          </a:p>
        </p:txBody>
      </p:sp>
      <p:sp>
        <p:nvSpPr>
          <p:cNvPr id="3" name="Content Placeholder 2">
            <a:extLst>
              <a:ext uri="{FF2B5EF4-FFF2-40B4-BE49-F238E27FC236}">
                <a16:creationId xmlns:a16="http://schemas.microsoft.com/office/drawing/2014/main" id="{72594230-B165-4C27-9F06-D718707CCB94}"/>
              </a:ext>
            </a:extLst>
          </p:cNvPr>
          <p:cNvSpPr>
            <a:spLocks noGrp="1"/>
          </p:cNvSpPr>
          <p:nvPr>
            <p:ph idx="1"/>
          </p:nvPr>
        </p:nvSpPr>
        <p:spPr>
          <a:xfrm>
            <a:off x="1115568" y="2478024"/>
            <a:ext cx="10168128" cy="2511226"/>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Waterfall  is a structured software development methodology whereas  Agile is  known for flexibility</a:t>
            </a:r>
          </a:p>
          <a:p>
            <a:pPr marL="0" indent="0">
              <a:buNone/>
            </a:pPr>
            <a:r>
              <a:rPr lang="en-US" sz="1600" dirty="0">
                <a:latin typeface="Times New Roman" panose="02020603050405020304" pitchFamily="18" charset="0"/>
                <a:cs typeface="Times New Roman" panose="02020603050405020304" pitchFamily="18" charset="0"/>
              </a:rPr>
              <a:t>2.Waterfall is a Linear sequential Life cycle model whereas agile is continuous iteration which helps in the project to move forward towards progress</a:t>
            </a:r>
          </a:p>
          <a:p>
            <a:pPr marL="0" indent="0">
              <a:buNone/>
            </a:pPr>
            <a:r>
              <a:rPr lang="en-US" sz="1600" dirty="0">
                <a:latin typeface="Times New Roman" panose="02020603050405020304" pitchFamily="18" charset="0"/>
                <a:cs typeface="Times New Roman" panose="02020603050405020304" pitchFamily="18" charset="0"/>
              </a:rPr>
              <a:t>3. Agile is the best for the project because it follows an incremental approach</a:t>
            </a:r>
          </a:p>
          <a:p>
            <a:pPr marL="0" indent="0">
              <a:buNone/>
            </a:pPr>
            <a:r>
              <a:rPr lang="en-US" sz="1600" dirty="0">
                <a:latin typeface="Times New Roman" panose="02020603050405020304" pitchFamily="18" charset="0"/>
                <a:cs typeface="Times New Roman" panose="02020603050405020304" pitchFamily="18" charset="0"/>
              </a:rPr>
              <a:t>4.There are chances of risk in waterfall methodology because the testing phase comes in the build phase. In this case, Agile is proved the best to perform testing concurrently with software development.</a:t>
            </a:r>
          </a:p>
        </p:txBody>
      </p:sp>
    </p:spTree>
    <p:extLst>
      <p:ext uri="{BB962C8B-B14F-4D97-AF65-F5344CB8AC3E}">
        <p14:creationId xmlns:p14="http://schemas.microsoft.com/office/powerpoint/2010/main" val="1221359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DB80-F20D-4850-B0B9-F28A365563C7}"/>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Factors to consider Agile development</a:t>
            </a:r>
          </a:p>
        </p:txBody>
      </p:sp>
      <p:sp>
        <p:nvSpPr>
          <p:cNvPr id="3" name="Content Placeholder 2">
            <a:extLst>
              <a:ext uri="{FF2B5EF4-FFF2-40B4-BE49-F238E27FC236}">
                <a16:creationId xmlns:a16="http://schemas.microsoft.com/office/drawing/2014/main" id="{F9F03316-8593-4232-937B-9B70C57DADD8}"/>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1. Customer Satisfaction</a:t>
            </a:r>
          </a:p>
          <a:p>
            <a:r>
              <a:rPr lang="en-US" sz="1600" dirty="0">
                <a:latin typeface="Times New Roman" panose="02020603050405020304" pitchFamily="18" charset="0"/>
                <a:cs typeface="Times New Roman" panose="02020603050405020304" pitchFamily="18" charset="0"/>
              </a:rPr>
              <a:t>2. Adaptive to the customer needs</a:t>
            </a:r>
          </a:p>
          <a:p>
            <a:r>
              <a:rPr lang="en-US" sz="1600" dirty="0">
                <a:latin typeface="Times New Roman" panose="02020603050405020304" pitchFamily="18" charset="0"/>
                <a:cs typeface="Times New Roman" panose="02020603050405020304" pitchFamily="18" charset="0"/>
              </a:rPr>
              <a:t>3. Minimal Disruption</a:t>
            </a:r>
          </a:p>
          <a:p>
            <a:r>
              <a:rPr lang="en-US" sz="1600" dirty="0">
                <a:latin typeface="Times New Roman" panose="02020603050405020304" pitchFamily="18" charset="0"/>
                <a:cs typeface="Times New Roman" panose="02020603050405020304" pitchFamily="18" charset="0"/>
              </a:rPr>
              <a:t>4. Leadership</a:t>
            </a:r>
          </a:p>
          <a:p>
            <a:r>
              <a:rPr lang="en-US" sz="1600" dirty="0">
                <a:latin typeface="Times New Roman" panose="02020603050405020304" pitchFamily="18" charset="0"/>
                <a:cs typeface="Times New Roman" panose="02020603050405020304" pitchFamily="18" charset="0"/>
              </a:rPr>
              <a:t>5. Organization design</a:t>
            </a:r>
          </a:p>
          <a:p>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166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9FFFB8-3786-4F27-86D4-EA934DECADFA}"/>
              </a:ext>
            </a:extLst>
          </p:cNvPr>
          <p:cNvSpPr>
            <a:spLocks noGrp="1"/>
          </p:cNvSpPr>
          <p:nvPr>
            <p:ph type="title"/>
          </p:nvPr>
        </p:nvSpPr>
        <p:spPr>
          <a:xfrm>
            <a:off x="841248" y="503132"/>
            <a:ext cx="10509504" cy="1974892"/>
          </a:xfrm>
        </p:spPr>
        <p:txBody>
          <a:bodyPr vert="horz" lIns="91440" tIns="45720" rIns="91440" bIns="45720" rtlCol="0" anchor="b">
            <a:normAutofit/>
          </a:bodyPr>
          <a:lstStyle/>
          <a:p>
            <a:r>
              <a:rPr lang="en-US" sz="3200" dirty="0">
                <a:latin typeface="Times New Roman" panose="02020603050405020304" pitchFamily="18" charset="0"/>
                <a:cs typeface="Times New Roman" panose="02020603050405020304" pitchFamily="18" charset="0"/>
              </a:rPr>
              <a:t>References:</a:t>
            </a:r>
            <a:br>
              <a:rPr lang="en-US" sz="5400" dirty="0"/>
            </a:br>
            <a:endParaRPr lang="en-US" sz="5400" dirty="0"/>
          </a:p>
        </p:txBody>
      </p:sp>
      <p:sp>
        <p:nvSpPr>
          <p:cNvPr id="40" name="Rectangle 3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FF6663-64D2-4F03-A5E1-9B23D682B9C4}"/>
              </a:ext>
            </a:extLst>
          </p:cNvPr>
          <p:cNvSpPr>
            <a:spLocks noGrp="1"/>
          </p:cNvSpPr>
          <p:nvPr>
            <p:ph idx="1"/>
          </p:nvPr>
        </p:nvSpPr>
        <p:spPr>
          <a:xfrm>
            <a:off x="841248" y="3328416"/>
            <a:ext cx="10509504" cy="2715768"/>
          </a:xfrm>
        </p:spPr>
        <p:txBody>
          <a:bodyPr vert="horz" lIns="91440" tIns="45720" rIns="91440" bIns="45720" rtlCol="0">
            <a:normAutofit/>
          </a:bodyPr>
          <a:lstStyle/>
          <a:p>
            <a:pPr marL="0" indent="0">
              <a:buNone/>
            </a:pPr>
            <a:r>
              <a:rPr lang="en-US" sz="2000" dirty="0">
                <a:hlinkClick r:id="rId2"/>
              </a:rPr>
              <a:t>https://study.com/academy/lesson/agile-methodology-types-examples.html</a:t>
            </a:r>
            <a:endParaRPr lang="en-US" sz="2000" dirty="0"/>
          </a:p>
          <a:p>
            <a:pPr marL="0" indent="0">
              <a:buNone/>
            </a:pPr>
            <a:r>
              <a:rPr lang="en-US" sz="2000" dirty="0">
                <a:hlinkClick r:id="rId3"/>
              </a:rPr>
              <a:t>https://www.knowledgehut.com/blog/agile/agile-transformation-factors</a:t>
            </a:r>
            <a:endParaRPr lang="en-US" sz="2000" dirty="0"/>
          </a:p>
          <a:p>
            <a:pPr marL="0" indent="0">
              <a:buNone/>
            </a:pPr>
            <a:r>
              <a:rPr lang="en-US" sz="2000" dirty="0">
                <a:hlinkClick r:id="rId4"/>
              </a:rPr>
              <a:t>https://deepgnosis.me/agile-an-umbrella-view/</a:t>
            </a: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35798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A7B10-D286-438A-81AB-82D7DDA63B00}"/>
              </a:ext>
            </a:extLst>
          </p:cNvPr>
          <p:cNvSpPr>
            <a:spLocks noGrp="1"/>
          </p:cNvSpPr>
          <p:nvPr>
            <p:ph type="title"/>
          </p:nvPr>
        </p:nvSpPr>
        <p:spPr>
          <a:xfrm>
            <a:off x="725839" y="417618"/>
            <a:ext cx="10506456" cy="1010264"/>
          </a:xfrm>
        </p:spPr>
        <p:txBody>
          <a:bodyPr anchor="ctr">
            <a:normAutofit/>
          </a:bodyPr>
          <a:lstStyle/>
          <a:p>
            <a:r>
              <a:rPr lang="en-US" dirty="0">
                <a:latin typeface="Times New Roman" panose="02020603050405020304" pitchFamily="18" charset="0"/>
                <a:cs typeface="Times New Roman" panose="02020603050405020304" pitchFamily="18" charset="0"/>
              </a:rPr>
              <a:t>Agenda</a:t>
            </a:r>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95D50FE-FCE6-4518-AC89-C14F2557159B}"/>
              </a:ext>
            </a:extLst>
          </p:cNvPr>
          <p:cNvGraphicFramePr>
            <a:graphicFrameLocks noGrp="1"/>
          </p:cNvGraphicFramePr>
          <p:nvPr>
            <p:ph idx="1"/>
            <p:extLst>
              <p:ext uri="{D42A27DB-BD31-4B8C-83A1-F6EECF244321}">
                <p14:modId xmlns:p14="http://schemas.microsoft.com/office/powerpoint/2010/main" val="3118557120"/>
              </p:ext>
            </p:extLst>
          </p:nvPr>
        </p:nvGraphicFramePr>
        <p:xfrm>
          <a:off x="838200" y="1650221"/>
          <a:ext cx="10496550" cy="4617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197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7FF71-E103-4081-9698-298EC5F4585E}"/>
              </a:ext>
            </a:extLst>
          </p:cNvPr>
          <p:cNvSpPr>
            <a:spLocks noGrp="1"/>
          </p:cNvSpPr>
          <p:nvPr>
            <p:ph type="title"/>
          </p:nvPr>
        </p:nvSpPr>
        <p:spPr>
          <a:xfrm>
            <a:off x="956658" y="503132"/>
            <a:ext cx="10509504" cy="1974892"/>
          </a:xfrm>
        </p:spPr>
        <p:txBody>
          <a:bodyPr anchor="b">
            <a:normAutofit/>
          </a:bodyPr>
          <a:lstStyle/>
          <a:p>
            <a:br>
              <a:rPr lang="en-US" sz="4200" dirty="0"/>
            </a:br>
            <a:r>
              <a:rPr lang="en-US" sz="3200" dirty="0">
                <a:latin typeface="Times New Roman" panose="02020603050405020304" pitchFamily="18" charset="0"/>
                <a:cs typeface="Times New Roman" panose="02020603050405020304" pitchFamily="18" charset="0"/>
              </a:rPr>
              <a:t>Software Development Life Cycle or SDLC</a:t>
            </a:r>
          </a:p>
        </p:txBody>
      </p:sp>
      <p:sp>
        <p:nvSpPr>
          <p:cNvPr id="29"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58A987-FA6B-4E7E-9AAA-10602C26532B}"/>
              </a:ext>
            </a:extLst>
          </p:cNvPr>
          <p:cNvSpPr>
            <a:spLocks noGrp="1"/>
          </p:cNvSpPr>
          <p:nvPr>
            <p:ph idx="1"/>
          </p:nvPr>
        </p:nvSpPr>
        <p:spPr>
          <a:xfrm>
            <a:off x="841248" y="3328416"/>
            <a:ext cx="10509504" cy="911733"/>
          </a:xfrm>
        </p:spPr>
        <p:txBody>
          <a:bodyPr>
            <a:normAutofit fontScale="92500" lnSpcReduction="20000"/>
          </a:bodyPr>
          <a:lstStyle/>
          <a:p>
            <a:pPr marL="0" indent="0">
              <a:buNone/>
            </a:pPr>
            <a:r>
              <a:rPr lang="en-US" sz="2000" dirty="0"/>
              <a:t>The SDLC is a methodology that defines the steps of the software development project and there are several stages.  Each stage is SDLC produces deliverables and that is required to begin the next in the process.</a:t>
            </a:r>
          </a:p>
        </p:txBody>
      </p:sp>
    </p:spTree>
    <p:extLst>
      <p:ext uri="{BB962C8B-B14F-4D97-AF65-F5344CB8AC3E}">
        <p14:creationId xmlns:p14="http://schemas.microsoft.com/office/powerpoint/2010/main" val="13170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Rectangle 8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Rectangle 8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8" name="Rectangle 8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B2516-76DC-44AE-A5B8-8E38E175BCF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Stages of SDLC</a:t>
            </a:r>
            <a:endParaRPr lang="en-US" sz="4800" dirty="0"/>
          </a:p>
        </p:txBody>
      </p:sp>
      <p:sp>
        <p:nvSpPr>
          <p:cNvPr id="119" name="Rectangle 8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Rectangle 9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945AB73D-E1BA-4133-B280-C78D93714267}"/>
              </a:ext>
            </a:extLst>
          </p:cNvPr>
          <p:cNvPicPr>
            <a:picLocks noGrp="1" noChangeAspect="1"/>
          </p:cNvPicPr>
          <p:nvPr>
            <p:ph idx="1"/>
          </p:nvPr>
        </p:nvPicPr>
        <p:blipFill rotWithShape="1">
          <a:blip r:embed="rId2"/>
          <a:srcRect b="3017"/>
          <a:stretch/>
        </p:blipFill>
        <p:spPr>
          <a:xfrm>
            <a:off x="4864608" y="1427829"/>
            <a:ext cx="6846363" cy="3851087"/>
          </a:xfrm>
          <a:prstGeom prst="rect">
            <a:avLst/>
          </a:prstGeom>
        </p:spPr>
      </p:pic>
    </p:spTree>
    <p:extLst>
      <p:ext uri="{BB962C8B-B14F-4D97-AF65-F5344CB8AC3E}">
        <p14:creationId xmlns:p14="http://schemas.microsoft.com/office/powerpoint/2010/main" val="364903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0AA1-6622-4B7F-B0E1-B6FAB1F3DA97}"/>
              </a:ext>
            </a:extLst>
          </p:cNvPr>
          <p:cNvSpPr>
            <a:spLocks noGrp="1"/>
          </p:cNvSpPr>
          <p:nvPr>
            <p:ph type="title"/>
          </p:nvPr>
        </p:nvSpPr>
        <p:spPr/>
        <p:txBody>
          <a:bodyPr>
            <a:normAutofit fontScale="90000"/>
          </a:bodyPr>
          <a:lstStyle/>
          <a:p>
            <a:r>
              <a:rPr lang="en-US" b="1" i="0" dirty="0">
                <a:solidFill>
                  <a:srgbClr val="181818"/>
                </a:solidFill>
                <a:effectLst/>
                <a:latin typeface="graphik-semibold"/>
              </a:rPr>
              <a:t>SDLC Phases</a:t>
            </a:r>
            <a:br>
              <a:rPr lang="en-US" b="0" i="0" dirty="0">
                <a:solidFill>
                  <a:srgbClr val="181818"/>
                </a:solidFill>
                <a:effectLst/>
                <a:latin typeface="graphik-semibold"/>
              </a:rPr>
            </a:br>
            <a:endParaRPr lang="en-US" dirty="0"/>
          </a:p>
        </p:txBody>
      </p:sp>
      <p:sp>
        <p:nvSpPr>
          <p:cNvPr id="3" name="Content Placeholder 2">
            <a:extLst>
              <a:ext uri="{FF2B5EF4-FFF2-40B4-BE49-F238E27FC236}">
                <a16:creationId xmlns:a16="http://schemas.microsoft.com/office/drawing/2014/main" id="{D11E614D-A9E5-44A2-A756-5B3C5B18BE91}"/>
              </a:ext>
            </a:extLst>
          </p:cNvPr>
          <p:cNvSpPr>
            <a:spLocks noGrp="1"/>
          </p:cNvSpPr>
          <p:nvPr>
            <p:ph idx="1"/>
          </p:nvPr>
        </p:nvSpPr>
        <p:spPr>
          <a:xfrm>
            <a:off x="1115568" y="2478024"/>
            <a:ext cx="10168128" cy="1845401"/>
          </a:xfrm>
        </p:spPr>
        <p:txBody>
          <a:bodyPr/>
          <a:lstStyle/>
          <a:p>
            <a:pPr marL="0" indent="0" algn="l">
              <a:buNone/>
            </a:pPr>
            <a:r>
              <a:rPr lang="en-US" b="0" i="0" dirty="0">
                <a:solidFill>
                  <a:srgbClr val="333333"/>
                </a:solidFill>
                <a:effectLst/>
                <a:latin typeface="Graphik-Regular"/>
              </a:rPr>
              <a:t>During the agile software development life cycle, six specific phases dictate where the project is at any point in time, and what comes next in terms of evolution. The various SDLC phases are requirement gathering and analysis, design, implementation or coding, testing, deployment, and support.</a:t>
            </a:r>
          </a:p>
          <a:p>
            <a:endParaRPr lang="en-US" dirty="0"/>
          </a:p>
        </p:txBody>
      </p:sp>
    </p:spTree>
    <p:extLst>
      <p:ext uri="{BB962C8B-B14F-4D97-AF65-F5344CB8AC3E}">
        <p14:creationId xmlns:p14="http://schemas.microsoft.com/office/powerpoint/2010/main" val="382295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9FA5-F715-4E03-B515-3FF8508EECB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What is Agile?</a:t>
            </a:r>
          </a:p>
        </p:txBody>
      </p:sp>
      <p:sp>
        <p:nvSpPr>
          <p:cNvPr id="3" name="Content Placeholder 2">
            <a:extLst>
              <a:ext uri="{FF2B5EF4-FFF2-40B4-BE49-F238E27FC236}">
                <a16:creationId xmlns:a16="http://schemas.microsoft.com/office/drawing/2014/main" id="{AD55065E-14EE-4D6C-8831-69E041F41DAA}"/>
              </a:ext>
            </a:extLst>
          </p:cNvPr>
          <p:cNvSpPr>
            <a:spLocks noGrp="1"/>
          </p:cNvSpPr>
          <p:nvPr>
            <p:ph idx="1"/>
          </p:nvPr>
        </p:nvSpPr>
        <p:spPr>
          <a:xfrm>
            <a:off x="1115568" y="2478024"/>
            <a:ext cx="10168128" cy="1179576"/>
          </a:xfrm>
        </p:spPr>
        <p:txBody>
          <a:bodyPr/>
          <a:lstStyle/>
          <a:p>
            <a:pPr marL="0" indent="0">
              <a:buNone/>
            </a:pPr>
            <a:r>
              <a:rPr lang="en-US" sz="1600" b="1" dirty="0">
                <a:solidFill>
                  <a:srgbClr val="0E101A"/>
                </a:solidFill>
                <a:effectLst/>
              </a:rPr>
              <a:t>Agile</a:t>
            </a:r>
            <a:r>
              <a:rPr lang="en-US" sz="1600" dirty="0"/>
              <a:t> is an umbrella term over several project management approaches that are characterized by their ability to allow project teams to respond to changing requirements and priorities by using incremental work packages.</a:t>
            </a:r>
          </a:p>
        </p:txBody>
      </p:sp>
    </p:spTree>
    <p:extLst>
      <p:ext uri="{BB962C8B-B14F-4D97-AF65-F5344CB8AC3E}">
        <p14:creationId xmlns:p14="http://schemas.microsoft.com/office/powerpoint/2010/main" val="339822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664E-8D9A-4E35-A77F-6A61BBF2E8D9}"/>
              </a:ext>
            </a:extLst>
          </p:cNvPr>
          <p:cNvSpPr>
            <a:spLocks noGrp="1"/>
          </p:cNvSpPr>
          <p:nvPr>
            <p:ph type="title"/>
          </p:nvPr>
        </p:nvSpPr>
        <p:spPr/>
        <p:txBody>
          <a:bodyPr>
            <a:normAutofit fontScale="90000"/>
          </a:bodyPr>
          <a:lstStyle/>
          <a:p>
            <a:r>
              <a:rPr lang="en-US" dirty="0"/>
              <a:t>What is Scrum?</a:t>
            </a:r>
            <a:br>
              <a:rPr lang="en-US" dirty="0"/>
            </a:br>
            <a:endParaRPr lang="en-US" dirty="0"/>
          </a:p>
        </p:txBody>
      </p:sp>
      <p:sp>
        <p:nvSpPr>
          <p:cNvPr id="3" name="Content Placeholder 2">
            <a:extLst>
              <a:ext uri="{FF2B5EF4-FFF2-40B4-BE49-F238E27FC236}">
                <a16:creationId xmlns:a16="http://schemas.microsoft.com/office/drawing/2014/main" id="{D263F6B4-E938-424D-A8FD-33B57661330D}"/>
              </a:ext>
            </a:extLst>
          </p:cNvPr>
          <p:cNvSpPr>
            <a:spLocks noGrp="1"/>
          </p:cNvSpPr>
          <p:nvPr>
            <p:ph idx="1"/>
          </p:nvPr>
        </p:nvSpPr>
        <p:spPr/>
        <p:txBody>
          <a:bodyPr/>
          <a:lstStyle/>
          <a:p>
            <a:r>
              <a:rPr lang="en-US" dirty="0"/>
              <a:t>Scrum is a simple framework  to boost productivity and deliver the products that will delight the customers</a:t>
            </a:r>
          </a:p>
          <a:p>
            <a:r>
              <a:rPr lang="en-US" dirty="0"/>
              <a:t>It does this by breaking complex into smaller components parts</a:t>
            </a:r>
          </a:p>
          <a:p>
            <a:r>
              <a:rPr lang="en-US" dirty="0"/>
              <a:t>Team focus on tackling one peace at a time and the team revaluate what direction that product will take and what process is most efficient to accomplish that.</a:t>
            </a:r>
          </a:p>
          <a:p>
            <a:r>
              <a:rPr lang="en-US" dirty="0"/>
              <a:t>Scrum allows the team to adapt and inspect more quickly</a:t>
            </a:r>
          </a:p>
        </p:txBody>
      </p:sp>
    </p:spTree>
    <p:extLst>
      <p:ext uri="{BB962C8B-B14F-4D97-AF65-F5344CB8AC3E}">
        <p14:creationId xmlns:p14="http://schemas.microsoft.com/office/powerpoint/2010/main" val="307309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689911CD-4AD9-4F13-A971-41986586339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591" r="1" b="16525"/>
          <a:stretch/>
        </p:blipFill>
        <p:spPr bwMode="auto">
          <a:xfrm>
            <a:off x="679349" y="291417"/>
            <a:ext cx="11024687" cy="568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0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The Agile Scrum Framework">
            <a:extLst>
              <a:ext uri="{FF2B5EF4-FFF2-40B4-BE49-F238E27FC236}">
                <a16:creationId xmlns:a16="http://schemas.microsoft.com/office/drawing/2014/main" id="{35580759-BD8D-4133-A1E7-87DE1540F8E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4" r="1" b="26250"/>
          <a:stretch/>
        </p:blipFill>
        <p:spPr bwMode="auto">
          <a:xfrm>
            <a:off x="583656" y="499236"/>
            <a:ext cx="11024687" cy="568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96915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25</TotalTime>
  <Words>549</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Graphik-Regular</vt:lpstr>
      <vt:lpstr>graphik-semibold</vt:lpstr>
      <vt:lpstr>Lato</vt:lpstr>
      <vt:lpstr>Neue Haas Grotesk Text Pro</vt:lpstr>
      <vt:lpstr>Times New Roman</vt:lpstr>
      <vt:lpstr>AccentBoxVTI</vt:lpstr>
      <vt:lpstr>SCRUM- AGILE APPROACH</vt:lpstr>
      <vt:lpstr>Agenda</vt:lpstr>
      <vt:lpstr> Software Development Life Cycle or SDLC</vt:lpstr>
      <vt:lpstr>Stages of SDLC</vt:lpstr>
      <vt:lpstr>SDLC Phases </vt:lpstr>
      <vt:lpstr>What is Agile?</vt:lpstr>
      <vt:lpstr>What is Scrum? </vt:lpstr>
      <vt:lpstr>PowerPoint Presentation</vt:lpstr>
      <vt:lpstr>PowerPoint Presentation</vt:lpstr>
      <vt:lpstr>Roles of the Agile – Scrum Team</vt:lpstr>
      <vt:lpstr>The Scrum Team</vt:lpstr>
      <vt:lpstr>What is the process would have been different with a waterfall development approach </vt:lpstr>
      <vt:lpstr>Factors to consider Agile development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AGILE APPROACH</dc:title>
  <dc:creator>Neelima Patnaik</dc:creator>
  <cp:lastModifiedBy>Neelima Patnaik</cp:lastModifiedBy>
  <cp:revision>1</cp:revision>
  <dcterms:created xsi:type="dcterms:W3CDTF">2020-12-13T16:17:01Z</dcterms:created>
  <dcterms:modified xsi:type="dcterms:W3CDTF">2020-12-14T02:26:20Z</dcterms:modified>
</cp:coreProperties>
</file>